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30" d="100"/>
          <a:sy n="130" d="100"/>
        </p:scale>
        <p:origin x="616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68D5-0870-48BB-B86B-B9E8AA91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95E3A-E2D9-4997-98AD-1C9CCF9E7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95F7-CEF8-41D6-BCCA-935EFD83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ABB8-C1AE-4068-A7C8-040AB411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4D7B-59D7-41F7-9710-AE7C48A5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BD9-5EC1-4323-B168-3E6BF496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2CA2E-758A-45F8-B921-66C7FB44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D9CF-9EAE-4CFC-97BC-9B4CF368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E1A8-F513-47C4-8DB9-3009729D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299B-3277-4560-8DA6-F8C769AC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ED1CC-3D41-40EA-8AC5-85DECF82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87C83-99EE-4E2C-99AC-4907257E6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9CAB-A614-496F-9FA5-462851F3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02ED-C33F-4855-AF12-3ECD439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D019-C429-4109-A029-DF327879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2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B0B3-46EC-41DE-9422-7F281828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76944-89A7-4904-B80B-363A25E6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0E4B-956D-4F7C-A11D-39A78891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28CC-D0CB-421A-BBB2-FA6D815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AFC7-1053-4446-973A-B457243C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8681-7757-4562-BAA6-165B5F5E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0A3B-527A-4C36-B37C-4C066416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5C4B-4118-47B1-BA97-A3010C58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8096B-6DB6-45FE-B03D-8561AC41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9FF8-4603-4A4C-ADB1-90C3D77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2DB1-F792-4C5E-B597-2B47CED9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3C86-F878-45FA-B048-2733FCF20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D6DF5-440C-4BCD-AE89-EA7E712F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F03FF-C4C5-4F4F-B0DC-72418A59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B3021-74CE-4992-A873-81F08E3F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6199B-1F97-4256-8DFD-E0B167EF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EBD0-9E9C-40AE-A750-D89B7F5D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776C5-8B7B-4D30-9A69-9E2AC1BA0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354BC-97DB-4454-9B30-5CFD006D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B12F5-8F51-4B88-96C5-96B6AF8FC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C4A1D-9721-4B82-99E3-C1C870C14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6E11-17E7-4257-BCDF-FFC571E3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31B17-4230-4A4A-9238-CEB4982F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2F976-2CBD-43D7-A77A-7808864D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3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6F8B-136C-4B06-9DE4-9DF4FF67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34DA6-238A-4321-9605-B5302F21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A6F75-48B3-41EB-8130-1EAC5D5C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90361-9C0A-4DE5-B590-F38DFAFF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4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614CA-CD62-44C6-AA63-C0C21B50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1199A-6858-4BB8-BAB3-4612E866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F9C7-7175-4961-AA49-19A2532E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2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CF43-27EE-4D94-B5B7-41E4B428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A2D8-7602-4ABC-9E51-21CF3BBD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DDD2F-0D43-443B-BE88-3E367494B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00F4D-90D5-475F-9BA1-24A7DF46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B71D9-826F-495C-8848-4C6935D1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84C22-2154-4E2D-90EE-AAAB6B67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8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9FB7-EA01-4C0E-B0D8-9288B0BF2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23E9B-29DE-4186-8938-75AD7425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F9210-4D31-4F2D-AF36-2809724B5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E355-1328-4741-908A-4109E670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E5BA0-2F1F-4649-83AF-8A70C738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34A7-25C6-4A75-9AA5-D6FD2FC4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BCBFB-E348-434F-90F3-12FB49EC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BED0-3876-448B-AF3C-12C4F06D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17FC8-611A-4D9C-AE6B-4A28CB6CB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3617-F726-4118-9F2D-B3E1DCCDD30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57F6-F307-4324-B1DA-59A9EB5AD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504C-046F-4D78-AA6B-7DEC78D51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9F30-BAD3-484C-95C7-B52B3545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5A05148-C18E-42B5-ABF4-526C531E8058}"/>
              </a:ext>
            </a:extLst>
          </p:cNvPr>
          <p:cNvGrpSpPr/>
          <p:nvPr/>
        </p:nvGrpSpPr>
        <p:grpSpPr>
          <a:xfrm>
            <a:off x="0" y="461943"/>
            <a:ext cx="6096001" cy="5325432"/>
            <a:chOff x="0" y="461943"/>
            <a:chExt cx="6096001" cy="532543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51BC340-28F6-428E-BFB4-FE028950DD45}"/>
                </a:ext>
              </a:extLst>
            </p:cNvPr>
            <p:cNvGrpSpPr/>
            <p:nvPr/>
          </p:nvGrpSpPr>
          <p:grpSpPr>
            <a:xfrm>
              <a:off x="0" y="461943"/>
              <a:ext cx="6096001" cy="5325432"/>
              <a:chOff x="0" y="461943"/>
              <a:chExt cx="6096001" cy="532543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65B75BB-6107-4866-9A38-C2EC5FCC07E2}"/>
                  </a:ext>
                </a:extLst>
              </p:cNvPr>
              <p:cNvGrpSpPr/>
              <p:nvPr/>
            </p:nvGrpSpPr>
            <p:grpSpPr>
              <a:xfrm>
                <a:off x="0" y="831276"/>
                <a:ext cx="6096001" cy="4956099"/>
                <a:chOff x="0" y="831276"/>
                <a:chExt cx="6096001" cy="4956099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68D383AD-FEE6-4CAE-A692-22688686F0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40" t="10161" r="10785" b="9625"/>
                <a:stretch/>
              </p:blipFill>
              <p:spPr>
                <a:xfrm>
                  <a:off x="0" y="831276"/>
                  <a:ext cx="6096001" cy="4956099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968AA06-ECDF-4468-A2D8-229A866A5F49}"/>
                    </a:ext>
                  </a:extLst>
                </p:cNvPr>
                <p:cNvCxnSpPr/>
                <p:nvPr/>
              </p:nvCxnSpPr>
              <p:spPr>
                <a:xfrm>
                  <a:off x="2288445" y="1530520"/>
                  <a:ext cx="396077" cy="52321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F48F3DD-8A72-4605-87AD-59B0091BA499}"/>
                    </a:ext>
                  </a:extLst>
                </p:cNvPr>
                <p:cNvSpPr/>
                <p:nvPr/>
              </p:nvSpPr>
              <p:spPr>
                <a:xfrm>
                  <a:off x="3946102" y="1212684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8361E23-1153-4AD7-83D2-36232E84CFA1}"/>
                    </a:ext>
                  </a:extLst>
                </p:cNvPr>
                <p:cNvSpPr/>
                <p:nvPr/>
              </p:nvSpPr>
              <p:spPr>
                <a:xfrm>
                  <a:off x="3233000" y="3844233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94BE0DB-CC11-49A4-A455-B7F8C94344A5}"/>
                    </a:ext>
                  </a:extLst>
                </p:cNvPr>
                <p:cNvSpPr/>
                <p:nvPr/>
              </p:nvSpPr>
              <p:spPr>
                <a:xfrm>
                  <a:off x="3362581" y="2093667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63BB4A3-34C1-4A43-94E7-19DA227D4EFF}"/>
                    </a:ext>
                  </a:extLst>
                </p:cNvPr>
                <p:cNvSpPr/>
                <p:nvPr/>
              </p:nvSpPr>
              <p:spPr>
                <a:xfrm>
                  <a:off x="2288445" y="3429000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B468965-C095-4844-B10E-1D5281636601}"/>
                    </a:ext>
                  </a:extLst>
                </p:cNvPr>
                <p:cNvSpPr/>
                <p:nvPr/>
              </p:nvSpPr>
              <p:spPr>
                <a:xfrm>
                  <a:off x="3063486" y="5038573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094C043-CD8A-40C1-8032-06CEA90D030C}"/>
                    </a:ext>
                  </a:extLst>
                </p:cNvPr>
                <p:cNvSpPr/>
                <p:nvPr/>
              </p:nvSpPr>
              <p:spPr>
                <a:xfrm>
                  <a:off x="685393" y="3973813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CF1740B-E974-4644-A090-DAB811F884B5}"/>
                    </a:ext>
                  </a:extLst>
                </p:cNvPr>
                <p:cNvSpPr/>
                <p:nvPr/>
              </p:nvSpPr>
              <p:spPr>
                <a:xfrm>
                  <a:off x="1255877" y="4478606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DEFB6C8-ED5A-4422-8FBF-83D2268123A1}"/>
                    </a:ext>
                  </a:extLst>
                </p:cNvPr>
                <p:cNvSpPr/>
                <p:nvPr/>
              </p:nvSpPr>
              <p:spPr>
                <a:xfrm>
                  <a:off x="2117303" y="4478606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8C6F13-F93B-45B0-999E-698D7B3FA0D9}"/>
                    </a:ext>
                  </a:extLst>
                </p:cNvPr>
                <p:cNvSpPr/>
                <p:nvPr/>
              </p:nvSpPr>
              <p:spPr>
                <a:xfrm>
                  <a:off x="1499144" y="3688161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A41BAF-16AF-4BAC-898B-0E3B7BB95136}"/>
                    </a:ext>
                  </a:extLst>
                </p:cNvPr>
                <p:cNvSpPr txBox="1"/>
                <p:nvPr/>
              </p:nvSpPr>
              <p:spPr>
                <a:xfrm>
                  <a:off x="2063512" y="1212684"/>
                  <a:ext cx="6699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Start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9B1CE8-5FBB-4CF1-99B2-5A6AD2C58078}"/>
                  </a:ext>
                </a:extLst>
              </p:cNvPr>
              <p:cNvSpPr txBox="1"/>
              <p:nvPr/>
            </p:nvSpPr>
            <p:spPr>
              <a:xfrm>
                <a:off x="114911" y="461943"/>
                <a:ext cx="4606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Kart de </a:t>
                </a:r>
                <a:r>
                  <a:rPr lang="en-US" dirty="0" err="1"/>
                  <a:t>Combustión</a:t>
                </a:r>
                <a:endParaRPr lang="en-US" dirty="0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8C915D5-C71E-4A68-A465-D87C5E0FE668}"/>
                </a:ext>
              </a:extLst>
            </p:cNvPr>
            <p:cNvCxnSpPr/>
            <p:nvPr/>
          </p:nvCxnSpPr>
          <p:spPr>
            <a:xfrm flipH="1">
              <a:off x="2117303" y="2093667"/>
              <a:ext cx="371625" cy="312134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4107-8DAA-4B21-B9D0-48BF8448AEB7}"/>
              </a:ext>
            </a:extLst>
          </p:cNvPr>
          <p:cNvGrpSpPr/>
          <p:nvPr/>
        </p:nvGrpSpPr>
        <p:grpSpPr>
          <a:xfrm>
            <a:off x="6096000" y="461945"/>
            <a:ext cx="6096000" cy="5325431"/>
            <a:chOff x="6096000" y="461945"/>
            <a:chExt cx="6096000" cy="532543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D5FCBE1-BFA2-4423-83A0-CDD935C6CE7E}"/>
                </a:ext>
              </a:extLst>
            </p:cNvPr>
            <p:cNvGrpSpPr/>
            <p:nvPr/>
          </p:nvGrpSpPr>
          <p:grpSpPr>
            <a:xfrm>
              <a:off x="6096000" y="461945"/>
              <a:ext cx="6096000" cy="5325431"/>
              <a:chOff x="6096000" y="461945"/>
              <a:chExt cx="6096000" cy="532543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EED4187-3861-454B-AABF-C09521CA3C4F}"/>
                  </a:ext>
                </a:extLst>
              </p:cNvPr>
              <p:cNvGrpSpPr/>
              <p:nvPr/>
            </p:nvGrpSpPr>
            <p:grpSpPr>
              <a:xfrm>
                <a:off x="6096000" y="831276"/>
                <a:ext cx="6096000" cy="4956100"/>
                <a:chOff x="6096000" y="831276"/>
                <a:chExt cx="6096000" cy="4956100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41DB47A6-434E-4600-9E80-502D498FB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40" t="10161" r="10785" b="9625"/>
                <a:stretch/>
              </p:blipFill>
              <p:spPr>
                <a:xfrm>
                  <a:off x="6096000" y="831276"/>
                  <a:ext cx="6096000" cy="4956100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55954-D2AA-424C-92BF-FB71D46A1C78}"/>
                    </a:ext>
                  </a:extLst>
                </p:cNvPr>
                <p:cNvCxnSpPr/>
                <p:nvPr/>
              </p:nvCxnSpPr>
              <p:spPr>
                <a:xfrm>
                  <a:off x="8384446" y="1570454"/>
                  <a:ext cx="396077" cy="52321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0FB0900-36D7-46E4-A808-222E4F1554D2}"/>
                    </a:ext>
                  </a:extLst>
                </p:cNvPr>
                <p:cNvSpPr/>
                <p:nvPr/>
              </p:nvSpPr>
              <p:spPr>
                <a:xfrm>
                  <a:off x="10064922" y="1151636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02B0D2F-A765-44DD-B983-99FA25D10D7C}"/>
                    </a:ext>
                  </a:extLst>
                </p:cNvPr>
                <p:cNvSpPr/>
                <p:nvPr/>
              </p:nvSpPr>
              <p:spPr>
                <a:xfrm>
                  <a:off x="9239356" y="3882203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3B46151-F386-4611-9145-C262C1912F09}"/>
                    </a:ext>
                  </a:extLst>
                </p:cNvPr>
                <p:cNvSpPr/>
                <p:nvPr/>
              </p:nvSpPr>
              <p:spPr>
                <a:xfrm>
                  <a:off x="9498518" y="2053733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345A1BE-09B3-4ACE-B434-9EDD97EFE857}"/>
                    </a:ext>
                  </a:extLst>
                </p:cNvPr>
                <p:cNvSpPr/>
                <p:nvPr/>
              </p:nvSpPr>
              <p:spPr>
                <a:xfrm>
                  <a:off x="8323322" y="3461348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BF378BC-B0A9-475B-903E-13719CE1B746}"/>
                    </a:ext>
                  </a:extLst>
                </p:cNvPr>
                <p:cNvSpPr/>
                <p:nvPr/>
              </p:nvSpPr>
              <p:spPr>
                <a:xfrm>
                  <a:off x="9222239" y="5114108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A0CF3AF-6A71-4744-8EB2-9C544AEEBD90}"/>
                    </a:ext>
                  </a:extLst>
                </p:cNvPr>
                <p:cNvSpPr/>
                <p:nvPr/>
              </p:nvSpPr>
              <p:spPr>
                <a:xfrm>
                  <a:off x="6725162" y="3911055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AF8763A-8138-4E35-B715-03565909BBA4}"/>
                    </a:ext>
                  </a:extLst>
                </p:cNvPr>
                <p:cNvSpPr/>
                <p:nvPr/>
              </p:nvSpPr>
              <p:spPr>
                <a:xfrm>
                  <a:off x="7351877" y="4410073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26C8D5A-60FC-4912-BC52-7D4BCBCB7A76}"/>
                    </a:ext>
                  </a:extLst>
                </p:cNvPr>
                <p:cNvSpPr/>
                <p:nvPr/>
              </p:nvSpPr>
              <p:spPr>
                <a:xfrm>
                  <a:off x="8698210" y="4608186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372A3C9-8224-4B10-8624-9294AB488E33}"/>
                    </a:ext>
                  </a:extLst>
                </p:cNvPr>
                <p:cNvSpPr/>
                <p:nvPr/>
              </p:nvSpPr>
              <p:spPr>
                <a:xfrm>
                  <a:off x="7580475" y="3626628"/>
                  <a:ext cx="259162" cy="25916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1A3073D-A341-483F-AEE5-B9527D8F8BCA}"/>
                    </a:ext>
                  </a:extLst>
                </p:cNvPr>
                <p:cNvSpPr txBox="1"/>
                <p:nvPr/>
              </p:nvSpPr>
              <p:spPr>
                <a:xfrm>
                  <a:off x="8153808" y="1226131"/>
                  <a:ext cx="6699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Start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5F4D4CB-1804-490B-88D1-CC1C70B96C83}"/>
                  </a:ext>
                </a:extLst>
              </p:cNvPr>
              <p:cNvSpPr txBox="1"/>
              <p:nvPr/>
            </p:nvSpPr>
            <p:spPr>
              <a:xfrm>
                <a:off x="6210912" y="461945"/>
                <a:ext cx="46062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Kart </a:t>
                </a:r>
                <a:r>
                  <a:rPr lang="en-US" dirty="0" err="1"/>
                  <a:t>Eléctrico</a:t>
                </a:r>
                <a:endParaRPr lang="en-US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53885DF-A26B-496D-8F8A-F64EEC466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5783" y="1657656"/>
              <a:ext cx="338217" cy="311768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91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7A7B23-300F-4031-AE95-19EED69ADFB3}"/>
              </a:ext>
            </a:extLst>
          </p:cNvPr>
          <p:cNvGrpSpPr/>
          <p:nvPr/>
        </p:nvGrpSpPr>
        <p:grpSpPr>
          <a:xfrm>
            <a:off x="-963299" y="0"/>
            <a:ext cx="7657490" cy="5104993"/>
            <a:chOff x="-963299" y="0"/>
            <a:chExt cx="7657490" cy="5104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421895-92F1-4E18-9AFB-38DA02BA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3299" y="0"/>
              <a:ext cx="7657490" cy="5104993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394F96-8D35-4F15-896C-6CCD02D83788}"/>
                </a:ext>
              </a:extLst>
            </p:cNvPr>
            <p:cNvSpPr/>
            <p:nvPr/>
          </p:nvSpPr>
          <p:spPr>
            <a:xfrm>
              <a:off x="288500" y="831273"/>
              <a:ext cx="5163671" cy="782374"/>
            </a:xfrm>
            <a:custGeom>
              <a:avLst/>
              <a:gdLst>
                <a:gd name="connsiteX0" fmla="*/ 0 w 5163671"/>
                <a:gd name="connsiteY0" fmla="*/ 782374 h 782374"/>
                <a:gd name="connsiteX1" fmla="*/ 14669 w 5163671"/>
                <a:gd name="connsiteY1" fmla="*/ 757925 h 782374"/>
                <a:gd name="connsiteX2" fmla="*/ 29339 w 5163671"/>
                <a:gd name="connsiteY2" fmla="*/ 738366 h 782374"/>
                <a:gd name="connsiteX3" fmla="*/ 53788 w 5163671"/>
                <a:gd name="connsiteY3" fmla="*/ 704137 h 782374"/>
                <a:gd name="connsiteX4" fmla="*/ 68458 w 5163671"/>
                <a:gd name="connsiteY4" fmla="*/ 684577 h 782374"/>
                <a:gd name="connsiteX5" fmla="*/ 88017 w 5163671"/>
                <a:gd name="connsiteY5" fmla="*/ 674798 h 782374"/>
                <a:gd name="connsiteX6" fmla="*/ 122246 w 5163671"/>
                <a:gd name="connsiteY6" fmla="*/ 650348 h 782374"/>
                <a:gd name="connsiteX7" fmla="*/ 151585 w 5163671"/>
                <a:gd name="connsiteY7" fmla="*/ 621009 h 782374"/>
                <a:gd name="connsiteX8" fmla="*/ 171144 w 5163671"/>
                <a:gd name="connsiteY8" fmla="*/ 606340 h 782374"/>
                <a:gd name="connsiteX9" fmla="*/ 185814 w 5163671"/>
                <a:gd name="connsiteY9" fmla="*/ 591670 h 782374"/>
                <a:gd name="connsiteX10" fmla="*/ 205373 w 5163671"/>
                <a:gd name="connsiteY10" fmla="*/ 586780 h 782374"/>
                <a:gd name="connsiteX11" fmla="*/ 244492 w 5163671"/>
                <a:gd name="connsiteY11" fmla="*/ 557441 h 782374"/>
                <a:gd name="connsiteX12" fmla="*/ 264051 w 5163671"/>
                <a:gd name="connsiteY12" fmla="*/ 542772 h 782374"/>
                <a:gd name="connsiteX13" fmla="*/ 283611 w 5163671"/>
                <a:gd name="connsiteY13" fmla="*/ 532992 h 782374"/>
                <a:gd name="connsiteX14" fmla="*/ 298280 w 5163671"/>
                <a:gd name="connsiteY14" fmla="*/ 518323 h 782374"/>
                <a:gd name="connsiteX15" fmla="*/ 312950 w 5163671"/>
                <a:gd name="connsiteY15" fmla="*/ 513433 h 782374"/>
                <a:gd name="connsiteX16" fmla="*/ 337399 w 5163671"/>
                <a:gd name="connsiteY16" fmla="*/ 498763 h 782374"/>
                <a:gd name="connsiteX17" fmla="*/ 356958 w 5163671"/>
                <a:gd name="connsiteY17" fmla="*/ 488984 h 782374"/>
                <a:gd name="connsiteX18" fmla="*/ 371628 w 5163671"/>
                <a:gd name="connsiteY18" fmla="*/ 474314 h 782374"/>
                <a:gd name="connsiteX19" fmla="*/ 386297 w 5163671"/>
                <a:gd name="connsiteY19" fmla="*/ 464534 h 782374"/>
                <a:gd name="connsiteX20" fmla="*/ 430306 w 5163671"/>
                <a:gd name="connsiteY20" fmla="*/ 444975 h 782374"/>
                <a:gd name="connsiteX21" fmla="*/ 464535 w 5163671"/>
                <a:gd name="connsiteY21" fmla="*/ 420526 h 782374"/>
                <a:gd name="connsiteX22" fmla="*/ 484094 w 5163671"/>
                <a:gd name="connsiteY22" fmla="*/ 405856 h 782374"/>
                <a:gd name="connsiteX23" fmla="*/ 503653 w 5163671"/>
                <a:gd name="connsiteY23" fmla="*/ 396077 h 782374"/>
                <a:gd name="connsiteX24" fmla="*/ 523213 w 5163671"/>
                <a:gd name="connsiteY24" fmla="*/ 381407 h 782374"/>
                <a:gd name="connsiteX25" fmla="*/ 542772 w 5163671"/>
                <a:gd name="connsiteY25" fmla="*/ 371628 h 782374"/>
                <a:gd name="connsiteX26" fmla="*/ 557442 w 5163671"/>
                <a:gd name="connsiteY26" fmla="*/ 361848 h 782374"/>
                <a:gd name="connsiteX27" fmla="*/ 572111 w 5163671"/>
                <a:gd name="connsiteY27" fmla="*/ 356958 h 782374"/>
                <a:gd name="connsiteX28" fmla="*/ 601450 w 5163671"/>
                <a:gd name="connsiteY28" fmla="*/ 337399 h 782374"/>
                <a:gd name="connsiteX29" fmla="*/ 645459 w 5163671"/>
                <a:gd name="connsiteY29" fmla="*/ 312949 h 782374"/>
                <a:gd name="connsiteX30" fmla="*/ 660128 w 5163671"/>
                <a:gd name="connsiteY30" fmla="*/ 303170 h 782374"/>
                <a:gd name="connsiteX31" fmla="*/ 699247 w 5163671"/>
                <a:gd name="connsiteY31" fmla="*/ 283610 h 782374"/>
                <a:gd name="connsiteX32" fmla="*/ 718806 w 5163671"/>
                <a:gd name="connsiteY32" fmla="*/ 273831 h 782374"/>
                <a:gd name="connsiteX33" fmla="*/ 738366 w 5163671"/>
                <a:gd name="connsiteY33" fmla="*/ 264051 h 782374"/>
                <a:gd name="connsiteX34" fmla="*/ 753035 w 5163671"/>
                <a:gd name="connsiteY34" fmla="*/ 259161 h 782374"/>
                <a:gd name="connsiteX35" fmla="*/ 821493 w 5163671"/>
                <a:gd name="connsiteY35" fmla="*/ 224932 h 782374"/>
                <a:gd name="connsiteX36" fmla="*/ 841052 w 5163671"/>
                <a:gd name="connsiteY36" fmla="*/ 215153 h 782374"/>
                <a:gd name="connsiteX37" fmla="*/ 885061 w 5163671"/>
                <a:gd name="connsiteY37" fmla="*/ 200483 h 782374"/>
                <a:gd name="connsiteX38" fmla="*/ 899730 w 5163671"/>
                <a:gd name="connsiteY38" fmla="*/ 190703 h 782374"/>
                <a:gd name="connsiteX39" fmla="*/ 929069 w 5163671"/>
                <a:gd name="connsiteY39" fmla="*/ 185814 h 782374"/>
                <a:gd name="connsiteX40" fmla="*/ 948629 w 5163671"/>
                <a:gd name="connsiteY40" fmla="*/ 180924 h 782374"/>
                <a:gd name="connsiteX41" fmla="*/ 968188 w 5163671"/>
                <a:gd name="connsiteY41" fmla="*/ 166254 h 782374"/>
                <a:gd name="connsiteX42" fmla="*/ 982858 w 5163671"/>
                <a:gd name="connsiteY42" fmla="*/ 161364 h 782374"/>
                <a:gd name="connsiteX43" fmla="*/ 1046426 w 5163671"/>
                <a:gd name="connsiteY43" fmla="*/ 151585 h 782374"/>
                <a:gd name="connsiteX44" fmla="*/ 1095324 w 5163671"/>
                <a:gd name="connsiteY44" fmla="*/ 136915 h 782374"/>
                <a:gd name="connsiteX45" fmla="*/ 1114883 w 5163671"/>
                <a:gd name="connsiteY45" fmla="*/ 132025 h 782374"/>
                <a:gd name="connsiteX46" fmla="*/ 1139333 w 5163671"/>
                <a:gd name="connsiteY46" fmla="*/ 117356 h 782374"/>
                <a:gd name="connsiteX47" fmla="*/ 1158892 w 5163671"/>
                <a:gd name="connsiteY47" fmla="*/ 112466 h 782374"/>
                <a:gd name="connsiteX48" fmla="*/ 1173561 w 5163671"/>
                <a:gd name="connsiteY48" fmla="*/ 107576 h 782374"/>
                <a:gd name="connsiteX49" fmla="*/ 1198011 w 5163671"/>
                <a:gd name="connsiteY49" fmla="*/ 102686 h 782374"/>
                <a:gd name="connsiteX50" fmla="*/ 1246909 w 5163671"/>
                <a:gd name="connsiteY50" fmla="*/ 88017 h 782374"/>
                <a:gd name="connsiteX51" fmla="*/ 1613647 w 5163671"/>
                <a:gd name="connsiteY51" fmla="*/ 73347 h 782374"/>
                <a:gd name="connsiteX52" fmla="*/ 1779902 w 5163671"/>
                <a:gd name="connsiteY52" fmla="*/ 63568 h 782374"/>
                <a:gd name="connsiteX53" fmla="*/ 1799461 w 5163671"/>
                <a:gd name="connsiteY53" fmla="*/ 58678 h 782374"/>
                <a:gd name="connsiteX54" fmla="*/ 1843469 w 5163671"/>
                <a:gd name="connsiteY54" fmla="*/ 53788 h 782374"/>
                <a:gd name="connsiteX55" fmla="*/ 1863029 w 5163671"/>
                <a:gd name="connsiteY55" fmla="*/ 48898 h 782374"/>
                <a:gd name="connsiteX56" fmla="*/ 1990165 w 5163671"/>
                <a:gd name="connsiteY56" fmla="*/ 39118 h 782374"/>
                <a:gd name="connsiteX57" fmla="*/ 2175979 w 5163671"/>
                <a:gd name="connsiteY57" fmla="*/ 29339 h 782374"/>
                <a:gd name="connsiteX58" fmla="*/ 2229767 w 5163671"/>
                <a:gd name="connsiteY58" fmla="*/ 24449 h 782374"/>
                <a:gd name="connsiteX59" fmla="*/ 2498708 w 5163671"/>
                <a:gd name="connsiteY59" fmla="*/ 14669 h 782374"/>
                <a:gd name="connsiteX60" fmla="*/ 2606284 w 5163671"/>
                <a:gd name="connsiteY60" fmla="*/ 9779 h 782374"/>
                <a:gd name="connsiteX61" fmla="*/ 3041480 w 5163671"/>
                <a:gd name="connsiteY61" fmla="*/ 0 h 782374"/>
                <a:gd name="connsiteX62" fmla="*/ 3261523 w 5163671"/>
                <a:gd name="connsiteY62" fmla="*/ 9779 h 782374"/>
                <a:gd name="connsiteX63" fmla="*/ 3344650 w 5163671"/>
                <a:gd name="connsiteY63" fmla="*/ 24449 h 782374"/>
                <a:gd name="connsiteX64" fmla="*/ 3364210 w 5163671"/>
                <a:gd name="connsiteY64" fmla="*/ 29339 h 782374"/>
                <a:gd name="connsiteX65" fmla="*/ 3427777 w 5163671"/>
                <a:gd name="connsiteY65" fmla="*/ 34229 h 782374"/>
                <a:gd name="connsiteX66" fmla="*/ 3466896 w 5163671"/>
                <a:gd name="connsiteY66" fmla="*/ 39118 h 782374"/>
                <a:gd name="connsiteX67" fmla="*/ 3525574 w 5163671"/>
                <a:gd name="connsiteY67" fmla="*/ 44008 h 782374"/>
                <a:gd name="connsiteX68" fmla="*/ 3579362 w 5163671"/>
                <a:gd name="connsiteY68" fmla="*/ 53788 h 782374"/>
                <a:gd name="connsiteX69" fmla="*/ 3623371 w 5163671"/>
                <a:gd name="connsiteY69" fmla="*/ 58678 h 782374"/>
                <a:gd name="connsiteX70" fmla="*/ 3638041 w 5163671"/>
                <a:gd name="connsiteY70" fmla="*/ 63568 h 782374"/>
                <a:gd name="connsiteX71" fmla="*/ 3686939 w 5163671"/>
                <a:gd name="connsiteY71" fmla="*/ 68457 h 782374"/>
                <a:gd name="connsiteX72" fmla="*/ 3701608 w 5163671"/>
                <a:gd name="connsiteY72" fmla="*/ 73347 h 782374"/>
                <a:gd name="connsiteX73" fmla="*/ 3740727 w 5163671"/>
                <a:gd name="connsiteY73" fmla="*/ 83127 h 782374"/>
                <a:gd name="connsiteX74" fmla="*/ 3794515 w 5163671"/>
                <a:gd name="connsiteY74" fmla="*/ 97797 h 782374"/>
                <a:gd name="connsiteX75" fmla="*/ 3843414 w 5163671"/>
                <a:gd name="connsiteY75" fmla="*/ 107576 h 782374"/>
                <a:gd name="connsiteX76" fmla="*/ 3882533 w 5163671"/>
                <a:gd name="connsiteY76" fmla="*/ 117356 h 782374"/>
                <a:gd name="connsiteX77" fmla="*/ 3931431 w 5163671"/>
                <a:gd name="connsiteY77" fmla="*/ 136915 h 782374"/>
                <a:gd name="connsiteX78" fmla="*/ 3994999 w 5163671"/>
                <a:gd name="connsiteY78" fmla="*/ 146695 h 782374"/>
                <a:gd name="connsiteX79" fmla="*/ 4029228 w 5163671"/>
                <a:gd name="connsiteY79" fmla="*/ 151585 h 782374"/>
                <a:gd name="connsiteX80" fmla="*/ 4058567 w 5163671"/>
                <a:gd name="connsiteY80" fmla="*/ 161364 h 782374"/>
                <a:gd name="connsiteX81" fmla="*/ 4073236 w 5163671"/>
                <a:gd name="connsiteY81" fmla="*/ 166254 h 782374"/>
                <a:gd name="connsiteX82" fmla="*/ 4102575 w 5163671"/>
                <a:gd name="connsiteY82" fmla="*/ 171144 h 782374"/>
                <a:gd name="connsiteX83" fmla="*/ 4117245 w 5163671"/>
                <a:gd name="connsiteY83" fmla="*/ 176034 h 782374"/>
                <a:gd name="connsiteX84" fmla="*/ 4141694 w 5163671"/>
                <a:gd name="connsiteY84" fmla="*/ 180924 h 782374"/>
                <a:gd name="connsiteX85" fmla="*/ 4156364 w 5163671"/>
                <a:gd name="connsiteY85" fmla="*/ 185814 h 782374"/>
                <a:gd name="connsiteX86" fmla="*/ 4185703 w 5163671"/>
                <a:gd name="connsiteY86" fmla="*/ 190703 h 782374"/>
                <a:gd name="connsiteX87" fmla="*/ 4210152 w 5163671"/>
                <a:gd name="connsiteY87" fmla="*/ 200483 h 782374"/>
                <a:gd name="connsiteX88" fmla="*/ 4229711 w 5163671"/>
                <a:gd name="connsiteY88" fmla="*/ 205373 h 782374"/>
                <a:gd name="connsiteX89" fmla="*/ 4249271 w 5163671"/>
                <a:gd name="connsiteY89" fmla="*/ 215153 h 782374"/>
                <a:gd name="connsiteX90" fmla="*/ 4278610 w 5163671"/>
                <a:gd name="connsiteY90" fmla="*/ 220043 h 782374"/>
                <a:gd name="connsiteX91" fmla="*/ 4322618 w 5163671"/>
                <a:gd name="connsiteY91" fmla="*/ 229822 h 782374"/>
                <a:gd name="connsiteX92" fmla="*/ 4356847 w 5163671"/>
                <a:gd name="connsiteY92" fmla="*/ 244492 h 782374"/>
                <a:gd name="connsiteX93" fmla="*/ 4386186 w 5163671"/>
                <a:gd name="connsiteY93" fmla="*/ 254271 h 782374"/>
                <a:gd name="connsiteX94" fmla="*/ 4420415 w 5163671"/>
                <a:gd name="connsiteY94" fmla="*/ 268941 h 782374"/>
                <a:gd name="connsiteX95" fmla="*/ 4449754 w 5163671"/>
                <a:gd name="connsiteY95" fmla="*/ 273831 h 782374"/>
                <a:gd name="connsiteX96" fmla="*/ 4513322 w 5163671"/>
                <a:gd name="connsiteY96" fmla="*/ 303170 h 782374"/>
                <a:gd name="connsiteX97" fmla="*/ 4527991 w 5163671"/>
                <a:gd name="connsiteY97" fmla="*/ 308060 h 782374"/>
                <a:gd name="connsiteX98" fmla="*/ 4542661 w 5163671"/>
                <a:gd name="connsiteY98" fmla="*/ 317839 h 782374"/>
                <a:gd name="connsiteX99" fmla="*/ 4572000 w 5163671"/>
                <a:gd name="connsiteY99" fmla="*/ 327619 h 782374"/>
                <a:gd name="connsiteX100" fmla="*/ 4601339 w 5163671"/>
                <a:gd name="connsiteY100" fmla="*/ 342288 h 782374"/>
                <a:gd name="connsiteX101" fmla="*/ 4620898 w 5163671"/>
                <a:gd name="connsiteY101" fmla="*/ 352068 h 782374"/>
                <a:gd name="connsiteX102" fmla="*/ 4650237 w 5163671"/>
                <a:gd name="connsiteY102" fmla="*/ 361848 h 782374"/>
                <a:gd name="connsiteX103" fmla="*/ 4679576 w 5163671"/>
                <a:gd name="connsiteY103" fmla="*/ 381407 h 782374"/>
                <a:gd name="connsiteX104" fmla="*/ 4704026 w 5163671"/>
                <a:gd name="connsiteY104" fmla="*/ 391187 h 782374"/>
                <a:gd name="connsiteX105" fmla="*/ 4723585 w 5163671"/>
                <a:gd name="connsiteY105" fmla="*/ 400967 h 782374"/>
                <a:gd name="connsiteX106" fmla="*/ 4738254 w 5163671"/>
                <a:gd name="connsiteY106" fmla="*/ 405856 h 782374"/>
                <a:gd name="connsiteX107" fmla="*/ 4806712 w 5163671"/>
                <a:gd name="connsiteY107" fmla="*/ 435195 h 782374"/>
                <a:gd name="connsiteX108" fmla="*/ 4845831 w 5163671"/>
                <a:gd name="connsiteY108" fmla="*/ 464534 h 782374"/>
                <a:gd name="connsiteX109" fmla="*/ 4860500 w 5163671"/>
                <a:gd name="connsiteY109" fmla="*/ 474314 h 782374"/>
                <a:gd name="connsiteX110" fmla="*/ 4889840 w 5163671"/>
                <a:gd name="connsiteY110" fmla="*/ 484094 h 782374"/>
                <a:gd name="connsiteX111" fmla="*/ 4924068 w 5163671"/>
                <a:gd name="connsiteY111" fmla="*/ 508543 h 782374"/>
                <a:gd name="connsiteX112" fmla="*/ 4938738 w 5163671"/>
                <a:gd name="connsiteY112" fmla="*/ 518323 h 782374"/>
                <a:gd name="connsiteX113" fmla="*/ 4953407 w 5163671"/>
                <a:gd name="connsiteY113" fmla="*/ 523213 h 782374"/>
                <a:gd name="connsiteX114" fmla="*/ 4968077 w 5163671"/>
                <a:gd name="connsiteY114" fmla="*/ 537882 h 782374"/>
                <a:gd name="connsiteX115" fmla="*/ 5012085 w 5163671"/>
                <a:gd name="connsiteY115" fmla="*/ 557441 h 782374"/>
                <a:gd name="connsiteX116" fmla="*/ 5070764 w 5163671"/>
                <a:gd name="connsiteY116" fmla="*/ 591670 h 782374"/>
                <a:gd name="connsiteX117" fmla="*/ 5090323 w 5163671"/>
                <a:gd name="connsiteY117" fmla="*/ 606340 h 782374"/>
                <a:gd name="connsiteX118" fmla="*/ 5134331 w 5163671"/>
                <a:gd name="connsiteY118" fmla="*/ 630789 h 782374"/>
                <a:gd name="connsiteX119" fmla="*/ 5149001 w 5163671"/>
                <a:gd name="connsiteY119" fmla="*/ 635679 h 782374"/>
                <a:gd name="connsiteX120" fmla="*/ 5163671 w 5163671"/>
                <a:gd name="connsiteY120" fmla="*/ 650348 h 78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163671" h="782374">
                  <a:moveTo>
                    <a:pt x="0" y="782374"/>
                  </a:moveTo>
                  <a:cubicBezTo>
                    <a:pt x="4890" y="774224"/>
                    <a:pt x="9397" y="765833"/>
                    <a:pt x="14669" y="757925"/>
                  </a:cubicBezTo>
                  <a:cubicBezTo>
                    <a:pt x="19190" y="751144"/>
                    <a:pt x="25020" y="745277"/>
                    <a:pt x="29339" y="738366"/>
                  </a:cubicBezTo>
                  <a:cubicBezTo>
                    <a:pt x="62135" y="685894"/>
                    <a:pt x="15065" y="749314"/>
                    <a:pt x="53788" y="704137"/>
                  </a:cubicBezTo>
                  <a:cubicBezTo>
                    <a:pt x="59092" y="697949"/>
                    <a:pt x="62270" y="689881"/>
                    <a:pt x="68458" y="684577"/>
                  </a:cubicBezTo>
                  <a:cubicBezTo>
                    <a:pt x="73992" y="679833"/>
                    <a:pt x="81497" y="678058"/>
                    <a:pt x="88017" y="674798"/>
                  </a:cubicBezTo>
                  <a:cubicBezTo>
                    <a:pt x="144478" y="618337"/>
                    <a:pt x="57884" y="701838"/>
                    <a:pt x="122246" y="650348"/>
                  </a:cubicBezTo>
                  <a:cubicBezTo>
                    <a:pt x="133046" y="641708"/>
                    <a:pt x="140521" y="629307"/>
                    <a:pt x="151585" y="621009"/>
                  </a:cubicBezTo>
                  <a:cubicBezTo>
                    <a:pt x="158105" y="616119"/>
                    <a:pt x="164956" y="611644"/>
                    <a:pt x="171144" y="606340"/>
                  </a:cubicBezTo>
                  <a:cubicBezTo>
                    <a:pt x="176395" y="601839"/>
                    <a:pt x="179810" y="595101"/>
                    <a:pt x="185814" y="591670"/>
                  </a:cubicBezTo>
                  <a:cubicBezTo>
                    <a:pt x="191649" y="588336"/>
                    <a:pt x="198853" y="588410"/>
                    <a:pt x="205373" y="586780"/>
                  </a:cubicBezTo>
                  <a:lnTo>
                    <a:pt x="244492" y="557441"/>
                  </a:lnTo>
                  <a:cubicBezTo>
                    <a:pt x="251012" y="552551"/>
                    <a:pt x="256762" y="546417"/>
                    <a:pt x="264051" y="542772"/>
                  </a:cubicBezTo>
                  <a:cubicBezTo>
                    <a:pt x="270571" y="539512"/>
                    <a:pt x="277679" y="537229"/>
                    <a:pt x="283611" y="532992"/>
                  </a:cubicBezTo>
                  <a:cubicBezTo>
                    <a:pt x="289238" y="528973"/>
                    <a:pt x="292526" y="522159"/>
                    <a:pt x="298280" y="518323"/>
                  </a:cubicBezTo>
                  <a:cubicBezTo>
                    <a:pt x="302569" y="515464"/>
                    <a:pt x="308340" y="515738"/>
                    <a:pt x="312950" y="513433"/>
                  </a:cubicBezTo>
                  <a:cubicBezTo>
                    <a:pt x="321451" y="509183"/>
                    <a:pt x="329091" y="503379"/>
                    <a:pt x="337399" y="498763"/>
                  </a:cubicBezTo>
                  <a:cubicBezTo>
                    <a:pt x="343771" y="495223"/>
                    <a:pt x="350438" y="492244"/>
                    <a:pt x="356958" y="488984"/>
                  </a:cubicBezTo>
                  <a:cubicBezTo>
                    <a:pt x="361848" y="484094"/>
                    <a:pt x="366315" y="478741"/>
                    <a:pt x="371628" y="474314"/>
                  </a:cubicBezTo>
                  <a:cubicBezTo>
                    <a:pt x="376143" y="470552"/>
                    <a:pt x="381195" y="467450"/>
                    <a:pt x="386297" y="464534"/>
                  </a:cubicBezTo>
                  <a:cubicBezTo>
                    <a:pt x="402279" y="455402"/>
                    <a:pt x="412852" y="451957"/>
                    <a:pt x="430306" y="444975"/>
                  </a:cubicBezTo>
                  <a:cubicBezTo>
                    <a:pt x="458272" y="417009"/>
                    <a:pt x="430207" y="441982"/>
                    <a:pt x="464535" y="420526"/>
                  </a:cubicBezTo>
                  <a:cubicBezTo>
                    <a:pt x="471446" y="416207"/>
                    <a:pt x="477183" y="410175"/>
                    <a:pt x="484094" y="405856"/>
                  </a:cubicBezTo>
                  <a:cubicBezTo>
                    <a:pt x="490275" y="401993"/>
                    <a:pt x="497472" y="399940"/>
                    <a:pt x="503653" y="396077"/>
                  </a:cubicBezTo>
                  <a:cubicBezTo>
                    <a:pt x="510564" y="391758"/>
                    <a:pt x="516302" y="385726"/>
                    <a:pt x="523213" y="381407"/>
                  </a:cubicBezTo>
                  <a:cubicBezTo>
                    <a:pt x="529394" y="377544"/>
                    <a:pt x="536443" y="375244"/>
                    <a:pt x="542772" y="371628"/>
                  </a:cubicBezTo>
                  <a:cubicBezTo>
                    <a:pt x="547875" y="368712"/>
                    <a:pt x="552185" y="364476"/>
                    <a:pt x="557442" y="361848"/>
                  </a:cubicBezTo>
                  <a:cubicBezTo>
                    <a:pt x="562052" y="359543"/>
                    <a:pt x="567605" y="359461"/>
                    <a:pt x="572111" y="356958"/>
                  </a:cubicBezTo>
                  <a:cubicBezTo>
                    <a:pt x="582386" y="351250"/>
                    <a:pt x="590937" y="342655"/>
                    <a:pt x="601450" y="337399"/>
                  </a:cubicBezTo>
                  <a:cubicBezTo>
                    <a:pt x="624805" y="325721"/>
                    <a:pt x="620894" y="328302"/>
                    <a:pt x="645459" y="312949"/>
                  </a:cubicBezTo>
                  <a:cubicBezTo>
                    <a:pt x="650442" y="309834"/>
                    <a:pt x="654969" y="305984"/>
                    <a:pt x="660128" y="303170"/>
                  </a:cubicBezTo>
                  <a:cubicBezTo>
                    <a:pt x="672927" y="296189"/>
                    <a:pt x="686207" y="290130"/>
                    <a:pt x="699247" y="283610"/>
                  </a:cubicBezTo>
                  <a:lnTo>
                    <a:pt x="718806" y="273831"/>
                  </a:lnTo>
                  <a:cubicBezTo>
                    <a:pt x="725326" y="270571"/>
                    <a:pt x="731451" y="266356"/>
                    <a:pt x="738366" y="264051"/>
                  </a:cubicBezTo>
                  <a:cubicBezTo>
                    <a:pt x="743256" y="262421"/>
                    <a:pt x="748343" y="261294"/>
                    <a:pt x="753035" y="259161"/>
                  </a:cubicBezTo>
                  <a:cubicBezTo>
                    <a:pt x="753070" y="259145"/>
                    <a:pt x="815763" y="227797"/>
                    <a:pt x="821493" y="224932"/>
                  </a:cubicBezTo>
                  <a:cubicBezTo>
                    <a:pt x="828013" y="221672"/>
                    <a:pt x="834137" y="217458"/>
                    <a:pt x="841052" y="215153"/>
                  </a:cubicBezTo>
                  <a:lnTo>
                    <a:pt x="885061" y="200483"/>
                  </a:lnTo>
                  <a:cubicBezTo>
                    <a:pt x="889951" y="197223"/>
                    <a:pt x="894155" y="192561"/>
                    <a:pt x="899730" y="190703"/>
                  </a:cubicBezTo>
                  <a:cubicBezTo>
                    <a:pt x="909136" y="187568"/>
                    <a:pt x="919347" y="187758"/>
                    <a:pt x="929069" y="185814"/>
                  </a:cubicBezTo>
                  <a:cubicBezTo>
                    <a:pt x="935659" y="184496"/>
                    <a:pt x="942109" y="182554"/>
                    <a:pt x="948629" y="180924"/>
                  </a:cubicBezTo>
                  <a:cubicBezTo>
                    <a:pt x="955149" y="176034"/>
                    <a:pt x="961112" y="170297"/>
                    <a:pt x="968188" y="166254"/>
                  </a:cubicBezTo>
                  <a:cubicBezTo>
                    <a:pt x="972663" y="163697"/>
                    <a:pt x="977826" y="162482"/>
                    <a:pt x="982858" y="161364"/>
                  </a:cubicBezTo>
                  <a:cubicBezTo>
                    <a:pt x="1004107" y="156642"/>
                    <a:pt x="1025003" y="155480"/>
                    <a:pt x="1046426" y="151585"/>
                  </a:cubicBezTo>
                  <a:cubicBezTo>
                    <a:pt x="1074879" y="146411"/>
                    <a:pt x="1061307" y="145420"/>
                    <a:pt x="1095324" y="136915"/>
                  </a:cubicBezTo>
                  <a:lnTo>
                    <a:pt x="1114883" y="132025"/>
                  </a:lnTo>
                  <a:cubicBezTo>
                    <a:pt x="1123033" y="127135"/>
                    <a:pt x="1130648" y="121216"/>
                    <a:pt x="1139333" y="117356"/>
                  </a:cubicBezTo>
                  <a:cubicBezTo>
                    <a:pt x="1145474" y="114627"/>
                    <a:pt x="1152430" y="114312"/>
                    <a:pt x="1158892" y="112466"/>
                  </a:cubicBezTo>
                  <a:cubicBezTo>
                    <a:pt x="1163848" y="111050"/>
                    <a:pt x="1168561" y="108826"/>
                    <a:pt x="1173561" y="107576"/>
                  </a:cubicBezTo>
                  <a:cubicBezTo>
                    <a:pt x="1181624" y="105560"/>
                    <a:pt x="1189992" y="104873"/>
                    <a:pt x="1198011" y="102686"/>
                  </a:cubicBezTo>
                  <a:cubicBezTo>
                    <a:pt x="1225862" y="95091"/>
                    <a:pt x="1222475" y="92598"/>
                    <a:pt x="1246909" y="88017"/>
                  </a:cubicBezTo>
                  <a:cubicBezTo>
                    <a:pt x="1387469" y="61661"/>
                    <a:pt x="1386342" y="76955"/>
                    <a:pt x="1613647" y="73347"/>
                  </a:cubicBezTo>
                  <a:cubicBezTo>
                    <a:pt x="1645891" y="71812"/>
                    <a:pt x="1739019" y="68377"/>
                    <a:pt x="1779902" y="63568"/>
                  </a:cubicBezTo>
                  <a:cubicBezTo>
                    <a:pt x="1786576" y="62783"/>
                    <a:pt x="1792819" y="59700"/>
                    <a:pt x="1799461" y="58678"/>
                  </a:cubicBezTo>
                  <a:cubicBezTo>
                    <a:pt x="1814049" y="56434"/>
                    <a:pt x="1828800" y="55418"/>
                    <a:pt x="1843469" y="53788"/>
                  </a:cubicBezTo>
                  <a:cubicBezTo>
                    <a:pt x="1849989" y="52158"/>
                    <a:pt x="1856400" y="50003"/>
                    <a:pt x="1863029" y="48898"/>
                  </a:cubicBezTo>
                  <a:cubicBezTo>
                    <a:pt x="1907882" y="41422"/>
                    <a:pt x="1941404" y="42369"/>
                    <a:pt x="1990165" y="39118"/>
                  </a:cubicBezTo>
                  <a:cubicBezTo>
                    <a:pt x="2150731" y="28414"/>
                    <a:pt x="1900394" y="39939"/>
                    <a:pt x="2175979" y="29339"/>
                  </a:cubicBezTo>
                  <a:cubicBezTo>
                    <a:pt x="2193908" y="27709"/>
                    <a:pt x="2211793" y="25476"/>
                    <a:pt x="2229767" y="24449"/>
                  </a:cubicBezTo>
                  <a:cubicBezTo>
                    <a:pt x="2305458" y="20124"/>
                    <a:pt x="2427009" y="17375"/>
                    <a:pt x="2498708" y="14669"/>
                  </a:cubicBezTo>
                  <a:lnTo>
                    <a:pt x="2606284" y="9779"/>
                  </a:lnTo>
                  <a:lnTo>
                    <a:pt x="3041480" y="0"/>
                  </a:lnTo>
                  <a:cubicBezTo>
                    <a:pt x="3114828" y="3260"/>
                    <a:pt x="3188283" y="4639"/>
                    <a:pt x="3261523" y="9779"/>
                  </a:cubicBezTo>
                  <a:cubicBezTo>
                    <a:pt x="3270654" y="10420"/>
                    <a:pt x="3324960" y="20073"/>
                    <a:pt x="3344650" y="24449"/>
                  </a:cubicBezTo>
                  <a:cubicBezTo>
                    <a:pt x="3351211" y="25907"/>
                    <a:pt x="3357535" y="28554"/>
                    <a:pt x="3364210" y="29339"/>
                  </a:cubicBezTo>
                  <a:cubicBezTo>
                    <a:pt x="3385316" y="31822"/>
                    <a:pt x="3406621" y="32214"/>
                    <a:pt x="3427777" y="34229"/>
                  </a:cubicBezTo>
                  <a:cubicBezTo>
                    <a:pt x="3440859" y="35475"/>
                    <a:pt x="3453820" y="37811"/>
                    <a:pt x="3466896" y="39118"/>
                  </a:cubicBezTo>
                  <a:cubicBezTo>
                    <a:pt x="3486426" y="41071"/>
                    <a:pt x="3506015" y="42378"/>
                    <a:pt x="3525574" y="44008"/>
                  </a:cubicBezTo>
                  <a:cubicBezTo>
                    <a:pt x="3543503" y="47268"/>
                    <a:pt x="3561340" y="51085"/>
                    <a:pt x="3579362" y="53788"/>
                  </a:cubicBezTo>
                  <a:cubicBezTo>
                    <a:pt x="3593959" y="55978"/>
                    <a:pt x="3608812" y="56251"/>
                    <a:pt x="3623371" y="58678"/>
                  </a:cubicBezTo>
                  <a:cubicBezTo>
                    <a:pt x="3628455" y="59525"/>
                    <a:pt x="3632946" y="62784"/>
                    <a:pt x="3638041" y="63568"/>
                  </a:cubicBezTo>
                  <a:cubicBezTo>
                    <a:pt x="3654231" y="66059"/>
                    <a:pt x="3670640" y="66827"/>
                    <a:pt x="3686939" y="68457"/>
                  </a:cubicBezTo>
                  <a:cubicBezTo>
                    <a:pt x="3691829" y="70087"/>
                    <a:pt x="3696635" y="71991"/>
                    <a:pt x="3701608" y="73347"/>
                  </a:cubicBezTo>
                  <a:cubicBezTo>
                    <a:pt x="3714575" y="76884"/>
                    <a:pt x="3727976" y="78877"/>
                    <a:pt x="3740727" y="83127"/>
                  </a:cubicBezTo>
                  <a:cubicBezTo>
                    <a:pt x="3761800" y="90151"/>
                    <a:pt x="3766948" y="92284"/>
                    <a:pt x="3794515" y="97797"/>
                  </a:cubicBezTo>
                  <a:cubicBezTo>
                    <a:pt x="3810815" y="101057"/>
                    <a:pt x="3827288" y="103544"/>
                    <a:pt x="3843414" y="107576"/>
                  </a:cubicBezTo>
                  <a:lnTo>
                    <a:pt x="3882533" y="117356"/>
                  </a:lnTo>
                  <a:cubicBezTo>
                    <a:pt x="3904479" y="128329"/>
                    <a:pt x="3904841" y="129663"/>
                    <a:pt x="3931431" y="136915"/>
                  </a:cubicBezTo>
                  <a:cubicBezTo>
                    <a:pt x="3951081" y="142274"/>
                    <a:pt x="3975596" y="144108"/>
                    <a:pt x="3994999" y="146695"/>
                  </a:cubicBezTo>
                  <a:lnTo>
                    <a:pt x="4029228" y="151585"/>
                  </a:lnTo>
                  <a:lnTo>
                    <a:pt x="4058567" y="161364"/>
                  </a:lnTo>
                  <a:cubicBezTo>
                    <a:pt x="4063457" y="162994"/>
                    <a:pt x="4068152" y="165407"/>
                    <a:pt x="4073236" y="166254"/>
                  </a:cubicBezTo>
                  <a:cubicBezTo>
                    <a:pt x="4083016" y="167884"/>
                    <a:pt x="4092897" y="168993"/>
                    <a:pt x="4102575" y="171144"/>
                  </a:cubicBezTo>
                  <a:cubicBezTo>
                    <a:pt x="4107607" y="172262"/>
                    <a:pt x="4112244" y="174784"/>
                    <a:pt x="4117245" y="176034"/>
                  </a:cubicBezTo>
                  <a:cubicBezTo>
                    <a:pt x="4125308" y="178050"/>
                    <a:pt x="4133631" y="178908"/>
                    <a:pt x="4141694" y="180924"/>
                  </a:cubicBezTo>
                  <a:cubicBezTo>
                    <a:pt x="4146695" y="182174"/>
                    <a:pt x="4151332" y="184696"/>
                    <a:pt x="4156364" y="185814"/>
                  </a:cubicBezTo>
                  <a:cubicBezTo>
                    <a:pt x="4166042" y="187965"/>
                    <a:pt x="4175923" y="189073"/>
                    <a:pt x="4185703" y="190703"/>
                  </a:cubicBezTo>
                  <a:cubicBezTo>
                    <a:pt x="4193853" y="193963"/>
                    <a:pt x="4201825" y="197707"/>
                    <a:pt x="4210152" y="200483"/>
                  </a:cubicBezTo>
                  <a:cubicBezTo>
                    <a:pt x="4216527" y="202608"/>
                    <a:pt x="4223419" y="203013"/>
                    <a:pt x="4229711" y="205373"/>
                  </a:cubicBezTo>
                  <a:cubicBezTo>
                    <a:pt x="4236536" y="207933"/>
                    <a:pt x="4242289" y="213058"/>
                    <a:pt x="4249271" y="215153"/>
                  </a:cubicBezTo>
                  <a:cubicBezTo>
                    <a:pt x="4258767" y="218002"/>
                    <a:pt x="4268855" y="218270"/>
                    <a:pt x="4278610" y="220043"/>
                  </a:cubicBezTo>
                  <a:cubicBezTo>
                    <a:pt x="4292486" y="222566"/>
                    <a:pt x="4308874" y="225895"/>
                    <a:pt x="4322618" y="229822"/>
                  </a:cubicBezTo>
                  <a:cubicBezTo>
                    <a:pt x="4350171" y="237694"/>
                    <a:pt x="4324239" y="231449"/>
                    <a:pt x="4356847" y="244492"/>
                  </a:cubicBezTo>
                  <a:cubicBezTo>
                    <a:pt x="4366418" y="248320"/>
                    <a:pt x="4376966" y="249661"/>
                    <a:pt x="4386186" y="254271"/>
                  </a:cubicBezTo>
                  <a:cubicBezTo>
                    <a:pt x="4398147" y="260252"/>
                    <a:pt x="4407463" y="266063"/>
                    <a:pt x="4420415" y="268941"/>
                  </a:cubicBezTo>
                  <a:cubicBezTo>
                    <a:pt x="4430093" y="271092"/>
                    <a:pt x="4439974" y="272201"/>
                    <a:pt x="4449754" y="273831"/>
                  </a:cubicBezTo>
                  <a:cubicBezTo>
                    <a:pt x="4476000" y="286953"/>
                    <a:pt x="4479548" y="289097"/>
                    <a:pt x="4513322" y="303170"/>
                  </a:cubicBezTo>
                  <a:cubicBezTo>
                    <a:pt x="4518080" y="305152"/>
                    <a:pt x="4523381" y="305755"/>
                    <a:pt x="4527991" y="308060"/>
                  </a:cubicBezTo>
                  <a:cubicBezTo>
                    <a:pt x="4533247" y="310688"/>
                    <a:pt x="4537291" y="315452"/>
                    <a:pt x="4542661" y="317839"/>
                  </a:cubicBezTo>
                  <a:cubicBezTo>
                    <a:pt x="4552081" y="322026"/>
                    <a:pt x="4572000" y="327619"/>
                    <a:pt x="4572000" y="327619"/>
                  </a:cubicBezTo>
                  <a:cubicBezTo>
                    <a:pt x="4600193" y="346416"/>
                    <a:pt x="4572993" y="330140"/>
                    <a:pt x="4601339" y="342288"/>
                  </a:cubicBezTo>
                  <a:cubicBezTo>
                    <a:pt x="4608039" y="345159"/>
                    <a:pt x="4614130" y="349361"/>
                    <a:pt x="4620898" y="352068"/>
                  </a:cubicBezTo>
                  <a:cubicBezTo>
                    <a:pt x="4630469" y="355897"/>
                    <a:pt x="4641017" y="357238"/>
                    <a:pt x="4650237" y="361848"/>
                  </a:cubicBezTo>
                  <a:cubicBezTo>
                    <a:pt x="4660750" y="367104"/>
                    <a:pt x="4669257" y="375779"/>
                    <a:pt x="4679576" y="381407"/>
                  </a:cubicBezTo>
                  <a:cubicBezTo>
                    <a:pt x="4687282" y="385610"/>
                    <a:pt x="4696005" y="387622"/>
                    <a:pt x="4704026" y="391187"/>
                  </a:cubicBezTo>
                  <a:cubicBezTo>
                    <a:pt x="4710687" y="394148"/>
                    <a:pt x="4716885" y="398096"/>
                    <a:pt x="4723585" y="400967"/>
                  </a:cubicBezTo>
                  <a:cubicBezTo>
                    <a:pt x="4728322" y="402997"/>
                    <a:pt x="4733562" y="403723"/>
                    <a:pt x="4738254" y="405856"/>
                  </a:cubicBezTo>
                  <a:cubicBezTo>
                    <a:pt x="4804723" y="436069"/>
                    <a:pt x="4750723" y="416533"/>
                    <a:pt x="4806712" y="435195"/>
                  </a:cubicBezTo>
                  <a:cubicBezTo>
                    <a:pt x="4839871" y="457301"/>
                    <a:pt x="4799380" y="429695"/>
                    <a:pt x="4845831" y="464534"/>
                  </a:cubicBezTo>
                  <a:cubicBezTo>
                    <a:pt x="4850532" y="468060"/>
                    <a:pt x="4855130" y="471927"/>
                    <a:pt x="4860500" y="474314"/>
                  </a:cubicBezTo>
                  <a:cubicBezTo>
                    <a:pt x="4869920" y="478501"/>
                    <a:pt x="4880060" y="480834"/>
                    <a:pt x="4889840" y="484094"/>
                  </a:cubicBezTo>
                  <a:cubicBezTo>
                    <a:pt x="4924424" y="507151"/>
                    <a:pt x="4881594" y="478205"/>
                    <a:pt x="4924068" y="508543"/>
                  </a:cubicBezTo>
                  <a:cubicBezTo>
                    <a:pt x="4928850" y="511959"/>
                    <a:pt x="4933481" y="515695"/>
                    <a:pt x="4938738" y="518323"/>
                  </a:cubicBezTo>
                  <a:cubicBezTo>
                    <a:pt x="4943348" y="520628"/>
                    <a:pt x="4948517" y="521583"/>
                    <a:pt x="4953407" y="523213"/>
                  </a:cubicBezTo>
                  <a:cubicBezTo>
                    <a:pt x="4958297" y="528103"/>
                    <a:pt x="4962450" y="533863"/>
                    <a:pt x="4968077" y="537882"/>
                  </a:cubicBezTo>
                  <a:cubicBezTo>
                    <a:pt x="4976802" y="544114"/>
                    <a:pt x="5003367" y="553954"/>
                    <a:pt x="5012085" y="557441"/>
                  </a:cubicBezTo>
                  <a:cubicBezTo>
                    <a:pt x="5042523" y="587879"/>
                    <a:pt x="5010182" y="559049"/>
                    <a:pt x="5070764" y="591670"/>
                  </a:cubicBezTo>
                  <a:cubicBezTo>
                    <a:pt x="5077940" y="595534"/>
                    <a:pt x="5083542" y="601819"/>
                    <a:pt x="5090323" y="606340"/>
                  </a:cubicBezTo>
                  <a:cubicBezTo>
                    <a:pt x="5101446" y="613755"/>
                    <a:pt x="5121286" y="625198"/>
                    <a:pt x="5134331" y="630789"/>
                  </a:cubicBezTo>
                  <a:cubicBezTo>
                    <a:pt x="5139069" y="632820"/>
                    <a:pt x="5144111" y="634049"/>
                    <a:pt x="5149001" y="635679"/>
                  </a:cubicBezTo>
                  <a:cubicBezTo>
                    <a:pt x="5159685" y="651704"/>
                    <a:pt x="5152904" y="650348"/>
                    <a:pt x="5163671" y="650348"/>
                  </a:cubicBezTo>
                </a:path>
              </a:pathLst>
            </a:custGeom>
            <a:noFill/>
            <a:ln w="41275" cmpd="sng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31BFB3-187F-40B8-91B2-246BBDB51E4E}"/>
              </a:ext>
            </a:extLst>
          </p:cNvPr>
          <p:cNvGrpSpPr/>
          <p:nvPr/>
        </p:nvGrpSpPr>
        <p:grpSpPr>
          <a:xfrm>
            <a:off x="6038952" y="1613647"/>
            <a:ext cx="7657490" cy="5104993"/>
            <a:chOff x="6038952" y="1613647"/>
            <a:chExt cx="7657490" cy="510499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899D4B-31CE-477C-915D-52A72F53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952" y="1613647"/>
              <a:ext cx="7657490" cy="5104993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D7853E-C799-4618-B75F-79457AA98EAF}"/>
                </a:ext>
              </a:extLst>
            </p:cNvPr>
            <p:cNvSpPr/>
            <p:nvPr/>
          </p:nvSpPr>
          <p:spPr>
            <a:xfrm>
              <a:off x="7833523" y="2718751"/>
              <a:ext cx="4435084" cy="684577"/>
            </a:xfrm>
            <a:custGeom>
              <a:avLst/>
              <a:gdLst>
                <a:gd name="connsiteX0" fmla="*/ 0 w 4435084"/>
                <a:gd name="connsiteY0" fmla="*/ 630789 h 684577"/>
                <a:gd name="connsiteX1" fmla="*/ 166255 w 4435084"/>
                <a:gd name="connsiteY1" fmla="*/ 464535 h 684577"/>
                <a:gd name="connsiteX2" fmla="*/ 176034 w 4435084"/>
                <a:gd name="connsiteY2" fmla="*/ 449865 h 684577"/>
                <a:gd name="connsiteX3" fmla="*/ 205373 w 4435084"/>
                <a:gd name="connsiteY3" fmla="*/ 430306 h 684577"/>
                <a:gd name="connsiteX4" fmla="*/ 229822 w 4435084"/>
                <a:gd name="connsiteY4" fmla="*/ 405856 h 684577"/>
                <a:gd name="connsiteX5" fmla="*/ 244492 w 4435084"/>
                <a:gd name="connsiteY5" fmla="*/ 391187 h 684577"/>
                <a:gd name="connsiteX6" fmla="*/ 273831 w 4435084"/>
                <a:gd name="connsiteY6" fmla="*/ 376517 h 684577"/>
                <a:gd name="connsiteX7" fmla="*/ 283611 w 4435084"/>
                <a:gd name="connsiteY7" fmla="*/ 361848 h 684577"/>
                <a:gd name="connsiteX8" fmla="*/ 317840 w 4435084"/>
                <a:gd name="connsiteY8" fmla="*/ 347178 h 684577"/>
                <a:gd name="connsiteX9" fmla="*/ 347179 w 4435084"/>
                <a:gd name="connsiteY9" fmla="*/ 327619 h 684577"/>
                <a:gd name="connsiteX10" fmla="*/ 376518 w 4435084"/>
                <a:gd name="connsiteY10" fmla="*/ 308060 h 684577"/>
                <a:gd name="connsiteX11" fmla="*/ 391187 w 4435084"/>
                <a:gd name="connsiteY11" fmla="*/ 303170 h 684577"/>
                <a:gd name="connsiteX12" fmla="*/ 425416 w 4435084"/>
                <a:gd name="connsiteY12" fmla="*/ 283610 h 684577"/>
                <a:gd name="connsiteX13" fmla="*/ 440086 w 4435084"/>
                <a:gd name="connsiteY13" fmla="*/ 278721 h 684577"/>
                <a:gd name="connsiteX14" fmla="*/ 474314 w 4435084"/>
                <a:gd name="connsiteY14" fmla="*/ 259161 h 684577"/>
                <a:gd name="connsiteX15" fmla="*/ 488984 w 4435084"/>
                <a:gd name="connsiteY15" fmla="*/ 254271 h 684577"/>
                <a:gd name="connsiteX16" fmla="*/ 503653 w 4435084"/>
                <a:gd name="connsiteY16" fmla="*/ 244492 h 684577"/>
                <a:gd name="connsiteX17" fmla="*/ 518323 w 4435084"/>
                <a:gd name="connsiteY17" fmla="*/ 229822 h 684577"/>
                <a:gd name="connsiteX18" fmla="*/ 537882 w 4435084"/>
                <a:gd name="connsiteY18" fmla="*/ 224932 h 684577"/>
                <a:gd name="connsiteX19" fmla="*/ 567221 w 4435084"/>
                <a:gd name="connsiteY19" fmla="*/ 215153 h 684577"/>
                <a:gd name="connsiteX20" fmla="*/ 625899 w 4435084"/>
                <a:gd name="connsiteY20" fmla="*/ 190704 h 684577"/>
                <a:gd name="connsiteX21" fmla="*/ 635679 w 4435084"/>
                <a:gd name="connsiteY21" fmla="*/ 176034 h 684577"/>
                <a:gd name="connsiteX22" fmla="*/ 684578 w 4435084"/>
                <a:gd name="connsiteY22" fmla="*/ 161365 h 684577"/>
                <a:gd name="connsiteX23" fmla="*/ 713917 w 4435084"/>
                <a:gd name="connsiteY23" fmla="*/ 146695 h 684577"/>
                <a:gd name="connsiteX24" fmla="*/ 733476 w 4435084"/>
                <a:gd name="connsiteY24" fmla="*/ 136915 h 684577"/>
                <a:gd name="connsiteX25" fmla="*/ 748145 w 4435084"/>
                <a:gd name="connsiteY25" fmla="*/ 132025 h 684577"/>
                <a:gd name="connsiteX26" fmla="*/ 777484 w 4435084"/>
                <a:gd name="connsiteY26" fmla="*/ 112466 h 684577"/>
                <a:gd name="connsiteX27" fmla="*/ 797044 w 4435084"/>
                <a:gd name="connsiteY27" fmla="*/ 102686 h 684577"/>
                <a:gd name="connsiteX28" fmla="*/ 831273 w 4435084"/>
                <a:gd name="connsiteY28" fmla="*/ 92907 h 684577"/>
                <a:gd name="connsiteX29" fmla="*/ 850832 w 4435084"/>
                <a:gd name="connsiteY29" fmla="*/ 78237 h 684577"/>
                <a:gd name="connsiteX30" fmla="*/ 889951 w 4435084"/>
                <a:gd name="connsiteY30" fmla="*/ 68458 h 684577"/>
                <a:gd name="connsiteX31" fmla="*/ 933959 w 4435084"/>
                <a:gd name="connsiteY31" fmla="*/ 53788 h 684577"/>
                <a:gd name="connsiteX32" fmla="*/ 948629 w 4435084"/>
                <a:gd name="connsiteY32" fmla="*/ 48898 h 684577"/>
                <a:gd name="connsiteX33" fmla="*/ 1051316 w 4435084"/>
                <a:gd name="connsiteY33" fmla="*/ 34229 h 684577"/>
                <a:gd name="connsiteX34" fmla="*/ 1080655 w 4435084"/>
                <a:gd name="connsiteY34" fmla="*/ 29339 h 684577"/>
                <a:gd name="connsiteX35" fmla="*/ 1114883 w 4435084"/>
                <a:gd name="connsiteY35" fmla="*/ 24449 h 684577"/>
                <a:gd name="connsiteX36" fmla="*/ 1134443 w 4435084"/>
                <a:gd name="connsiteY36" fmla="*/ 19559 h 684577"/>
                <a:gd name="connsiteX37" fmla="*/ 1188231 w 4435084"/>
                <a:gd name="connsiteY37" fmla="*/ 14669 h 684577"/>
                <a:gd name="connsiteX38" fmla="*/ 1232240 w 4435084"/>
                <a:gd name="connsiteY38" fmla="*/ 9779 h 684577"/>
                <a:gd name="connsiteX39" fmla="*/ 1388714 w 4435084"/>
                <a:gd name="connsiteY39" fmla="*/ 0 h 684577"/>
                <a:gd name="connsiteX40" fmla="*/ 2151529 w 4435084"/>
                <a:gd name="connsiteY40" fmla="*/ 4890 h 684577"/>
                <a:gd name="connsiteX41" fmla="*/ 2523157 w 4435084"/>
                <a:gd name="connsiteY41" fmla="*/ 9779 h 684577"/>
                <a:gd name="connsiteX42" fmla="*/ 2557386 w 4435084"/>
                <a:gd name="connsiteY42" fmla="*/ 14669 h 684577"/>
                <a:gd name="connsiteX43" fmla="*/ 2616064 w 4435084"/>
                <a:gd name="connsiteY43" fmla="*/ 19559 h 684577"/>
                <a:gd name="connsiteX44" fmla="*/ 2684522 w 4435084"/>
                <a:gd name="connsiteY44" fmla="*/ 29339 h 684577"/>
                <a:gd name="connsiteX45" fmla="*/ 2708971 w 4435084"/>
                <a:gd name="connsiteY45" fmla="*/ 34229 h 684577"/>
                <a:gd name="connsiteX46" fmla="*/ 2757870 w 4435084"/>
                <a:gd name="connsiteY46" fmla="*/ 44008 h 684577"/>
                <a:gd name="connsiteX47" fmla="*/ 2787209 w 4435084"/>
                <a:gd name="connsiteY47" fmla="*/ 53788 h 684577"/>
                <a:gd name="connsiteX48" fmla="*/ 2845887 w 4435084"/>
                <a:gd name="connsiteY48" fmla="*/ 68458 h 684577"/>
                <a:gd name="connsiteX49" fmla="*/ 2865446 w 4435084"/>
                <a:gd name="connsiteY49" fmla="*/ 73347 h 684577"/>
                <a:gd name="connsiteX50" fmla="*/ 2894785 w 4435084"/>
                <a:gd name="connsiteY50" fmla="*/ 83127 h 684577"/>
                <a:gd name="connsiteX51" fmla="*/ 2933904 w 4435084"/>
                <a:gd name="connsiteY51" fmla="*/ 92907 h 684577"/>
                <a:gd name="connsiteX52" fmla="*/ 2982802 w 4435084"/>
                <a:gd name="connsiteY52" fmla="*/ 107576 h 684577"/>
                <a:gd name="connsiteX53" fmla="*/ 2997472 w 4435084"/>
                <a:gd name="connsiteY53" fmla="*/ 112466 h 684577"/>
                <a:gd name="connsiteX54" fmla="*/ 3017031 w 4435084"/>
                <a:gd name="connsiteY54" fmla="*/ 117356 h 684577"/>
                <a:gd name="connsiteX55" fmla="*/ 3031701 w 4435084"/>
                <a:gd name="connsiteY55" fmla="*/ 122246 h 684577"/>
                <a:gd name="connsiteX56" fmla="*/ 3051260 w 4435084"/>
                <a:gd name="connsiteY56" fmla="*/ 127136 h 684577"/>
                <a:gd name="connsiteX57" fmla="*/ 3095268 w 4435084"/>
                <a:gd name="connsiteY57" fmla="*/ 136915 h 684577"/>
                <a:gd name="connsiteX58" fmla="*/ 3124607 w 4435084"/>
                <a:gd name="connsiteY58" fmla="*/ 146695 h 684577"/>
                <a:gd name="connsiteX59" fmla="*/ 3168616 w 4435084"/>
                <a:gd name="connsiteY59" fmla="*/ 161365 h 684577"/>
                <a:gd name="connsiteX60" fmla="*/ 3183286 w 4435084"/>
                <a:gd name="connsiteY60" fmla="*/ 166254 h 684577"/>
                <a:gd name="connsiteX61" fmla="*/ 3197955 w 4435084"/>
                <a:gd name="connsiteY61" fmla="*/ 171144 h 684577"/>
                <a:gd name="connsiteX62" fmla="*/ 3241964 w 4435084"/>
                <a:gd name="connsiteY62" fmla="*/ 180924 h 684577"/>
                <a:gd name="connsiteX63" fmla="*/ 3256633 w 4435084"/>
                <a:gd name="connsiteY63" fmla="*/ 185814 h 684577"/>
                <a:gd name="connsiteX64" fmla="*/ 3320201 w 4435084"/>
                <a:gd name="connsiteY64" fmla="*/ 200483 h 684577"/>
                <a:gd name="connsiteX65" fmla="*/ 3354430 w 4435084"/>
                <a:gd name="connsiteY65" fmla="*/ 215153 h 684577"/>
                <a:gd name="connsiteX66" fmla="*/ 3383769 w 4435084"/>
                <a:gd name="connsiteY66" fmla="*/ 220043 h 684577"/>
                <a:gd name="connsiteX67" fmla="*/ 3398438 w 4435084"/>
                <a:gd name="connsiteY67" fmla="*/ 224932 h 684577"/>
                <a:gd name="connsiteX68" fmla="*/ 3422888 w 4435084"/>
                <a:gd name="connsiteY68" fmla="*/ 229822 h 684577"/>
                <a:gd name="connsiteX69" fmla="*/ 3437557 w 4435084"/>
                <a:gd name="connsiteY69" fmla="*/ 234712 h 684577"/>
                <a:gd name="connsiteX70" fmla="*/ 3471786 w 4435084"/>
                <a:gd name="connsiteY70" fmla="*/ 244492 h 684577"/>
                <a:gd name="connsiteX71" fmla="*/ 3496235 w 4435084"/>
                <a:gd name="connsiteY71" fmla="*/ 254271 h 684577"/>
                <a:gd name="connsiteX72" fmla="*/ 3525574 w 4435084"/>
                <a:gd name="connsiteY72" fmla="*/ 259161 h 684577"/>
                <a:gd name="connsiteX73" fmla="*/ 3535354 w 4435084"/>
                <a:gd name="connsiteY73" fmla="*/ 273831 h 684577"/>
                <a:gd name="connsiteX74" fmla="*/ 3564693 w 4435084"/>
                <a:gd name="connsiteY74" fmla="*/ 278721 h 684577"/>
                <a:gd name="connsiteX75" fmla="*/ 3584252 w 4435084"/>
                <a:gd name="connsiteY75" fmla="*/ 283610 h 684577"/>
                <a:gd name="connsiteX76" fmla="*/ 3652710 w 4435084"/>
                <a:gd name="connsiteY76" fmla="*/ 312950 h 684577"/>
                <a:gd name="connsiteX77" fmla="*/ 3672270 w 4435084"/>
                <a:gd name="connsiteY77" fmla="*/ 322729 h 684577"/>
                <a:gd name="connsiteX78" fmla="*/ 3696719 w 4435084"/>
                <a:gd name="connsiteY78" fmla="*/ 327619 h 684577"/>
                <a:gd name="connsiteX79" fmla="*/ 3711388 w 4435084"/>
                <a:gd name="connsiteY79" fmla="*/ 332509 h 684577"/>
                <a:gd name="connsiteX80" fmla="*/ 3730948 w 4435084"/>
                <a:gd name="connsiteY80" fmla="*/ 337399 h 684577"/>
                <a:gd name="connsiteX81" fmla="*/ 3770066 w 4435084"/>
                <a:gd name="connsiteY81" fmla="*/ 352068 h 684577"/>
                <a:gd name="connsiteX82" fmla="*/ 3784736 w 4435084"/>
                <a:gd name="connsiteY82" fmla="*/ 361848 h 684577"/>
                <a:gd name="connsiteX83" fmla="*/ 3814075 w 4435084"/>
                <a:gd name="connsiteY83" fmla="*/ 366738 h 684577"/>
                <a:gd name="connsiteX84" fmla="*/ 3833634 w 4435084"/>
                <a:gd name="connsiteY84" fmla="*/ 371628 h 684577"/>
                <a:gd name="connsiteX85" fmla="*/ 3848304 w 4435084"/>
                <a:gd name="connsiteY85" fmla="*/ 381407 h 684577"/>
                <a:gd name="connsiteX86" fmla="*/ 3887422 w 4435084"/>
                <a:gd name="connsiteY86" fmla="*/ 391187 h 684577"/>
                <a:gd name="connsiteX87" fmla="*/ 3902092 w 4435084"/>
                <a:gd name="connsiteY87" fmla="*/ 400967 h 684577"/>
                <a:gd name="connsiteX88" fmla="*/ 3931431 w 4435084"/>
                <a:gd name="connsiteY88" fmla="*/ 410746 h 684577"/>
                <a:gd name="connsiteX89" fmla="*/ 3960770 w 4435084"/>
                <a:gd name="connsiteY89" fmla="*/ 425416 h 684577"/>
                <a:gd name="connsiteX90" fmla="*/ 3994999 w 4435084"/>
                <a:gd name="connsiteY90" fmla="*/ 440085 h 684577"/>
                <a:gd name="connsiteX91" fmla="*/ 4024338 w 4435084"/>
                <a:gd name="connsiteY91" fmla="*/ 454755 h 684577"/>
                <a:gd name="connsiteX92" fmla="*/ 4058567 w 4435084"/>
                <a:gd name="connsiteY92" fmla="*/ 474314 h 684577"/>
                <a:gd name="connsiteX93" fmla="*/ 4083016 w 4435084"/>
                <a:gd name="connsiteY93" fmla="*/ 479204 h 684577"/>
                <a:gd name="connsiteX94" fmla="*/ 4102575 w 4435084"/>
                <a:gd name="connsiteY94" fmla="*/ 484094 h 684577"/>
                <a:gd name="connsiteX95" fmla="*/ 4122135 w 4435084"/>
                <a:gd name="connsiteY95" fmla="*/ 498763 h 684577"/>
                <a:gd name="connsiteX96" fmla="*/ 4141694 w 4435084"/>
                <a:gd name="connsiteY96" fmla="*/ 503653 h 684577"/>
                <a:gd name="connsiteX97" fmla="*/ 4156364 w 4435084"/>
                <a:gd name="connsiteY97" fmla="*/ 518323 h 684577"/>
                <a:gd name="connsiteX98" fmla="*/ 4171033 w 4435084"/>
                <a:gd name="connsiteY98" fmla="*/ 523213 h 684577"/>
                <a:gd name="connsiteX99" fmla="*/ 4190593 w 4435084"/>
                <a:gd name="connsiteY99" fmla="*/ 532992 h 684577"/>
                <a:gd name="connsiteX100" fmla="*/ 4239491 w 4435084"/>
                <a:gd name="connsiteY100" fmla="*/ 557442 h 684577"/>
                <a:gd name="connsiteX101" fmla="*/ 4254160 w 4435084"/>
                <a:gd name="connsiteY101" fmla="*/ 567221 h 684577"/>
                <a:gd name="connsiteX102" fmla="*/ 4268830 w 4435084"/>
                <a:gd name="connsiteY102" fmla="*/ 581891 h 684577"/>
                <a:gd name="connsiteX103" fmla="*/ 4317728 w 4435084"/>
                <a:gd name="connsiteY103" fmla="*/ 596560 h 684577"/>
                <a:gd name="connsiteX104" fmla="*/ 4332398 w 4435084"/>
                <a:gd name="connsiteY104" fmla="*/ 606340 h 684577"/>
                <a:gd name="connsiteX105" fmla="*/ 4347067 w 4435084"/>
                <a:gd name="connsiteY105" fmla="*/ 621009 h 684577"/>
                <a:gd name="connsiteX106" fmla="*/ 4361737 w 4435084"/>
                <a:gd name="connsiteY106" fmla="*/ 625899 h 684577"/>
                <a:gd name="connsiteX107" fmla="*/ 4391076 w 4435084"/>
                <a:gd name="connsiteY107" fmla="*/ 650348 h 684577"/>
                <a:gd name="connsiteX108" fmla="*/ 4420415 w 4435084"/>
                <a:gd name="connsiteY108" fmla="*/ 665018 h 684577"/>
                <a:gd name="connsiteX109" fmla="*/ 4435084 w 4435084"/>
                <a:gd name="connsiteY109" fmla="*/ 684577 h 6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4435084" h="684577">
                  <a:moveTo>
                    <a:pt x="0" y="630789"/>
                  </a:moveTo>
                  <a:cubicBezTo>
                    <a:pt x="55418" y="575371"/>
                    <a:pt x="122784" y="529747"/>
                    <a:pt x="166255" y="464535"/>
                  </a:cubicBezTo>
                  <a:cubicBezTo>
                    <a:pt x="169515" y="459645"/>
                    <a:pt x="171611" y="453735"/>
                    <a:pt x="176034" y="449865"/>
                  </a:cubicBezTo>
                  <a:cubicBezTo>
                    <a:pt x="184879" y="442125"/>
                    <a:pt x="205373" y="430306"/>
                    <a:pt x="205373" y="430306"/>
                  </a:cubicBezTo>
                  <a:cubicBezTo>
                    <a:pt x="223301" y="403414"/>
                    <a:pt x="205375" y="426228"/>
                    <a:pt x="229822" y="405856"/>
                  </a:cubicBezTo>
                  <a:cubicBezTo>
                    <a:pt x="235134" y="401429"/>
                    <a:pt x="239180" y="395614"/>
                    <a:pt x="244492" y="391187"/>
                  </a:cubicBezTo>
                  <a:cubicBezTo>
                    <a:pt x="257132" y="380653"/>
                    <a:pt x="259127" y="381418"/>
                    <a:pt x="273831" y="376517"/>
                  </a:cubicBezTo>
                  <a:cubicBezTo>
                    <a:pt x="277091" y="371627"/>
                    <a:pt x="279096" y="365610"/>
                    <a:pt x="283611" y="361848"/>
                  </a:cubicBezTo>
                  <a:cubicBezTo>
                    <a:pt x="303199" y="345525"/>
                    <a:pt x="299495" y="357370"/>
                    <a:pt x="317840" y="347178"/>
                  </a:cubicBezTo>
                  <a:cubicBezTo>
                    <a:pt x="328115" y="341470"/>
                    <a:pt x="337399" y="334139"/>
                    <a:pt x="347179" y="327619"/>
                  </a:cubicBezTo>
                  <a:lnTo>
                    <a:pt x="376518" y="308060"/>
                  </a:lnTo>
                  <a:cubicBezTo>
                    <a:pt x="381408" y="306430"/>
                    <a:pt x="386577" y="305475"/>
                    <a:pt x="391187" y="303170"/>
                  </a:cubicBezTo>
                  <a:cubicBezTo>
                    <a:pt x="440266" y="278630"/>
                    <a:pt x="365446" y="309311"/>
                    <a:pt x="425416" y="283610"/>
                  </a:cubicBezTo>
                  <a:cubicBezTo>
                    <a:pt x="430154" y="281580"/>
                    <a:pt x="435348" y="280751"/>
                    <a:pt x="440086" y="278721"/>
                  </a:cubicBezTo>
                  <a:cubicBezTo>
                    <a:pt x="500072" y="253014"/>
                    <a:pt x="425225" y="283707"/>
                    <a:pt x="474314" y="259161"/>
                  </a:cubicBezTo>
                  <a:cubicBezTo>
                    <a:pt x="478924" y="256856"/>
                    <a:pt x="484374" y="256576"/>
                    <a:pt x="488984" y="254271"/>
                  </a:cubicBezTo>
                  <a:cubicBezTo>
                    <a:pt x="494240" y="251643"/>
                    <a:pt x="499138" y="248254"/>
                    <a:pt x="503653" y="244492"/>
                  </a:cubicBezTo>
                  <a:cubicBezTo>
                    <a:pt x="508966" y="240065"/>
                    <a:pt x="512319" y="233253"/>
                    <a:pt x="518323" y="229822"/>
                  </a:cubicBezTo>
                  <a:cubicBezTo>
                    <a:pt x="524158" y="226488"/>
                    <a:pt x="531445" y="226863"/>
                    <a:pt x="537882" y="224932"/>
                  </a:cubicBezTo>
                  <a:cubicBezTo>
                    <a:pt x="547756" y="221970"/>
                    <a:pt x="558001" y="219763"/>
                    <a:pt x="567221" y="215153"/>
                  </a:cubicBezTo>
                  <a:cubicBezTo>
                    <a:pt x="612351" y="192588"/>
                    <a:pt x="592196" y="199128"/>
                    <a:pt x="625899" y="190704"/>
                  </a:cubicBezTo>
                  <a:cubicBezTo>
                    <a:pt x="629159" y="185814"/>
                    <a:pt x="630695" y="179149"/>
                    <a:pt x="635679" y="176034"/>
                  </a:cubicBezTo>
                  <a:cubicBezTo>
                    <a:pt x="643620" y="171071"/>
                    <a:pt x="673123" y="164228"/>
                    <a:pt x="684578" y="161365"/>
                  </a:cubicBezTo>
                  <a:cubicBezTo>
                    <a:pt x="712768" y="142570"/>
                    <a:pt x="685574" y="158842"/>
                    <a:pt x="713917" y="146695"/>
                  </a:cubicBezTo>
                  <a:cubicBezTo>
                    <a:pt x="720617" y="143824"/>
                    <a:pt x="726776" y="139787"/>
                    <a:pt x="733476" y="136915"/>
                  </a:cubicBezTo>
                  <a:cubicBezTo>
                    <a:pt x="738213" y="134885"/>
                    <a:pt x="743639" y="134528"/>
                    <a:pt x="748145" y="132025"/>
                  </a:cubicBezTo>
                  <a:cubicBezTo>
                    <a:pt x="758420" y="126317"/>
                    <a:pt x="766971" y="117722"/>
                    <a:pt x="777484" y="112466"/>
                  </a:cubicBezTo>
                  <a:cubicBezTo>
                    <a:pt x="784004" y="109206"/>
                    <a:pt x="790344" y="105557"/>
                    <a:pt x="797044" y="102686"/>
                  </a:cubicBezTo>
                  <a:cubicBezTo>
                    <a:pt x="806860" y="98479"/>
                    <a:pt x="821354" y="95387"/>
                    <a:pt x="831273" y="92907"/>
                  </a:cubicBezTo>
                  <a:cubicBezTo>
                    <a:pt x="837793" y="88017"/>
                    <a:pt x="843756" y="82280"/>
                    <a:pt x="850832" y="78237"/>
                  </a:cubicBezTo>
                  <a:cubicBezTo>
                    <a:pt x="859865" y="73075"/>
                    <a:pt x="882250" y="70558"/>
                    <a:pt x="889951" y="68458"/>
                  </a:cubicBezTo>
                  <a:cubicBezTo>
                    <a:pt x="889960" y="68456"/>
                    <a:pt x="926620" y="56235"/>
                    <a:pt x="933959" y="53788"/>
                  </a:cubicBezTo>
                  <a:cubicBezTo>
                    <a:pt x="938849" y="52158"/>
                    <a:pt x="943545" y="49745"/>
                    <a:pt x="948629" y="48898"/>
                  </a:cubicBezTo>
                  <a:cubicBezTo>
                    <a:pt x="1078961" y="27177"/>
                    <a:pt x="945100" y="48392"/>
                    <a:pt x="1051316" y="34229"/>
                  </a:cubicBezTo>
                  <a:cubicBezTo>
                    <a:pt x="1061144" y="32919"/>
                    <a:pt x="1070856" y="30847"/>
                    <a:pt x="1080655" y="29339"/>
                  </a:cubicBezTo>
                  <a:cubicBezTo>
                    <a:pt x="1092046" y="27586"/>
                    <a:pt x="1103544" y="26511"/>
                    <a:pt x="1114883" y="24449"/>
                  </a:cubicBezTo>
                  <a:cubicBezTo>
                    <a:pt x="1121495" y="23247"/>
                    <a:pt x="1127781" y="20447"/>
                    <a:pt x="1134443" y="19559"/>
                  </a:cubicBezTo>
                  <a:cubicBezTo>
                    <a:pt x="1152288" y="17180"/>
                    <a:pt x="1170317" y="16460"/>
                    <a:pt x="1188231" y="14669"/>
                  </a:cubicBezTo>
                  <a:cubicBezTo>
                    <a:pt x="1202918" y="13200"/>
                    <a:pt x="1217541" y="11115"/>
                    <a:pt x="1232240" y="9779"/>
                  </a:cubicBezTo>
                  <a:cubicBezTo>
                    <a:pt x="1292181" y="4330"/>
                    <a:pt x="1324998" y="3354"/>
                    <a:pt x="1388714" y="0"/>
                  </a:cubicBezTo>
                  <a:lnTo>
                    <a:pt x="2151529" y="4890"/>
                  </a:lnTo>
                  <a:lnTo>
                    <a:pt x="2523157" y="9779"/>
                  </a:lnTo>
                  <a:cubicBezTo>
                    <a:pt x="2534679" y="10057"/>
                    <a:pt x="2545924" y="13462"/>
                    <a:pt x="2557386" y="14669"/>
                  </a:cubicBezTo>
                  <a:cubicBezTo>
                    <a:pt x="2576905" y="16724"/>
                    <a:pt x="2596505" y="17929"/>
                    <a:pt x="2616064" y="19559"/>
                  </a:cubicBezTo>
                  <a:cubicBezTo>
                    <a:pt x="2658032" y="30051"/>
                    <a:pt x="2613054" y="19810"/>
                    <a:pt x="2684522" y="29339"/>
                  </a:cubicBezTo>
                  <a:cubicBezTo>
                    <a:pt x="2692760" y="30437"/>
                    <a:pt x="2700794" y="32742"/>
                    <a:pt x="2708971" y="34229"/>
                  </a:cubicBezTo>
                  <a:cubicBezTo>
                    <a:pt x="2731323" y="38293"/>
                    <a:pt x="2737921" y="38024"/>
                    <a:pt x="2757870" y="44008"/>
                  </a:cubicBezTo>
                  <a:cubicBezTo>
                    <a:pt x="2767744" y="46970"/>
                    <a:pt x="2777208" y="51288"/>
                    <a:pt x="2787209" y="53788"/>
                  </a:cubicBezTo>
                  <a:lnTo>
                    <a:pt x="2845887" y="68458"/>
                  </a:lnTo>
                  <a:cubicBezTo>
                    <a:pt x="2852407" y="70088"/>
                    <a:pt x="2859071" y="71222"/>
                    <a:pt x="2865446" y="73347"/>
                  </a:cubicBezTo>
                  <a:cubicBezTo>
                    <a:pt x="2875226" y="76607"/>
                    <a:pt x="2884784" y="80627"/>
                    <a:pt x="2894785" y="83127"/>
                  </a:cubicBezTo>
                  <a:cubicBezTo>
                    <a:pt x="2907825" y="86387"/>
                    <a:pt x="2921153" y="88657"/>
                    <a:pt x="2933904" y="92907"/>
                  </a:cubicBezTo>
                  <a:cubicBezTo>
                    <a:pt x="3003644" y="116152"/>
                    <a:pt x="2931061" y="92792"/>
                    <a:pt x="2982802" y="107576"/>
                  </a:cubicBezTo>
                  <a:cubicBezTo>
                    <a:pt x="2987758" y="108992"/>
                    <a:pt x="2992516" y="111050"/>
                    <a:pt x="2997472" y="112466"/>
                  </a:cubicBezTo>
                  <a:cubicBezTo>
                    <a:pt x="3003934" y="114312"/>
                    <a:pt x="3010569" y="115510"/>
                    <a:pt x="3017031" y="117356"/>
                  </a:cubicBezTo>
                  <a:cubicBezTo>
                    <a:pt x="3021987" y="118772"/>
                    <a:pt x="3026745" y="120830"/>
                    <a:pt x="3031701" y="122246"/>
                  </a:cubicBezTo>
                  <a:cubicBezTo>
                    <a:pt x="3038163" y="124092"/>
                    <a:pt x="3044700" y="125678"/>
                    <a:pt x="3051260" y="127136"/>
                  </a:cubicBezTo>
                  <a:cubicBezTo>
                    <a:pt x="3069220" y="131127"/>
                    <a:pt x="3078222" y="131801"/>
                    <a:pt x="3095268" y="136915"/>
                  </a:cubicBezTo>
                  <a:cubicBezTo>
                    <a:pt x="3105142" y="139877"/>
                    <a:pt x="3114827" y="143435"/>
                    <a:pt x="3124607" y="146695"/>
                  </a:cubicBezTo>
                  <a:lnTo>
                    <a:pt x="3168616" y="161365"/>
                  </a:lnTo>
                  <a:lnTo>
                    <a:pt x="3183286" y="166254"/>
                  </a:lnTo>
                  <a:cubicBezTo>
                    <a:pt x="3188176" y="167884"/>
                    <a:pt x="3192901" y="170133"/>
                    <a:pt x="3197955" y="171144"/>
                  </a:cubicBezTo>
                  <a:cubicBezTo>
                    <a:pt x="3214758" y="174505"/>
                    <a:pt x="3225853" y="176321"/>
                    <a:pt x="3241964" y="180924"/>
                  </a:cubicBezTo>
                  <a:cubicBezTo>
                    <a:pt x="3246920" y="182340"/>
                    <a:pt x="3251660" y="184458"/>
                    <a:pt x="3256633" y="185814"/>
                  </a:cubicBezTo>
                  <a:cubicBezTo>
                    <a:pt x="3289060" y="194658"/>
                    <a:pt x="3291696" y="194782"/>
                    <a:pt x="3320201" y="200483"/>
                  </a:cubicBezTo>
                  <a:cubicBezTo>
                    <a:pt x="3332162" y="206464"/>
                    <a:pt x="3341478" y="212275"/>
                    <a:pt x="3354430" y="215153"/>
                  </a:cubicBezTo>
                  <a:cubicBezTo>
                    <a:pt x="3364108" y="217304"/>
                    <a:pt x="3374090" y="217892"/>
                    <a:pt x="3383769" y="220043"/>
                  </a:cubicBezTo>
                  <a:cubicBezTo>
                    <a:pt x="3388800" y="221161"/>
                    <a:pt x="3393438" y="223682"/>
                    <a:pt x="3398438" y="224932"/>
                  </a:cubicBezTo>
                  <a:cubicBezTo>
                    <a:pt x="3406501" y="226948"/>
                    <a:pt x="3414825" y="227806"/>
                    <a:pt x="3422888" y="229822"/>
                  </a:cubicBezTo>
                  <a:cubicBezTo>
                    <a:pt x="3427888" y="231072"/>
                    <a:pt x="3432601" y="233296"/>
                    <a:pt x="3437557" y="234712"/>
                  </a:cubicBezTo>
                  <a:cubicBezTo>
                    <a:pt x="3459147" y="240881"/>
                    <a:pt x="3453020" y="237455"/>
                    <a:pt x="3471786" y="244492"/>
                  </a:cubicBezTo>
                  <a:cubicBezTo>
                    <a:pt x="3480005" y="247574"/>
                    <a:pt x="3487767" y="251962"/>
                    <a:pt x="3496235" y="254271"/>
                  </a:cubicBezTo>
                  <a:cubicBezTo>
                    <a:pt x="3505800" y="256880"/>
                    <a:pt x="3515794" y="257531"/>
                    <a:pt x="3525574" y="259161"/>
                  </a:cubicBezTo>
                  <a:cubicBezTo>
                    <a:pt x="3528834" y="264051"/>
                    <a:pt x="3530097" y="271203"/>
                    <a:pt x="3535354" y="273831"/>
                  </a:cubicBezTo>
                  <a:cubicBezTo>
                    <a:pt x="3544222" y="278265"/>
                    <a:pt x="3554971" y="276777"/>
                    <a:pt x="3564693" y="278721"/>
                  </a:cubicBezTo>
                  <a:cubicBezTo>
                    <a:pt x="3571283" y="280039"/>
                    <a:pt x="3577732" y="281980"/>
                    <a:pt x="3584252" y="283610"/>
                  </a:cubicBezTo>
                  <a:cubicBezTo>
                    <a:pt x="3673268" y="328119"/>
                    <a:pt x="3580778" y="284178"/>
                    <a:pt x="3652710" y="312950"/>
                  </a:cubicBezTo>
                  <a:cubicBezTo>
                    <a:pt x="3659478" y="315657"/>
                    <a:pt x="3665355" y="320424"/>
                    <a:pt x="3672270" y="322729"/>
                  </a:cubicBezTo>
                  <a:cubicBezTo>
                    <a:pt x="3680155" y="325357"/>
                    <a:pt x="3688656" y="325603"/>
                    <a:pt x="3696719" y="327619"/>
                  </a:cubicBezTo>
                  <a:cubicBezTo>
                    <a:pt x="3701719" y="328869"/>
                    <a:pt x="3706432" y="331093"/>
                    <a:pt x="3711388" y="332509"/>
                  </a:cubicBezTo>
                  <a:cubicBezTo>
                    <a:pt x="3717850" y="334355"/>
                    <a:pt x="3724655" y="335039"/>
                    <a:pt x="3730948" y="337399"/>
                  </a:cubicBezTo>
                  <a:cubicBezTo>
                    <a:pt x="3782092" y="356577"/>
                    <a:pt x="3719857" y="339515"/>
                    <a:pt x="3770066" y="352068"/>
                  </a:cubicBezTo>
                  <a:cubicBezTo>
                    <a:pt x="3774956" y="355328"/>
                    <a:pt x="3779161" y="359989"/>
                    <a:pt x="3784736" y="361848"/>
                  </a:cubicBezTo>
                  <a:cubicBezTo>
                    <a:pt x="3794142" y="364983"/>
                    <a:pt x="3804353" y="364794"/>
                    <a:pt x="3814075" y="366738"/>
                  </a:cubicBezTo>
                  <a:cubicBezTo>
                    <a:pt x="3820665" y="368056"/>
                    <a:pt x="3827114" y="369998"/>
                    <a:pt x="3833634" y="371628"/>
                  </a:cubicBezTo>
                  <a:cubicBezTo>
                    <a:pt x="3838524" y="374888"/>
                    <a:pt x="3843048" y="378779"/>
                    <a:pt x="3848304" y="381407"/>
                  </a:cubicBezTo>
                  <a:cubicBezTo>
                    <a:pt x="3858330" y="386420"/>
                    <a:pt x="3878120" y="389326"/>
                    <a:pt x="3887422" y="391187"/>
                  </a:cubicBezTo>
                  <a:cubicBezTo>
                    <a:pt x="3892312" y="394447"/>
                    <a:pt x="3896721" y="398580"/>
                    <a:pt x="3902092" y="400967"/>
                  </a:cubicBezTo>
                  <a:cubicBezTo>
                    <a:pt x="3911512" y="405154"/>
                    <a:pt x="3922854" y="405028"/>
                    <a:pt x="3931431" y="410746"/>
                  </a:cubicBezTo>
                  <a:cubicBezTo>
                    <a:pt x="3973475" y="438775"/>
                    <a:pt x="3920280" y="405170"/>
                    <a:pt x="3960770" y="425416"/>
                  </a:cubicBezTo>
                  <a:cubicBezTo>
                    <a:pt x="3994535" y="442299"/>
                    <a:pt x="3954298" y="429911"/>
                    <a:pt x="3994999" y="440085"/>
                  </a:cubicBezTo>
                  <a:cubicBezTo>
                    <a:pt x="4037037" y="468112"/>
                    <a:pt x="3983849" y="434510"/>
                    <a:pt x="4024338" y="454755"/>
                  </a:cubicBezTo>
                  <a:cubicBezTo>
                    <a:pt x="4045807" y="465490"/>
                    <a:pt x="4032839" y="465738"/>
                    <a:pt x="4058567" y="474314"/>
                  </a:cubicBezTo>
                  <a:cubicBezTo>
                    <a:pt x="4066452" y="476942"/>
                    <a:pt x="4074903" y="477401"/>
                    <a:pt x="4083016" y="479204"/>
                  </a:cubicBezTo>
                  <a:cubicBezTo>
                    <a:pt x="4089576" y="480662"/>
                    <a:pt x="4096055" y="482464"/>
                    <a:pt x="4102575" y="484094"/>
                  </a:cubicBezTo>
                  <a:cubicBezTo>
                    <a:pt x="4109095" y="488984"/>
                    <a:pt x="4114846" y="495118"/>
                    <a:pt x="4122135" y="498763"/>
                  </a:cubicBezTo>
                  <a:cubicBezTo>
                    <a:pt x="4128146" y="501768"/>
                    <a:pt x="4135859" y="500319"/>
                    <a:pt x="4141694" y="503653"/>
                  </a:cubicBezTo>
                  <a:cubicBezTo>
                    <a:pt x="4147698" y="507084"/>
                    <a:pt x="4150610" y="514487"/>
                    <a:pt x="4156364" y="518323"/>
                  </a:cubicBezTo>
                  <a:cubicBezTo>
                    <a:pt x="4160653" y="521182"/>
                    <a:pt x="4166296" y="521183"/>
                    <a:pt x="4171033" y="523213"/>
                  </a:cubicBezTo>
                  <a:cubicBezTo>
                    <a:pt x="4177733" y="526084"/>
                    <a:pt x="4184342" y="529242"/>
                    <a:pt x="4190593" y="532992"/>
                  </a:cubicBezTo>
                  <a:cubicBezTo>
                    <a:pt x="4232181" y="557944"/>
                    <a:pt x="4204723" y="548750"/>
                    <a:pt x="4239491" y="557442"/>
                  </a:cubicBezTo>
                  <a:cubicBezTo>
                    <a:pt x="4244381" y="560702"/>
                    <a:pt x="4249645" y="563459"/>
                    <a:pt x="4254160" y="567221"/>
                  </a:cubicBezTo>
                  <a:cubicBezTo>
                    <a:pt x="4259473" y="571648"/>
                    <a:pt x="4262826" y="578460"/>
                    <a:pt x="4268830" y="581891"/>
                  </a:cubicBezTo>
                  <a:cubicBezTo>
                    <a:pt x="4316663" y="609225"/>
                    <a:pt x="4253984" y="554064"/>
                    <a:pt x="4317728" y="596560"/>
                  </a:cubicBezTo>
                  <a:cubicBezTo>
                    <a:pt x="4322618" y="599820"/>
                    <a:pt x="4327883" y="602578"/>
                    <a:pt x="4332398" y="606340"/>
                  </a:cubicBezTo>
                  <a:cubicBezTo>
                    <a:pt x="4337710" y="610767"/>
                    <a:pt x="4341313" y="617173"/>
                    <a:pt x="4347067" y="621009"/>
                  </a:cubicBezTo>
                  <a:cubicBezTo>
                    <a:pt x="4351356" y="623868"/>
                    <a:pt x="4356847" y="624269"/>
                    <a:pt x="4361737" y="625899"/>
                  </a:cubicBezTo>
                  <a:cubicBezTo>
                    <a:pt x="4372554" y="636717"/>
                    <a:pt x="4377457" y="643539"/>
                    <a:pt x="4391076" y="650348"/>
                  </a:cubicBezTo>
                  <a:cubicBezTo>
                    <a:pt x="4431558" y="670588"/>
                    <a:pt x="4378381" y="636995"/>
                    <a:pt x="4420415" y="665018"/>
                  </a:cubicBezTo>
                  <a:cubicBezTo>
                    <a:pt x="4426457" y="683145"/>
                    <a:pt x="4420695" y="677383"/>
                    <a:pt x="4435084" y="684577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89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5661995-8BC9-4097-AB31-64BD714DB6C5}"/>
              </a:ext>
            </a:extLst>
          </p:cNvPr>
          <p:cNvGrpSpPr/>
          <p:nvPr/>
        </p:nvGrpSpPr>
        <p:grpSpPr>
          <a:xfrm>
            <a:off x="-963299" y="0"/>
            <a:ext cx="7657490" cy="5104992"/>
            <a:chOff x="-963299" y="0"/>
            <a:chExt cx="7657490" cy="51049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421895-92F1-4E18-9AFB-38DA02BA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63299" y="0"/>
              <a:ext cx="7657490" cy="5104992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DBEA04-5F14-491E-871D-2732EE543074}"/>
                </a:ext>
              </a:extLst>
            </p:cNvPr>
            <p:cNvSpPr/>
            <p:nvPr/>
          </p:nvSpPr>
          <p:spPr>
            <a:xfrm>
              <a:off x="303170" y="836163"/>
              <a:ext cx="5197900" cy="973078"/>
            </a:xfrm>
            <a:custGeom>
              <a:avLst/>
              <a:gdLst>
                <a:gd name="connsiteX0" fmla="*/ 0 w 5197900"/>
                <a:gd name="connsiteY0" fmla="*/ 973078 h 973078"/>
                <a:gd name="connsiteX1" fmla="*/ 44009 w 5197900"/>
                <a:gd name="connsiteY1" fmla="*/ 968188 h 973078"/>
                <a:gd name="connsiteX2" fmla="*/ 58678 w 5197900"/>
                <a:gd name="connsiteY2" fmla="*/ 963298 h 973078"/>
                <a:gd name="connsiteX3" fmla="*/ 78237 w 5197900"/>
                <a:gd name="connsiteY3" fmla="*/ 958408 h 973078"/>
                <a:gd name="connsiteX4" fmla="*/ 92907 w 5197900"/>
                <a:gd name="connsiteY4" fmla="*/ 953518 h 973078"/>
                <a:gd name="connsiteX5" fmla="*/ 136916 w 5197900"/>
                <a:gd name="connsiteY5" fmla="*/ 943739 h 973078"/>
                <a:gd name="connsiteX6" fmla="*/ 151585 w 5197900"/>
                <a:gd name="connsiteY6" fmla="*/ 938849 h 973078"/>
                <a:gd name="connsiteX7" fmla="*/ 171144 w 5197900"/>
                <a:gd name="connsiteY7" fmla="*/ 933959 h 973078"/>
                <a:gd name="connsiteX8" fmla="*/ 200483 w 5197900"/>
                <a:gd name="connsiteY8" fmla="*/ 924179 h 973078"/>
                <a:gd name="connsiteX9" fmla="*/ 308060 w 5197900"/>
                <a:gd name="connsiteY9" fmla="*/ 914400 h 973078"/>
                <a:gd name="connsiteX10" fmla="*/ 347179 w 5197900"/>
                <a:gd name="connsiteY10" fmla="*/ 909510 h 973078"/>
                <a:gd name="connsiteX11" fmla="*/ 371628 w 5197900"/>
                <a:gd name="connsiteY11" fmla="*/ 904620 h 973078"/>
                <a:gd name="connsiteX12" fmla="*/ 410747 w 5197900"/>
                <a:gd name="connsiteY12" fmla="*/ 899730 h 973078"/>
                <a:gd name="connsiteX13" fmla="*/ 435196 w 5197900"/>
                <a:gd name="connsiteY13" fmla="*/ 889950 h 973078"/>
                <a:gd name="connsiteX14" fmla="*/ 454755 w 5197900"/>
                <a:gd name="connsiteY14" fmla="*/ 885061 h 973078"/>
                <a:gd name="connsiteX15" fmla="*/ 488984 w 5197900"/>
                <a:gd name="connsiteY15" fmla="*/ 875281 h 973078"/>
                <a:gd name="connsiteX16" fmla="*/ 523213 w 5197900"/>
                <a:gd name="connsiteY16" fmla="*/ 855721 h 973078"/>
                <a:gd name="connsiteX17" fmla="*/ 552552 w 5197900"/>
                <a:gd name="connsiteY17" fmla="*/ 841052 h 973078"/>
                <a:gd name="connsiteX18" fmla="*/ 606340 w 5197900"/>
                <a:gd name="connsiteY18" fmla="*/ 831272 h 973078"/>
                <a:gd name="connsiteX19" fmla="*/ 635679 w 5197900"/>
                <a:gd name="connsiteY19" fmla="*/ 821493 h 973078"/>
                <a:gd name="connsiteX20" fmla="*/ 665018 w 5197900"/>
                <a:gd name="connsiteY20" fmla="*/ 811713 h 973078"/>
                <a:gd name="connsiteX21" fmla="*/ 694357 w 5197900"/>
                <a:gd name="connsiteY21" fmla="*/ 801933 h 973078"/>
                <a:gd name="connsiteX22" fmla="*/ 709027 w 5197900"/>
                <a:gd name="connsiteY22" fmla="*/ 792154 h 973078"/>
                <a:gd name="connsiteX23" fmla="*/ 733476 w 5197900"/>
                <a:gd name="connsiteY23" fmla="*/ 787264 h 973078"/>
                <a:gd name="connsiteX24" fmla="*/ 748146 w 5197900"/>
                <a:gd name="connsiteY24" fmla="*/ 782374 h 973078"/>
                <a:gd name="connsiteX25" fmla="*/ 762815 w 5197900"/>
                <a:gd name="connsiteY25" fmla="*/ 772594 h 973078"/>
                <a:gd name="connsiteX26" fmla="*/ 836163 w 5197900"/>
                <a:gd name="connsiteY26" fmla="*/ 762815 h 973078"/>
                <a:gd name="connsiteX27" fmla="*/ 870391 w 5197900"/>
                <a:gd name="connsiteY27" fmla="*/ 757925 h 973078"/>
                <a:gd name="connsiteX28" fmla="*/ 885061 w 5197900"/>
                <a:gd name="connsiteY28" fmla="*/ 748145 h 973078"/>
                <a:gd name="connsiteX29" fmla="*/ 904620 w 5197900"/>
                <a:gd name="connsiteY29" fmla="*/ 743255 h 973078"/>
                <a:gd name="connsiteX30" fmla="*/ 919290 w 5197900"/>
                <a:gd name="connsiteY30" fmla="*/ 738365 h 973078"/>
                <a:gd name="connsiteX31" fmla="*/ 938849 w 5197900"/>
                <a:gd name="connsiteY31" fmla="*/ 728586 h 973078"/>
                <a:gd name="connsiteX32" fmla="*/ 973078 w 5197900"/>
                <a:gd name="connsiteY32" fmla="*/ 718806 h 973078"/>
                <a:gd name="connsiteX33" fmla="*/ 987748 w 5197900"/>
                <a:gd name="connsiteY33" fmla="*/ 713916 h 973078"/>
                <a:gd name="connsiteX34" fmla="*/ 1065985 w 5197900"/>
                <a:gd name="connsiteY34" fmla="*/ 694357 h 973078"/>
                <a:gd name="connsiteX35" fmla="*/ 1105104 w 5197900"/>
                <a:gd name="connsiteY35" fmla="*/ 679687 h 973078"/>
                <a:gd name="connsiteX36" fmla="*/ 1134443 w 5197900"/>
                <a:gd name="connsiteY36" fmla="*/ 669908 h 973078"/>
                <a:gd name="connsiteX37" fmla="*/ 1178451 w 5197900"/>
                <a:gd name="connsiteY37" fmla="*/ 655238 h 973078"/>
                <a:gd name="connsiteX38" fmla="*/ 1207790 w 5197900"/>
                <a:gd name="connsiteY38" fmla="*/ 645458 h 973078"/>
                <a:gd name="connsiteX39" fmla="*/ 1222460 w 5197900"/>
                <a:gd name="connsiteY39" fmla="*/ 640569 h 973078"/>
                <a:gd name="connsiteX40" fmla="*/ 1271358 w 5197900"/>
                <a:gd name="connsiteY40" fmla="*/ 621009 h 973078"/>
                <a:gd name="connsiteX41" fmla="*/ 1290918 w 5197900"/>
                <a:gd name="connsiteY41" fmla="*/ 616119 h 973078"/>
                <a:gd name="connsiteX42" fmla="*/ 1310477 w 5197900"/>
                <a:gd name="connsiteY42" fmla="*/ 606340 h 973078"/>
                <a:gd name="connsiteX43" fmla="*/ 1344706 w 5197900"/>
                <a:gd name="connsiteY43" fmla="*/ 596560 h 973078"/>
                <a:gd name="connsiteX44" fmla="*/ 1378935 w 5197900"/>
                <a:gd name="connsiteY44" fmla="*/ 581890 h 973078"/>
                <a:gd name="connsiteX45" fmla="*/ 1398494 w 5197900"/>
                <a:gd name="connsiteY45" fmla="*/ 577001 h 973078"/>
                <a:gd name="connsiteX46" fmla="*/ 1422943 w 5197900"/>
                <a:gd name="connsiteY46" fmla="*/ 572111 h 973078"/>
                <a:gd name="connsiteX47" fmla="*/ 1452282 w 5197900"/>
                <a:gd name="connsiteY47" fmla="*/ 562331 h 973078"/>
                <a:gd name="connsiteX48" fmla="*/ 1496291 w 5197900"/>
                <a:gd name="connsiteY48" fmla="*/ 547662 h 973078"/>
                <a:gd name="connsiteX49" fmla="*/ 1510960 w 5197900"/>
                <a:gd name="connsiteY49" fmla="*/ 542772 h 973078"/>
                <a:gd name="connsiteX50" fmla="*/ 1559859 w 5197900"/>
                <a:gd name="connsiteY50" fmla="*/ 532992 h 973078"/>
                <a:gd name="connsiteX51" fmla="*/ 1608757 w 5197900"/>
                <a:gd name="connsiteY51" fmla="*/ 518323 h 973078"/>
                <a:gd name="connsiteX52" fmla="*/ 1628317 w 5197900"/>
                <a:gd name="connsiteY52" fmla="*/ 508543 h 973078"/>
                <a:gd name="connsiteX53" fmla="*/ 1662546 w 5197900"/>
                <a:gd name="connsiteY53" fmla="*/ 498763 h 973078"/>
                <a:gd name="connsiteX54" fmla="*/ 1691885 w 5197900"/>
                <a:gd name="connsiteY54" fmla="*/ 488984 h 973078"/>
                <a:gd name="connsiteX55" fmla="*/ 1706554 w 5197900"/>
                <a:gd name="connsiteY55" fmla="*/ 484094 h 973078"/>
                <a:gd name="connsiteX56" fmla="*/ 1750563 w 5197900"/>
                <a:gd name="connsiteY56" fmla="*/ 474314 h 973078"/>
                <a:gd name="connsiteX57" fmla="*/ 1770122 w 5197900"/>
                <a:gd name="connsiteY57" fmla="*/ 464534 h 973078"/>
                <a:gd name="connsiteX58" fmla="*/ 1809241 w 5197900"/>
                <a:gd name="connsiteY58" fmla="*/ 454755 h 973078"/>
                <a:gd name="connsiteX59" fmla="*/ 1863029 w 5197900"/>
                <a:gd name="connsiteY59" fmla="*/ 430305 h 973078"/>
                <a:gd name="connsiteX60" fmla="*/ 1897258 w 5197900"/>
                <a:gd name="connsiteY60" fmla="*/ 420526 h 973078"/>
                <a:gd name="connsiteX61" fmla="*/ 1926597 w 5197900"/>
                <a:gd name="connsiteY61" fmla="*/ 410746 h 973078"/>
                <a:gd name="connsiteX62" fmla="*/ 1955936 w 5197900"/>
                <a:gd name="connsiteY62" fmla="*/ 400966 h 973078"/>
                <a:gd name="connsiteX63" fmla="*/ 1970605 w 5197900"/>
                <a:gd name="connsiteY63" fmla="*/ 396077 h 973078"/>
                <a:gd name="connsiteX64" fmla="*/ 2024394 w 5197900"/>
                <a:gd name="connsiteY64" fmla="*/ 381407 h 973078"/>
                <a:gd name="connsiteX65" fmla="*/ 2043953 w 5197900"/>
                <a:gd name="connsiteY65" fmla="*/ 366738 h 973078"/>
                <a:gd name="connsiteX66" fmla="*/ 2083072 w 5197900"/>
                <a:gd name="connsiteY66" fmla="*/ 356958 h 973078"/>
                <a:gd name="connsiteX67" fmla="*/ 2102631 w 5197900"/>
                <a:gd name="connsiteY67" fmla="*/ 352068 h 973078"/>
                <a:gd name="connsiteX68" fmla="*/ 2122190 w 5197900"/>
                <a:gd name="connsiteY68" fmla="*/ 342288 h 973078"/>
                <a:gd name="connsiteX69" fmla="*/ 2161309 w 5197900"/>
                <a:gd name="connsiteY69" fmla="*/ 332509 h 973078"/>
                <a:gd name="connsiteX70" fmla="*/ 2180869 w 5197900"/>
                <a:gd name="connsiteY70" fmla="*/ 322729 h 973078"/>
                <a:gd name="connsiteX71" fmla="*/ 2205318 w 5197900"/>
                <a:gd name="connsiteY71" fmla="*/ 317839 h 973078"/>
                <a:gd name="connsiteX72" fmla="*/ 2219987 w 5197900"/>
                <a:gd name="connsiteY72" fmla="*/ 312949 h 973078"/>
                <a:gd name="connsiteX73" fmla="*/ 2244436 w 5197900"/>
                <a:gd name="connsiteY73" fmla="*/ 308059 h 973078"/>
                <a:gd name="connsiteX74" fmla="*/ 2273775 w 5197900"/>
                <a:gd name="connsiteY74" fmla="*/ 298280 h 973078"/>
                <a:gd name="connsiteX75" fmla="*/ 2288445 w 5197900"/>
                <a:gd name="connsiteY75" fmla="*/ 293390 h 973078"/>
                <a:gd name="connsiteX76" fmla="*/ 2322674 w 5197900"/>
                <a:gd name="connsiteY76" fmla="*/ 283610 h 973078"/>
                <a:gd name="connsiteX77" fmla="*/ 2342233 w 5197900"/>
                <a:gd name="connsiteY77" fmla="*/ 273831 h 973078"/>
                <a:gd name="connsiteX78" fmla="*/ 2366682 w 5197900"/>
                <a:gd name="connsiteY78" fmla="*/ 268941 h 973078"/>
                <a:gd name="connsiteX79" fmla="*/ 2415581 w 5197900"/>
                <a:gd name="connsiteY79" fmla="*/ 259161 h 973078"/>
                <a:gd name="connsiteX80" fmla="*/ 2464479 w 5197900"/>
                <a:gd name="connsiteY80" fmla="*/ 239602 h 973078"/>
                <a:gd name="connsiteX81" fmla="*/ 2484039 w 5197900"/>
                <a:gd name="connsiteY81" fmla="*/ 234712 h 973078"/>
                <a:gd name="connsiteX82" fmla="*/ 2498708 w 5197900"/>
                <a:gd name="connsiteY82" fmla="*/ 229822 h 973078"/>
                <a:gd name="connsiteX83" fmla="*/ 2523157 w 5197900"/>
                <a:gd name="connsiteY83" fmla="*/ 224932 h 973078"/>
                <a:gd name="connsiteX84" fmla="*/ 2552496 w 5197900"/>
                <a:gd name="connsiteY84" fmla="*/ 215153 h 973078"/>
                <a:gd name="connsiteX85" fmla="*/ 2581835 w 5197900"/>
                <a:gd name="connsiteY85" fmla="*/ 210263 h 973078"/>
                <a:gd name="connsiteX86" fmla="*/ 2596505 w 5197900"/>
                <a:gd name="connsiteY86" fmla="*/ 205373 h 973078"/>
                <a:gd name="connsiteX87" fmla="*/ 2660073 w 5197900"/>
                <a:gd name="connsiteY87" fmla="*/ 190703 h 973078"/>
                <a:gd name="connsiteX88" fmla="*/ 2713861 w 5197900"/>
                <a:gd name="connsiteY88" fmla="*/ 176034 h 973078"/>
                <a:gd name="connsiteX89" fmla="*/ 2733420 w 5197900"/>
                <a:gd name="connsiteY89" fmla="*/ 171144 h 973078"/>
                <a:gd name="connsiteX90" fmla="*/ 2816548 w 5197900"/>
                <a:gd name="connsiteY90" fmla="*/ 161364 h 973078"/>
                <a:gd name="connsiteX91" fmla="*/ 2889895 w 5197900"/>
                <a:gd name="connsiteY91" fmla="*/ 141805 h 973078"/>
                <a:gd name="connsiteX92" fmla="*/ 2929014 w 5197900"/>
                <a:gd name="connsiteY92" fmla="*/ 136915 h 973078"/>
                <a:gd name="connsiteX93" fmla="*/ 2963243 w 5197900"/>
                <a:gd name="connsiteY93" fmla="*/ 127135 h 973078"/>
                <a:gd name="connsiteX94" fmla="*/ 3007251 w 5197900"/>
                <a:gd name="connsiteY94" fmla="*/ 117356 h 973078"/>
                <a:gd name="connsiteX95" fmla="*/ 3021921 w 5197900"/>
                <a:gd name="connsiteY95" fmla="*/ 112466 h 973078"/>
                <a:gd name="connsiteX96" fmla="*/ 3046370 w 5197900"/>
                <a:gd name="connsiteY96" fmla="*/ 107576 h 973078"/>
                <a:gd name="connsiteX97" fmla="*/ 3061040 w 5197900"/>
                <a:gd name="connsiteY97" fmla="*/ 102686 h 973078"/>
                <a:gd name="connsiteX98" fmla="*/ 3129497 w 5197900"/>
                <a:gd name="connsiteY98" fmla="*/ 88017 h 973078"/>
                <a:gd name="connsiteX99" fmla="*/ 3173506 w 5197900"/>
                <a:gd name="connsiteY99" fmla="*/ 73347 h 973078"/>
                <a:gd name="connsiteX100" fmla="*/ 3188175 w 5197900"/>
                <a:gd name="connsiteY100" fmla="*/ 68457 h 973078"/>
                <a:gd name="connsiteX101" fmla="*/ 3251743 w 5197900"/>
                <a:gd name="connsiteY101" fmla="*/ 58678 h 973078"/>
                <a:gd name="connsiteX102" fmla="*/ 3266413 w 5197900"/>
                <a:gd name="connsiteY102" fmla="*/ 53788 h 973078"/>
                <a:gd name="connsiteX103" fmla="*/ 3383769 w 5197900"/>
                <a:gd name="connsiteY103" fmla="*/ 39118 h 973078"/>
                <a:gd name="connsiteX104" fmla="*/ 3452227 w 5197900"/>
                <a:gd name="connsiteY104" fmla="*/ 29339 h 973078"/>
                <a:gd name="connsiteX105" fmla="*/ 3520685 w 5197900"/>
                <a:gd name="connsiteY105" fmla="*/ 24449 h 973078"/>
                <a:gd name="connsiteX106" fmla="*/ 3618481 w 5197900"/>
                <a:gd name="connsiteY106" fmla="*/ 14669 h 973078"/>
                <a:gd name="connsiteX107" fmla="*/ 3672270 w 5197900"/>
                <a:gd name="connsiteY107" fmla="*/ 9779 h 973078"/>
                <a:gd name="connsiteX108" fmla="*/ 3706498 w 5197900"/>
                <a:gd name="connsiteY108" fmla="*/ 4889 h 973078"/>
                <a:gd name="connsiteX109" fmla="*/ 3784736 w 5197900"/>
                <a:gd name="connsiteY109" fmla="*/ 0 h 973078"/>
                <a:gd name="connsiteX110" fmla="*/ 4180813 w 5197900"/>
                <a:gd name="connsiteY110" fmla="*/ 4889 h 973078"/>
                <a:gd name="connsiteX111" fmla="*/ 4244381 w 5197900"/>
                <a:gd name="connsiteY111" fmla="*/ 9779 h 973078"/>
                <a:gd name="connsiteX112" fmla="*/ 4259050 w 5197900"/>
                <a:gd name="connsiteY112" fmla="*/ 14669 h 973078"/>
                <a:gd name="connsiteX113" fmla="*/ 4322618 w 5197900"/>
                <a:gd name="connsiteY113" fmla="*/ 19559 h 973078"/>
                <a:gd name="connsiteX114" fmla="*/ 4366627 w 5197900"/>
                <a:gd name="connsiteY114" fmla="*/ 29339 h 973078"/>
                <a:gd name="connsiteX115" fmla="*/ 4439974 w 5197900"/>
                <a:gd name="connsiteY115" fmla="*/ 44008 h 973078"/>
                <a:gd name="connsiteX116" fmla="*/ 4469313 w 5197900"/>
                <a:gd name="connsiteY116" fmla="*/ 53788 h 973078"/>
                <a:gd name="connsiteX117" fmla="*/ 4518212 w 5197900"/>
                <a:gd name="connsiteY117" fmla="*/ 63567 h 973078"/>
                <a:gd name="connsiteX118" fmla="*/ 4532881 w 5197900"/>
                <a:gd name="connsiteY118" fmla="*/ 68457 h 973078"/>
                <a:gd name="connsiteX119" fmla="*/ 4557331 w 5197900"/>
                <a:gd name="connsiteY119" fmla="*/ 73347 h 973078"/>
                <a:gd name="connsiteX120" fmla="*/ 4586670 w 5197900"/>
                <a:gd name="connsiteY120" fmla="*/ 83127 h 973078"/>
                <a:gd name="connsiteX121" fmla="*/ 4635568 w 5197900"/>
                <a:gd name="connsiteY121" fmla="*/ 92907 h 973078"/>
                <a:gd name="connsiteX122" fmla="*/ 4679577 w 5197900"/>
                <a:gd name="connsiteY122" fmla="*/ 107576 h 973078"/>
                <a:gd name="connsiteX123" fmla="*/ 4708916 w 5197900"/>
                <a:gd name="connsiteY123" fmla="*/ 117356 h 973078"/>
                <a:gd name="connsiteX124" fmla="*/ 4738255 w 5197900"/>
                <a:gd name="connsiteY124" fmla="*/ 122246 h 973078"/>
                <a:gd name="connsiteX125" fmla="*/ 4757814 w 5197900"/>
                <a:gd name="connsiteY125" fmla="*/ 132025 h 973078"/>
                <a:gd name="connsiteX126" fmla="*/ 4772483 w 5197900"/>
                <a:gd name="connsiteY126" fmla="*/ 136915 h 973078"/>
                <a:gd name="connsiteX127" fmla="*/ 4801823 w 5197900"/>
                <a:gd name="connsiteY127" fmla="*/ 156474 h 973078"/>
                <a:gd name="connsiteX128" fmla="*/ 4816492 w 5197900"/>
                <a:gd name="connsiteY128" fmla="*/ 166254 h 973078"/>
                <a:gd name="connsiteX129" fmla="*/ 4831162 w 5197900"/>
                <a:gd name="connsiteY129" fmla="*/ 171144 h 973078"/>
                <a:gd name="connsiteX130" fmla="*/ 4880060 w 5197900"/>
                <a:gd name="connsiteY130" fmla="*/ 195593 h 973078"/>
                <a:gd name="connsiteX131" fmla="*/ 4894729 w 5197900"/>
                <a:gd name="connsiteY131" fmla="*/ 205373 h 973078"/>
                <a:gd name="connsiteX132" fmla="*/ 4909399 w 5197900"/>
                <a:gd name="connsiteY132" fmla="*/ 210263 h 973078"/>
                <a:gd name="connsiteX133" fmla="*/ 4938738 w 5197900"/>
                <a:gd name="connsiteY133" fmla="*/ 229822 h 973078"/>
                <a:gd name="connsiteX134" fmla="*/ 4953408 w 5197900"/>
                <a:gd name="connsiteY134" fmla="*/ 239602 h 973078"/>
                <a:gd name="connsiteX135" fmla="*/ 4987636 w 5197900"/>
                <a:gd name="connsiteY135" fmla="*/ 254271 h 973078"/>
                <a:gd name="connsiteX136" fmla="*/ 4997416 w 5197900"/>
                <a:gd name="connsiteY136" fmla="*/ 268941 h 973078"/>
                <a:gd name="connsiteX137" fmla="*/ 5012086 w 5197900"/>
                <a:gd name="connsiteY137" fmla="*/ 273831 h 973078"/>
                <a:gd name="connsiteX138" fmla="*/ 5026755 w 5197900"/>
                <a:gd name="connsiteY138" fmla="*/ 283610 h 973078"/>
                <a:gd name="connsiteX139" fmla="*/ 5051204 w 5197900"/>
                <a:gd name="connsiteY139" fmla="*/ 303170 h 973078"/>
                <a:gd name="connsiteX140" fmla="*/ 5060984 w 5197900"/>
                <a:gd name="connsiteY140" fmla="*/ 317839 h 973078"/>
                <a:gd name="connsiteX141" fmla="*/ 5090323 w 5197900"/>
                <a:gd name="connsiteY141" fmla="*/ 342288 h 973078"/>
                <a:gd name="connsiteX142" fmla="*/ 5100103 w 5197900"/>
                <a:gd name="connsiteY142" fmla="*/ 356958 h 973078"/>
                <a:gd name="connsiteX143" fmla="*/ 5114772 w 5197900"/>
                <a:gd name="connsiteY143" fmla="*/ 361848 h 973078"/>
                <a:gd name="connsiteX144" fmla="*/ 5129442 w 5197900"/>
                <a:gd name="connsiteY144" fmla="*/ 371627 h 973078"/>
                <a:gd name="connsiteX145" fmla="*/ 5149001 w 5197900"/>
                <a:gd name="connsiteY145" fmla="*/ 400966 h 973078"/>
                <a:gd name="connsiteX146" fmla="*/ 5158781 w 5197900"/>
                <a:gd name="connsiteY146" fmla="*/ 415636 h 973078"/>
                <a:gd name="connsiteX147" fmla="*/ 5173450 w 5197900"/>
                <a:gd name="connsiteY147" fmla="*/ 430305 h 973078"/>
                <a:gd name="connsiteX148" fmla="*/ 5197900 w 5197900"/>
                <a:gd name="connsiteY148" fmla="*/ 449865 h 97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5197900" h="973078">
                  <a:moveTo>
                    <a:pt x="0" y="973078"/>
                  </a:moveTo>
                  <a:cubicBezTo>
                    <a:pt x="14670" y="971448"/>
                    <a:pt x="29450" y="970615"/>
                    <a:pt x="44009" y="968188"/>
                  </a:cubicBezTo>
                  <a:cubicBezTo>
                    <a:pt x="49093" y="967341"/>
                    <a:pt x="53722" y="964714"/>
                    <a:pt x="58678" y="963298"/>
                  </a:cubicBezTo>
                  <a:cubicBezTo>
                    <a:pt x="65140" y="961452"/>
                    <a:pt x="71775" y="960254"/>
                    <a:pt x="78237" y="958408"/>
                  </a:cubicBezTo>
                  <a:cubicBezTo>
                    <a:pt x="83193" y="956992"/>
                    <a:pt x="87951" y="954934"/>
                    <a:pt x="92907" y="953518"/>
                  </a:cubicBezTo>
                  <a:cubicBezTo>
                    <a:pt x="128057" y="943475"/>
                    <a:pt x="96566" y="953826"/>
                    <a:pt x="136916" y="943739"/>
                  </a:cubicBezTo>
                  <a:cubicBezTo>
                    <a:pt x="141916" y="942489"/>
                    <a:pt x="146629" y="940265"/>
                    <a:pt x="151585" y="938849"/>
                  </a:cubicBezTo>
                  <a:cubicBezTo>
                    <a:pt x="158047" y="937003"/>
                    <a:pt x="164707" y="935890"/>
                    <a:pt x="171144" y="933959"/>
                  </a:cubicBezTo>
                  <a:cubicBezTo>
                    <a:pt x="181018" y="930997"/>
                    <a:pt x="190217" y="925112"/>
                    <a:pt x="200483" y="924179"/>
                  </a:cubicBezTo>
                  <a:cubicBezTo>
                    <a:pt x="236342" y="920919"/>
                    <a:pt x="272331" y="918866"/>
                    <a:pt x="308060" y="914400"/>
                  </a:cubicBezTo>
                  <a:cubicBezTo>
                    <a:pt x="321100" y="912770"/>
                    <a:pt x="334191" y="911508"/>
                    <a:pt x="347179" y="909510"/>
                  </a:cubicBezTo>
                  <a:cubicBezTo>
                    <a:pt x="355393" y="908246"/>
                    <a:pt x="363414" y="905884"/>
                    <a:pt x="371628" y="904620"/>
                  </a:cubicBezTo>
                  <a:cubicBezTo>
                    <a:pt x="384616" y="902622"/>
                    <a:pt x="397707" y="901360"/>
                    <a:pt x="410747" y="899730"/>
                  </a:cubicBezTo>
                  <a:cubicBezTo>
                    <a:pt x="418897" y="896470"/>
                    <a:pt x="426869" y="892726"/>
                    <a:pt x="435196" y="889950"/>
                  </a:cubicBezTo>
                  <a:cubicBezTo>
                    <a:pt x="441571" y="887825"/>
                    <a:pt x="448293" y="886907"/>
                    <a:pt x="454755" y="885061"/>
                  </a:cubicBezTo>
                  <a:cubicBezTo>
                    <a:pt x="503900" y="871021"/>
                    <a:pt x="427789" y="890581"/>
                    <a:pt x="488984" y="875281"/>
                  </a:cubicBezTo>
                  <a:cubicBezTo>
                    <a:pt x="524721" y="851456"/>
                    <a:pt x="479791" y="880534"/>
                    <a:pt x="523213" y="855721"/>
                  </a:cubicBezTo>
                  <a:cubicBezTo>
                    <a:pt x="538745" y="846845"/>
                    <a:pt x="535312" y="844500"/>
                    <a:pt x="552552" y="841052"/>
                  </a:cubicBezTo>
                  <a:cubicBezTo>
                    <a:pt x="590445" y="833473"/>
                    <a:pt x="577342" y="839971"/>
                    <a:pt x="606340" y="831272"/>
                  </a:cubicBezTo>
                  <a:cubicBezTo>
                    <a:pt x="616214" y="828310"/>
                    <a:pt x="625899" y="824753"/>
                    <a:pt x="635679" y="821493"/>
                  </a:cubicBezTo>
                  <a:lnTo>
                    <a:pt x="665018" y="811713"/>
                  </a:lnTo>
                  <a:cubicBezTo>
                    <a:pt x="665019" y="811713"/>
                    <a:pt x="694356" y="801934"/>
                    <a:pt x="694357" y="801933"/>
                  </a:cubicBezTo>
                  <a:cubicBezTo>
                    <a:pt x="699247" y="798673"/>
                    <a:pt x="703524" y="794217"/>
                    <a:pt x="709027" y="792154"/>
                  </a:cubicBezTo>
                  <a:cubicBezTo>
                    <a:pt x="716809" y="789236"/>
                    <a:pt x="725413" y="789280"/>
                    <a:pt x="733476" y="787264"/>
                  </a:cubicBezTo>
                  <a:cubicBezTo>
                    <a:pt x="738477" y="786014"/>
                    <a:pt x="743256" y="784004"/>
                    <a:pt x="748146" y="782374"/>
                  </a:cubicBezTo>
                  <a:cubicBezTo>
                    <a:pt x="753036" y="779114"/>
                    <a:pt x="757559" y="775222"/>
                    <a:pt x="762815" y="772594"/>
                  </a:cubicBezTo>
                  <a:cubicBezTo>
                    <a:pt x="782980" y="762511"/>
                    <a:pt x="822325" y="764272"/>
                    <a:pt x="836163" y="762815"/>
                  </a:cubicBezTo>
                  <a:cubicBezTo>
                    <a:pt x="847625" y="761609"/>
                    <a:pt x="858982" y="759555"/>
                    <a:pt x="870391" y="757925"/>
                  </a:cubicBezTo>
                  <a:cubicBezTo>
                    <a:pt x="875281" y="754665"/>
                    <a:pt x="879659" y="750460"/>
                    <a:pt x="885061" y="748145"/>
                  </a:cubicBezTo>
                  <a:cubicBezTo>
                    <a:pt x="891238" y="745498"/>
                    <a:pt x="898158" y="745101"/>
                    <a:pt x="904620" y="743255"/>
                  </a:cubicBezTo>
                  <a:cubicBezTo>
                    <a:pt x="909576" y="741839"/>
                    <a:pt x="914552" y="740395"/>
                    <a:pt x="919290" y="738365"/>
                  </a:cubicBezTo>
                  <a:cubicBezTo>
                    <a:pt x="925990" y="735494"/>
                    <a:pt x="932149" y="731457"/>
                    <a:pt x="938849" y="728586"/>
                  </a:cubicBezTo>
                  <a:cubicBezTo>
                    <a:pt x="950574" y="723561"/>
                    <a:pt x="960671" y="722351"/>
                    <a:pt x="973078" y="718806"/>
                  </a:cubicBezTo>
                  <a:cubicBezTo>
                    <a:pt x="978034" y="717390"/>
                    <a:pt x="982725" y="715075"/>
                    <a:pt x="987748" y="713916"/>
                  </a:cubicBezTo>
                  <a:cubicBezTo>
                    <a:pt x="995294" y="712175"/>
                    <a:pt x="1052791" y="703153"/>
                    <a:pt x="1065985" y="694357"/>
                  </a:cubicBezTo>
                  <a:cubicBezTo>
                    <a:pt x="1091513" y="677338"/>
                    <a:pt x="1069316" y="689447"/>
                    <a:pt x="1105104" y="679687"/>
                  </a:cubicBezTo>
                  <a:cubicBezTo>
                    <a:pt x="1115049" y="676975"/>
                    <a:pt x="1124663" y="673168"/>
                    <a:pt x="1134443" y="669908"/>
                  </a:cubicBezTo>
                  <a:lnTo>
                    <a:pt x="1178451" y="655238"/>
                  </a:lnTo>
                  <a:lnTo>
                    <a:pt x="1207790" y="645458"/>
                  </a:lnTo>
                  <a:cubicBezTo>
                    <a:pt x="1212680" y="643828"/>
                    <a:pt x="1217850" y="642874"/>
                    <a:pt x="1222460" y="640569"/>
                  </a:cubicBezTo>
                  <a:cubicBezTo>
                    <a:pt x="1242694" y="630452"/>
                    <a:pt x="1247189" y="627051"/>
                    <a:pt x="1271358" y="621009"/>
                  </a:cubicBezTo>
                  <a:cubicBezTo>
                    <a:pt x="1277878" y="619379"/>
                    <a:pt x="1284625" y="618479"/>
                    <a:pt x="1290918" y="616119"/>
                  </a:cubicBezTo>
                  <a:cubicBezTo>
                    <a:pt x="1297743" y="613560"/>
                    <a:pt x="1303777" y="609211"/>
                    <a:pt x="1310477" y="606340"/>
                  </a:cubicBezTo>
                  <a:cubicBezTo>
                    <a:pt x="1338075" y="594513"/>
                    <a:pt x="1311603" y="608974"/>
                    <a:pt x="1344706" y="596560"/>
                  </a:cubicBezTo>
                  <a:cubicBezTo>
                    <a:pt x="1386419" y="580917"/>
                    <a:pt x="1344944" y="591601"/>
                    <a:pt x="1378935" y="581890"/>
                  </a:cubicBezTo>
                  <a:cubicBezTo>
                    <a:pt x="1385397" y="580044"/>
                    <a:pt x="1391934" y="578459"/>
                    <a:pt x="1398494" y="577001"/>
                  </a:cubicBezTo>
                  <a:cubicBezTo>
                    <a:pt x="1406607" y="575198"/>
                    <a:pt x="1414925" y="574298"/>
                    <a:pt x="1422943" y="572111"/>
                  </a:cubicBezTo>
                  <a:cubicBezTo>
                    <a:pt x="1432888" y="569399"/>
                    <a:pt x="1442502" y="565591"/>
                    <a:pt x="1452282" y="562331"/>
                  </a:cubicBezTo>
                  <a:lnTo>
                    <a:pt x="1496291" y="547662"/>
                  </a:lnTo>
                  <a:cubicBezTo>
                    <a:pt x="1501181" y="546032"/>
                    <a:pt x="1505960" y="544022"/>
                    <a:pt x="1510960" y="542772"/>
                  </a:cubicBezTo>
                  <a:cubicBezTo>
                    <a:pt x="1540139" y="535477"/>
                    <a:pt x="1523891" y="538987"/>
                    <a:pt x="1559859" y="532992"/>
                  </a:cubicBezTo>
                  <a:cubicBezTo>
                    <a:pt x="1595573" y="521087"/>
                    <a:pt x="1579197" y="525712"/>
                    <a:pt x="1608757" y="518323"/>
                  </a:cubicBezTo>
                  <a:cubicBezTo>
                    <a:pt x="1615277" y="515063"/>
                    <a:pt x="1621617" y="511415"/>
                    <a:pt x="1628317" y="508543"/>
                  </a:cubicBezTo>
                  <a:cubicBezTo>
                    <a:pt x="1641099" y="503065"/>
                    <a:pt x="1648759" y="502899"/>
                    <a:pt x="1662546" y="498763"/>
                  </a:cubicBezTo>
                  <a:cubicBezTo>
                    <a:pt x="1672420" y="495801"/>
                    <a:pt x="1682105" y="492244"/>
                    <a:pt x="1691885" y="488984"/>
                  </a:cubicBezTo>
                  <a:cubicBezTo>
                    <a:pt x="1696775" y="487354"/>
                    <a:pt x="1701500" y="485105"/>
                    <a:pt x="1706554" y="484094"/>
                  </a:cubicBezTo>
                  <a:cubicBezTo>
                    <a:pt x="1737593" y="477886"/>
                    <a:pt x="1722940" y="481220"/>
                    <a:pt x="1750563" y="474314"/>
                  </a:cubicBezTo>
                  <a:cubicBezTo>
                    <a:pt x="1757083" y="471054"/>
                    <a:pt x="1763422" y="467406"/>
                    <a:pt x="1770122" y="464534"/>
                  </a:cubicBezTo>
                  <a:cubicBezTo>
                    <a:pt x="1783281" y="458894"/>
                    <a:pt x="1794887" y="457625"/>
                    <a:pt x="1809241" y="454755"/>
                  </a:cubicBezTo>
                  <a:cubicBezTo>
                    <a:pt x="1837804" y="440473"/>
                    <a:pt x="1835353" y="440683"/>
                    <a:pt x="1863029" y="430305"/>
                  </a:cubicBezTo>
                  <a:cubicBezTo>
                    <a:pt x="1884930" y="422092"/>
                    <a:pt x="1871582" y="428229"/>
                    <a:pt x="1897258" y="420526"/>
                  </a:cubicBezTo>
                  <a:cubicBezTo>
                    <a:pt x="1907132" y="417564"/>
                    <a:pt x="1916817" y="414006"/>
                    <a:pt x="1926597" y="410746"/>
                  </a:cubicBezTo>
                  <a:lnTo>
                    <a:pt x="1955936" y="400966"/>
                  </a:lnTo>
                  <a:lnTo>
                    <a:pt x="1970605" y="396077"/>
                  </a:lnTo>
                  <a:cubicBezTo>
                    <a:pt x="2008773" y="370632"/>
                    <a:pt x="1951351" y="405754"/>
                    <a:pt x="2024394" y="381407"/>
                  </a:cubicBezTo>
                  <a:cubicBezTo>
                    <a:pt x="2032125" y="378830"/>
                    <a:pt x="2036430" y="369872"/>
                    <a:pt x="2043953" y="366738"/>
                  </a:cubicBezTo>
                  <a:cubicBezTo>
                    <a:pt x="2056360" y="361568"/>
                    <a:pt x="2070032" y="360218"/>
                    <a:pt x="2083072" y="356958"/>
                  </a:cubicBezTo>
                  <a:cubicBezTo>
                    <a:pt x="2089592" y="355328"/>
                    <a:pt x="2096620" y="355074"/>
                    <a:pt x="2102631" y="352068"/>
                  </a:cubicBezTo>
                  <a:cubicBezTo>
                    <a:pt x="2109151" y="348808"/>
                    <a:pt x="2115275" y="344593"/>
                    <a:pt x="2122190" y="342288"/>
                  </a:cubicBezTo>
                  <a:cubicBezTo>
                    <a:pt x="2134941" y="338038"/>
                    <a:pt x="2161309" y="332509"/>
                    <a:pt x="2161309" y="332509"/>
                  </a:cubicBezTo>
                  <a:cubicBezTo>
                    <a:pt x="2167829" y="329249"/>
                    <a:pt x="2173954" y="325034"/>
                    <a:pt x="2180869" y="322729"/>
                  </a:cubicBezTo>
                  <a:cubicBezTo>
                    <a:pt x="2188754" y="320101"/>
                    <a:pt x="2197255" y="319855"/>
                    <a:pt x="2205318" y="317839"/>
                  </a:cubicBezTo>
                  <a:cubicBezTo>
                    <a:pt x="2210318" y="316589"/>
                    <a:pt x="2214987" y="314199"/>
                    <a:pt x="2219987" y="312949"/>
                  </a:cubicBezTo>
                  <a:cubicBezTo>
                    <a:pt x="2228050" y="310933"/>
                    <a:pt x="2236418" y="310246"/>
                    <a:pt x="2244436" y="308059"/>
                  </a:cubicBezTo>
                  <a:cubicBezTo>
                    <a:pt x="2254381" y="305347"/>
                    <a:pt x="2263995" y="301540"/>
                    <a:pt x="2273775" y="298280"/>
                  </a:cubicBezTo>
                  <a:cubicBezTo>
                    <a:pt x="2278665" y="296650"/>
                    <a:pt x="2283444" y="294640"/>
                    <a:pt x="2288445" y="293390"/>
                  </a:cubicBezTo>
                  <a:cubicBezTo>
                    <a:pt x="2298371" y="290908"/>
                    <a:pt x="2312853" y="287819"/>
                    <a:pt x="2322674" y="283610"/>
                  </a:cubicBezTo>
                  <a:cubicBezTo>
                    <a:pt x="2329374" y="280739"/>
                    <a:pt x="2335318" y="276136"/>
                    <a:pt x="2342233" y="273831"/>
                  </a:cubicBezTo>
                  <a:cubicBezTo>
                    <a:pt x="2350118" y="271203"/>
                    <a:pt x="2358505" y="270428"/>
                    <a:pt x="2366682" y="268941"/>
                  </a:cubicBezTo>
                  <a:cubicBezTo>
                    <a:pt x="2389048" y="264874"/>
                    <a:pt x="2395623" y="265149"/>
                    <a:pt x="2415581" y="259161"/>
                  </a:cubicBezTo>
                  <a:cubicBezTo>
                    <a:pt x="2503566" y="232765"/>
                    <a:pt x="2399122" y="264110"/>
                    <a:pt x="2464479" y="239602"/>
                  </a:cubicBezTo>
                  <a:cubicBezTo>
                    <a:pt x="2470772" y="237242"/>
                    <a:pt x="2477577" y="236558"/>
                    <a:pt x="2484039" y="234712"/>
                  </a:cubicBezTo>
                  <a:cubicBezTo>
                    <a:pt x="2488995" y="233296"/>
                    <a:pt x="2493708" y="231072"/>
                    <a:pt x="2498708" y="229822"/>
                  </a:cubicBezTo>
                  <a:cubicBezTo>
                    <a:pt x="2506771" y="227806"/>
                    <a:pt x="2515139" y="227119"/>
                    <a:pt x="2523157" y="224932"/>
                  </a:cubicBezTo>
                  <a:cubicBezTo>
                    <a:pt x="2533102" y="222220"/>
                    <a:pt x="2542328" y="216848"/>
                    <a:pt x="2552496" y="215153"/>
                  </a:cubicBezTo>
                  <a:cubicBezTo>
                    <a:pt x="2562276" y="213523"/>
                    <a:pt x="2572157" y="212414"/>
                    <a:pt x="2581835" y="210263"/>
                  </a:cubicBezTo>
                  <a:cubicBezTo>
                    <a:pt x="2586867" y="209145"/>
                    <a:pt x="2591504" y="206623"/>
                    <a:pt x="2596505" y="205373"/>
                  </a:cubicBezTo>
                  <a:cubicBezTo>
                    <a:pt x="2627532" y="197616"/>
                    <a:pt x="2623568" y="202872"/>
                    <a:pt x="2660073" y="190703"/>
                  </a:cubicBezTo>
                  <a:cubicBezTo>
                    <a:pt x="2687495" y="181562"/>
                    <a:pt x="2669736" y="187065"/>
                    <a:pt x="2713861" y="176034"/>
                  </a:cubicBezTo>
                  <a:cubicBezTo>
                    <a:pt x="2720381" y="174404"/>
                    <a:pt x="2726767" y="172094"/>
                    <a:pt x="2733420" y="171144"/>
                  </a:cubicBezTo>
                  <a:cubicBezTo>
                    <a:pt x="2783865" y="163937"/>
                    <a:pt x="2756181" y="167401"/>
                    <a:pt x="2816548" y="161364"/>
                  </a:cubicBezTo>
                  <a:cubicBezTo>
                    <a:pt x="2849322" y="150440"/>
                    <a:pt x="2851599" y="148563"/>
                    <a:pt x="2889895" y="141805"/>
                  </a:cubicBezTo>
                  <a:cubicBezTo>
                    <a:pt x="2902836" y="139521"/>
                    <a:pt x="2915974" y="138545"/>
                    <a:pt x="2929014" y="136915"/>
                  </a:cubicBezTo>
                  <a:cubicBezTo>
                    <a:pt x="2990209" y="121615"/>
                    <a:pt x="2914098" y="141175"/>
                    <a:pt x="2963243" y="127135"/>
                  </a:cubicBezTo>
                  <a:cubicBezTo>
                    <a:pt x="2998371" y="117099"/>
                    <a:pt x="2966930" y="127437"/>
                    <a:pt x="3007251" y="117356"/>
                  </a:cubicBezTo>
                  <a:cubicBezTo>
                    <a:pt x="3012252" y="116106"/>
                    <a:pt x="3016920" y="113716"/>
                    <a:pt x="3021921" y="112466"/>
                  </a:cubicBezTo>
                  <a:cubicBezTo>
                    <a:pt x="3029984" y="110450"/>
                    <a:pt x="3038307" y="109592"/>
                    <a:pt x="3046370" y="107576"/>
                  </a:cubicBezTo>
                  <a:cubicBezTo>
                    <a:pt x="3051371" y="106326"/>
                    <a:pt x="3056017" y="103845"/>
                    <a:pt x="3061040" y="102686"/>
                  </a:cubicBezTo>
                  <a:cubicBezTo>
                    <a:pt x="3072543" y="100032"/>
                    <a:pt x="3111596" y="93525"/>
                    <a:pt x="3129497" y="88017"/>
                  </a:cubicBezTo>
                  <a:cubicBezTo>
                    <a:pt x="3144276" y="83469"/>
                    <a:pt x="3158836" y="78237"/>
                    <a:pt x="3173506" y="73347"/>
                  </a:cubicBezTo>
                  <a:cubicBezTo>
                    <a:pt x="3178396" y="71717"/>
                    <a:pt x="3183073" y="69186"/>
                    <a:pt x="3188175" y="68457"/>
                  </a:cubicBezTo>
                  <a:cubicBezTo>
                    <a:pt x="3232219" y="62165"/>
                    <a:pt x="3211035" y="65461"/>
                    <a:pt x="3251743" y="58678"/>
                  </a:cubicBezTo>
                  <a:cubicBezTo>
                    <a:pt x="3256633" y="57048"/>
                    <a:pt x="3261412" y="55038"/>
                    <a:pt x="3266413" y="53788"/>
                  </a:cubicBezTo>
                  <a:cubicBezTo>
                    <a:pt x="3308305" y="43315"/>
                    <a:pt x="3331651" y="47805"/>
                    <a:pt x="3383769" y="39118"/>
                  </a:cubicBezTo>
                  <a:cubicBezTo>
                    <a:pt x="3409459" y="34836"/>
                    <a:pt x="3425287" y="31788"/>
                    <a:pt x="3452227" y="29339"/>
                  </a:cubicBezTo>
                  <a:cubicBezTo>
                    <a:pt x="3475011" y="27268"/>
                    <a:pt x="3497866" y="26079"/>
                    <a:pt x="3520685" y="24449"/>
                  </a:cubicBezTo>
                  <a:cubicBezTo>
                    <a:pt x="3575948" y="15238"/>
                    <a:pt x="3532387" y="21557"/>
                    <a:pt x="3618481" y="14669"/>
                  </a:cubicBezTo>
                  <a:cubicBezTo>
                    <a:pt x="3636427" y="13233"/>
                    <a:pt x="3654377" y="11767"/>
                    <a:pt x="3672270" y="9779"/>
                  </a:cubicBezTo>
                  <a:cubicBezTo>
                    <a:pt x="3683725" y="8506"/>
                    <a:pt x="3695016" y="5887"/>
                    <a:pt x="3706498" y="4889"/>
                  </a:cubicBezTo>
                  <a:cubicBezTo>
                    <a:pt x="3732530" y="2626"/>
                    <a:pt x="3758657" y="1630"/>
                    <a:pt x="3784736" y="0"/>
                  </a:cubicBezTo>
                  <a:lnTo>
                    <a:pt x="4180813" y="4889"/>
                  </a:lnTo>
                  <a:cubicBezTo>
                    <a:pt x="4202060" y="5341"/>
                    <a:pt x="4223293" y="7143"/>
                    <a:pt x="4244381" y="9779"/>
                  </a:cubicBezTo>
                  <a:cubicBezTo>
                    <a:pt x="4249495" y="10418"/>
                    <a:pt x="4253936" y="14030"/>
                    <a:pt x="4259050" y="14669"/>
                  </a:cubicBezTo>
                  <a:cubicBezTo>
                    <a:pt x="4280138" y="17305"/>
                    <a:pt x="4301429" y="17929"/>
                    <a:pt x="4322618" y="19559"/>
                  </a:cubicBezTo>
                  <a:cubicBezTo>
                    <a:pt x="4353850" y="29970"/>
                    <a:pt x="4318439" y="19013"/>
                    <a:pt x="4366627" y="29339"/>
                  </a:cubicBezTo>
                  <a:cubicBezTo>
                    <a:pt x="4442075" y="45506"/>
                    <a:pt x="4370876" y="34136"/>
                    <a:pt x="4439974" y="44008"/>
                  </a:cubicBezTo>
                  <a:cubicBezTo>
                    <a:pt x="4449754" y="47268"/>
                    <a:pt x="4459145" y="52093"/>
                    <a:pt x="4469313" y="53788"/>
                  </a:cubicBezTo>
                  <a:cubicBezTo>
                    <a:pt x="4492354" y="57628"/>
                    <a:pt x="4497796" y="57734"/>
                    <a:pt x="4518212" y="63567"/>
                  </a:cubicBezTo>
                  <a:cubicBezTo>
                    <a:pt x="4523168" y="64983"/>
                    <a:pt x="4527881" y="67207"/>
                    <a:pt x="4532881" y="68457"/>
                  </a:cubicBezTo>
                  <a:cubicBezTo>
                    <a:pt x="4540944" y="70473"/>
                    <a:pt x="4549312" y="71160"/>
                    <a:pt x="4557331" y="73347"/>
                  </a:cubicBezTo>
                  <a:cubicBezTo>
                    <a:pt x="4567276" y="76059"/>
                    <a:pt x="4576561" y="81105"/>
                    <a:pt x="4586670" y="83127"/>
                  </a:cubicBezTo>
                  <a:cubicBezTo>
                    <a:pt x="4602969" y="86387"/>
                    <a:pt x="4619799" y="87651"/>
                    <a:pt x="4635568" y="92907"/>
                  </a:cubicBezTo>
                  <a:lnTo>
                    <a:pt x="4679577" y="107576"/>
                  </a:lnTo>
                  <a:lnTo>
                    <a:pt x="4708916" y="117356"/>
                  </a:lnTo>
                  <a:lnTo>
                    <a:pt x="4738255" y="122246"/>
                  </a:lnTo>
                  <a:cubicBezTo>
                    <a:pt x="4744775" y="125506"/>
                    <a:pt x="4751114" y="129154"/>
                    <a:pt x="4757814" y="132025"/>
                  </a:cubicBezTo>
                  <a:cubicBezTo>
                    <a:pt x="4762551" y="134055"/>
                    <a:pt x="4767977" y="134412"/>
                    <a:pt x="4772483" y="136915"/>
                  </a:cubicBezTo>
                  <a:cubicBezTo>
                    <a:pt x="4782758" y="142623"/>
                    <a:pt x="4792043" y="149954"/>
                    <a:pt x="4801823" y="156474"/>
                  </a:cubicBezTo>
                  <a:cubicBezTo>
                    <a:pt x="4806713" y="159734"/>
                    <a:pt x="4810917" y="164396"/>
                    <a:pt x="4816492" y="166254"/>
                  </a:cubicBezTo>
                  <a:lnTo>
                    <a:pt x="4831162" y="171144"/>
                  </a:lnTo>
                  <a:cubicBezTo>
                    <a:pt x="4866093" y="194431"/>
                    <a:pt x="4849098" y="187852"/>
                    <a:pt x="4880060" y="195593"/>
                  </a:cubicBezTo>
                  <a:cubicBezTo>
                    <a:pt x="4884950" y="198853"/>
                    <a:pt x="4889473" y="202745"/>
                    <a:pt x="4894729" y="205373"/>
                  </a:cubicBezTo>
                  <a:cubicBezTo>
                    <a:pt x="4899339" y="207678"/>
                    <a:pt x="4904893" y="207760"/>
                    <a:pt x="4909399" y="210263"/>
                  </a:cubicBezTo>
                  <a:cubicBezTo>
                    <a:pt x="4919674" y="215971"/>
                    <a:pt x="4928958" y="223302"/>
                    <a:pt x="4938738" y="229822"/>
                  </a:cubicBezTo>
                  <a:cubicBezTo>
                    <a:pt x="4943628" y="233082"/>
                    <a:pt x="4947833" y="237743"/>
                    <a:pt x="4953408" y="239602"/>
                  </a:cubicBezTo>
                  <a:cubicBezTo>
                    <a:pt x="4974992" y="246797"/>
                    <a:pt x="4963467" y="242187"/>
                    <a:pt x="4987636" y="254271"/>
                  </a:cubicBezTo>
                  <a:cubicBezTo>
                    <a:pt x="4990896" y="259161"/>
                    <a:pt x="4992827" y="265270"/>
                    <a:pt x="4997416" y="268941"/>
                  </a:cubicBezTo>
                  <a:cubicBezTo>
                    <a:pt x="5001441" y="272161"/>
                    <a:pt x="5007476" y="271526"/>
                    <a:pt x="5012086" y="273831"/>
                  </a:cubicBezTo>
                  <a:cubicBezTo>
                    <a:pt x="5017342" y="276459"/>
                    <a:pt x="5021865" y="280350"/>
                    <a:pt x="5026755" y="283610"/>
                  </a:cubicBezTo>
                  <a:cubicBezTo>
                    <a:pt x="5054782" y="325650"/>
                    <a:pt x="5017464" y="276179"/>
                    <a:pt x="5051204" y="303170"/>
                  </a:cubicBezTo>
                  <a:cubicBezTo>
                    <a:pt x="5055793" y="306841"/>
                    <a:pt x="5056828" y="313684"/>
                    <a:pt x="5060984" y="317839"/>
                  </a:cubicBezTo>
                  <a:cubicBezTo>
                    <a:pt x="5099439" y="356292"/>
                    <a:pt x="5050283" y="294239"/>
                    <a:pt x="5090323" y="342288"/>
                  </a:cubicBezTo>
                  <a:cubicBezTo>
                    <a:pt x="5094085" y="346803"/>
                    <a:pt x="5095514" y="353287"/>
                    <a:pt x="5100103" y="356958"/>
                  </a:cubicBezTo>
                  <a:cubicBezTo>
                    <a:pt x="5104128" y="360178"/>
                    <a:pt x="5110162" y="359543"/>
                    <a:pt x="5114772" y="361848"/>
                  </a:cubicBezTo>
                  <a:cubicBezTo>
                    <a:pt x="5120028" y="364476"/>
                    <a:pt x="5124552" y="368367"/>
                    <a:pt x="5129442" y="371627"/>
                  </a:cubicBezTo>
                  <a:lnTo>
                    <a:pt x="5149001" y="400966"/>
                  </a:lnTo>
                  <a:cubicBezTo>
                    <a:pt x="5152261" y="405856"/>
                    <a:pt x="5154625" y="411480"/>
                    <a:pt x="5158781" y="415636"/>
                  </a:cubicBezTo>
                  <a:cubicBezTo>
                    <a:pt x="5163671" y="420526"/>
                    <a:pt x="5168138" y="425878"/>
                    <a:pt x="5173450" y="430305"/>
                  </a:cubicBezTo>
                  <a:cubicBezTo>
                    <a:pt x="5210461" y="461147"/>
                    <a:pt x="5169448" y="421413"/>
                    <a:pt x="5197900" y="44986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0E9D52-A8C2-4AE5-981A-66EEA2F22CA8}"/>
              </a:ext>
            </a:extLst>
          </p:cNvPr>
          <p:cNvGrpSpPr/>
          <p:nvPr/>
        </p:nvGrpSpPr>
        <p:grpSpPr>
          <a:xfrm>
            <a:off x="6029172" y="1598977"/>
            <a:ext cx="7657490" cy="5104992"/>
            <a:chOff x="6029172" y="1598977"/>
            <a:chExt cx="7657490" cy="51049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899D4B-31CE-477C-915D-52A72F53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172" y="1598977"/>
              <a:ext cx="7657490" cy="5104992"/>
            </a:xfrm>
            <a:prstGeom prst="rect">
              <a:avLst/>
            </a:prstGeom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235C289-00F1-48C1-9616-C2155D793404}"/>
                </a:ext>
              </a:extLst>
            </p:cNvPr>
            <p:cNvSpPr/>
            <p:nvPr/>
          </p:nvSpPr>
          <p:spPr>
            <a:xfrm>
              <a:off x="8038896" y="2850776"/>
              <a:ext cx="4283518" cy="606341"/>
            </a:xfrm>
            <a:custGeom>
              <a:avLst/>
              <a:gdLst>
                <a:gd name="connsiteX0" fmla="*/ 0 w 4283518"/>
                <a:gd name="connsiteY0" fmla="*/ 567222 h 567222"/>
                <a:gd name="connsiteX1" fmla="*/ 39119 w 4283518"/>
                <a:gd name="connsiteY1" fmla="*/ 542772 h 567222"/>
                <a:gd name="connsiteX2" fmla="*/ 53788 w 4283518"/>
                <a:gd name="connsiteY2" fmla="*/ 528103 h 567222"/>
                <a:gd name="connsiteX3" fmla="*/ 83128 w 4283518"/>
                <a:gd name="connsiteY3" fmla="*/ 518323 h 567222"/>
                <a:gd name="connsiteX4" fmla="*/ 97797 w 4283518"/>
                <a:gd name="connsiteY4" fmla="*/ 508544 h 567222"/>
                <a:gd name="connsiteX5" fmla="*/ 127136 w 4283518"/>
                <a:gd name="connsiteY5" fmla="*/ 484094 h 567222"/>
                <a:gd name="connsiteX6" fmla="*/ 156475 w 4283518"/>
                <a:gd name="connsiteY6" fmla="*/ 464535 h 567222"/>
                <a:gd name="connsiteX7" fmla="*/ 190704 w 4283518"/>
                <a:gd name="connsiteY7" fmla="*/ 449865 h 567222"/>
                <a:gd name="connsiteX8" fmla="*/ 229823 w 4283518"/>
                <a:gd name="connsiteY8" fmla="*/ 425416 h 567222"/>
                <a:gd name="connsiteX9" fmla="*/ 259162 w 4283518"/>
                <a:gd name="connsiteY9" fmla="*/ 405857 h 567222"/>
                <a:gd name="connsiteX10" fmla="*/ 278721 w 4283518"/>
                <a:gd name="connsiteY10" fmla="*/ 396077 h 567222"/>
                <a:gd name="connsiteX11" fmla="*/ 308060 w 4283518"/>
                <a:gd name="connsiteY11" fmla="*/ 376518 h 567222"/>
                <a:gd name="connsiteX12" fmla="*/ 322730 w 4283518"/>
                <a:gd name="connsiteY12" fmla="*/ 366738 h 567222"/>
                <a:gd name="connsiteX13" fmla="*/ 342289 w 4283518"/>
                <a:gd name="connsiteY13" fmla="*/ 361848 h 567222"/>
                <a:gd name="connsiteX14" fmla="*/ 352069 w 4283518"/>
                <a:gd name="connsiteY14" fmla="*/ 347179 h 567222"/>
                <a:gd name="connsiteX15" fmla="*/ 396077 w 4283518"/>
                <a:gd name="connsiteY15" fmla="*/ 322730 h 567222"/>
                <a:gd name="connsiteX16" fmla="*/ 425416 w 4283518"/>
                <a:gd name="connsiteY16" fmla="*/ 303170 h 567222"/>
                <a:gd name="connsiteX17" fmla="*/ 454755 w 4283518"/>
                <a:gd name="connsiteY17" fmla="*/ 293391 h 567222"/>
                <a:gd name="connsiteX18" fmla="*/ 498764 w 4283518"/>
                <a:gd name="connsiteY18" fmla="*/ 273831 h 567222"/>
                <a:gd name="connsiteX19" fmla="*/ 542772 w 4283518"/>
                <a:gd name="connsiteY19" fmla="*/ 259162 h 567222"/>
                <a:gd name="connsiteX20" fmla="*/ 557442 w 4283518"/>
                <a:gd name="connsiteY20" fmla="*/ 249382 h 567222"/>
                <a:gd name="connsiteX21" fmla="*/ 572111 w 4283518"/>
                <a:gd name="connsiteY21" fmla="*/ 244492 h 567222"/>
                <a:gd name="connsiteX22" fmla="*/ 630790 w 4283518"/>
                <a:gd name="connsiteY22" fmla="*/ 220043 h 567222"/>
                <a:gd name="connsiteX23" fmla="*/ 660129 w 4283518"/>
                <a:gd name="connsiteY23" fmla="*/ 210263 h 567222"/>
                <a:gd name="connsiteX24" fmla="*/ 689468 w 4283518"/>
                <a:gd name="connsiteY24" fmla="*/ 195594 h 567222"/>
                <a:gd name="connsiteX25" fmla="*/ 723697 w 4283518"/>
                <a:gd name="connsiteY25" fmla="*/ 190704 h 567222"/>
                <a:gd name="connsiteX26" fmla="*/ 777485 w 4283518"/>
                <a:gd name="connsiteY26" fmla="*/ 176034 h 567222"/>
                <a:gd name="connsiteX27" fmla="*/ 811714 w 4283518"/>
                <a:gd name="connsiteY27" fmla="*/ 166255 h 567222"/>
                <a:gd name="connsiteX28" fmla="*/ 850832 w 4283518"/>
                <a:gd name="connsiteY28" fmla="*/ 156475 h 567222"/>
                <a:gd name="connsiteX29" fmla="*/ 865502 w 4283518"/>
                <a:gd name="connsiteY29" fmla="*/ 151585 h 567222"/>
                <a:gd name="connsiteX30" fmla="*/ 909510 w 4283518"/>
                <a:gd name="connsiteY30" fmla="*/ 141806 h 567222"/>
                <a:gd name="connsiteX31" fmla="*/ 938849 w 4283518"/>
                <a:gd name="connsiteY31" fmla="*/ 132026 h 567222"/>
                <a:gd name="connsiteX32" fmla="*/ 968188 w 4283518"/>
                <a:gd name="connsiteY32" fmla="*/ 117356 h 567222"/>
                <a:gd name="connsiteX33" fmla="*/ 992638 w 4283518"/>
                <a:gd name="connsiteY33" fmla="*/ 112466 h 567222"/>
                <a:gd name="connsiteX34" fmla="*/ 1007307 w 4283518"/>
                <a:gd name="connsiteY34" fmla="*/ 107577 h 567222"/>
                <a:gd name="connsiteX35" fmla="*/ 1036646 w 4283518"/>
                <a:gd name="connsiteY35" fmla="*/ 102687 h 567222"/>
                <a:gd name="connsiteX36" fmla="*/ 1095324 w 4283518"/>
                <a:gd name="connsiteY36" fmla="*/ 92907 h 567222"/>
                <a:gd name="connsiteX37" fmla="*/ 1202901 w 4283518"/>
                <a:gd name="connsiteY37" fmla="*/ 78238 h 567222"/>
                <a:gd name="connsiteX38" fmla="*/ 1232240 w 4283518"/>
                <a:gd name="connsiteY38" fmla="*/ 73348 h 567222"/>
                <a:gd name="connsiteX39" fmla="*/ 1246909 w 4283518"/>
                <a:gd name="connsiteY39" fmla="*/ 68458 h 567222"/>
                <a:gd name="connsiteX40" fmla="*/ 1266469 w 4283518"/>
                <a:gd name="connsiteY40" fmla="*/ 63568 h 567222"/>
                <a:gd name="connsiteX41" fmla="*/ 1281138 w 4283518"/>
                <a:gd name="connsiteY41" fmla="*/ 58678 h 567222"/>
                <a:gd name="connsiteX42" fmla="*/ 1320257 w 4283518"/>
                <a:gd name="connsiteY42" fmla="*/ 48899 h 567222"/>
                <a:gd name="connsiteX43" fmla="*/ 1344706 w 4283518"/>
                <a:gd name="connsiteY43" fmla="*/ 44009 h 567222"/>
                <a:gd name="connsiteX44" fmla="*/ 1359376 w 4283518"/>
                <a:gd name="connsiteY44" fmla="*/ 39119 h 567222"/>
                <a:gd name="connsiteX45" fmla="*/ 1403384 w 4283518"/>
                <a:gd name="connsiteY45" fmla="*/ 29339 h 567222"/>
                <a:gd name="connsiteX46" fmla="*/ 1540300 w 4283518"/>
                <a:gd name="connsiteY46" fmla="*/ 24449 h 567222"/>
                <a:gd name="connsiteX47" fmla="*/ 1579418 w 4283518"/>
                <a:gd name="connsiteY47" fmla="*/ 19560 h 567222"/>
                <a:gd name="connsiteX48" fmla="*/ 1633207 w 4283518"/>
                <a:gd name="connsiteY48" fmla="*/ 14670 h 567222"/>
                <a:gd name="connsiteX49" fmla="*/ 1652766 w 4283518"/>
                <a:gd name="connsiteY49" fmla="*/ 9780 h 567222"/>
                <a:gd name="connsiteX50" fmla="*/ 1750563 w 4283518"/>
                <a:gd name="connsiteY50" fmla="*/ 4890 h 567222"/>
                <a:gd name="connsiteX51" fmla="*/ 1838580 w 4283518"/>
                <a:gd name="connsiteY51" fmla="*/ 0 h 567222"/>
                <a:gd name="connsiteX52" fmla="*/ 2811658 w 4283518"/>
                <a:gd name="connsiteY52" fmla="*/ 4890 h 567222"/>
                <a:gd name="connsiteX53" fmla="*/ 3075709 w 4283518"/>
                <a:gd name="connsiteY53" fmla="*/ 14670 h 567222"/>
                <a:gd name="connsiteX54" fmla="*/ 3100159 w 4283518"/>
                <a:gd name="connsiteY54" fmla="*/ 19560 h 567222"/>
                <a:gd name="connsiteX55" fmla="*/ 3134387 w 4283518"/>
                <a:gd name="connsiteY55" fmla="*/ 24449 h 567222"/>
                <a:gd name="connsiteX56" fmla="*/ 3153947 w 4283518"/>
                <a:gd name="connsiteY56" fmla="*/ 29339 h 567222"/>
                <a:gd name="connsiteX57" fmla="*/ 3261523 w 4283518"/>
                <a:gd name="connsiteY57" fmla="*/ 44009 h 567222"/>
                <a:gd name="connsiteX58" fmla="*/ 3276193 w 4283518"/>
                <a:gd name="connsiteY58" fmla="*/ 48899 h 567222"/>
                <a:gd name="connsiteX59" fmla="*/ 3290862 w 4283518"/>
                <a:gd name="connsiteY59" fmla="*/ 58678 h 567222"/>
                <a:gd name="connsiteX60" fmla="*/ 3383769 w 4283518"/>
                <a:gd name="connsiteY60" fmla="*/ 73348 h 567222"/>
                <a:gd name="connsiteX61" fmla="*/ 3457117 w 4283518"/>
                <a:gd name="connsiteY61" fmla="*/ 83127 h 567222"/>
                <a:gd name="connsiteX62" fmla="*/ 3481566 w 4283518"/>
                <a:gd name="connsiteY62" fmla="*/ 88017 h 567222"/>
                <a:gd name="connsiteX63" fmla="*/ 3540244 w 4283518"/>
                <a:gd name="connsiteY63" fmla="*/ 92907 h 567222"/>
                <a:gd name="connsiteX64" fmla="*/ 3554914 w 4283518"/>
                <a:gd name="connsiteY64" fmla="*/ 97797 h 567222"/>
                <a:gd name="connsiteX65" fmla="*/ 3574473 w 4283518"/>
                <a:gd name="connsiteY65" fmla="*/ 107577 h 567222"/>
                <a:gd name="connsiteX66" fmla="*/ 3613592 w 4283518"/>
                <a:gd name="connsiteY66" fmla="*/ 117356 h 567222"/>
                <a:gd name="connsiteX67" fmla="*/ 3633151 w 4283518"/>
                <a:gd name="connsiteY67" fmla="*/ 122246 h 567222"/>
                <a:gd name="connsiteX68" fmla="*/ 3662490 w 4283518"/>
                <a:gd name="connsiteY68" fmla="*/ 132026 h 567222"/>
                <a:gd name="connsiteX69" fmla="*/ 3701609 w 4283518"/>
                <a:gd name="connsiteY69" fmla="*/ 141806 h 567222"/>
                <a:gd name="connsiteX70" fmla="*/ 3721168 w 4283518"/>
                <a:gd name="connsiteY70" fmla="*/ 146695 h 567222"/>
                <a:gd name="connsiteX71" fmla="*/ 3740728 w 4283518"/>
                <a:gd name="connsiteY71" fmla="*/ 156475 h 567222"/>
                <a:gd name="connsiteX72" fmla="*/ 3760287 w 4283518"/>
                <a:gd name="connsiteY72" fmla="*/ 171145 h 567222"/>
                <a:gd name="connsiteX73" fmla="*/ 3799406 w 4283518"/>
                <a:gd name="connsiteY73" fmla="*/ 176034 h 567222"/>
                <a:gd name="connsiteX74" fmla="*/ 3818965 w 4283518"/>
                <a:gd name="connsiteY74" fmla="*/ 180924 h 567222"/>
                <a:gd name="connsiteX75" fmla="*/ 3853194 w 4283518"/>
                <a:gd name="connsiteY75" fmla="*/ 195594 h 567222"/>
                <a:gd name="connsiteX76" fmla="*/ 3892313 w 4283518"/>
                <a:gd name="connsiteY76" fmla="*/ 205373 h 567222"/>
                <a:gd name="connsiteX77" fmla="*/ 3911872 w 4283518"/>
                <a:gd name="connsiteY77" fmla="*/ 215153 h 567222"/>
                <a:gd name="connsiteX78" fmla="*/ 3926541 w 4283518"/>
                <a:gd name="connsiteY78" fmla="*/ 224933 h 567222"/>
                <a:gd name="connsiteX79" fmla="*/ 3955880 w 4283518"/>
                <a:gd name="connsiteY79" fmla="*/ 229823 h 567222"/>
                <a:gd name="connsiteX80" fmla="*/ 3990109 w 4283518"/>
                <a:gd name="connsiteY80" fmla="*/ 244492 h 567222"/>
                <a:gd name="connsiteX81" fmla="*/ 4029228 w 4283518"/>
                <a:gd name="connsiteY81" fmla="*/ 254272 h 567222"/>
                <a:gd name="connsiteX82" fmla="*/ 4048787 w 4283518"/>
                <a:gd name="connsiteY82" fmla="*/ 259162 h 567222"/>
                <a:gd name="connsiteX83" fmla="*/ 4068347 w 4283518"/>
                <a:gd name="connsiteY83" fmla="*/ 268941 h 567222"/>
                <a:gd name="connsiteX84" fmla="*/ 4083016 w 4283518"/>
                <a:gd name="connsiteY84" fmla="*/ 278721 h 567222"/>
                <a:gd name="connsiteX85" fmla="*/ 4122135 w 4283518"/>
                <a:gd name="connsiteY85" fmla="*/ 298280 h 567222"/>
                <a:gd name="connsiteX86" fmla="*/ 4141694 w 4283518"/>
                <a:gd name="connsiteY86" fmla="*/ 308060 h 567222"/>
                <a:gd name="connsiteX87" fmla="*/ 4171033 w 4283518"/>
                <a:gd name="connsiteY87" fmla="*/ 317840 h 567222"/>
                <a:gd name="connsiteX88" fmla="*/ 4185703 w 4283518"/>
                <a:gd name="connsiteY88" fmla="*/ 327619 h 567222"/>
                <a:gd name="connsiteX89" fmla="*/ 4215042 w 4283518"/>
                <a:gd name="connsiteY89" fmla="*/ 337399 h 567222"/>
                <a:gd name="connsiteX90" fmla="*/ 4234601 w 4283518"/>
                <a:gd name="connsiteY90" fmla="*/ 347179 h 567222"/>
                <a:gd name="connsiteX91" fmla="*/ 4254161 w 4283518"/>
                <a:gd name="connsiteY91" fmla="*/ 352069 h 567222"/>
                <a:gd name="connsiteX92" fmla="*/ 4268830 w 4283518"/>
                <a:gd name="connsiteY92" fmla="*/ 356958 h 567222"/>
                <a:gd name="connsiteX93" fmla="*/ 4283500 w 4283518"/>
                <a:gd name="connsiteY93" fmla="*/ 376518 h 56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283518" h="567222">
                  <a:moveTo>
                    <a:pt x="0" y="567222"/>
                  </a:moveTo>
                  <a:cubicBezTo>
                    <a:pt x="3406" y="565178"/>
                    <a:pt x="32670" y="548146"/>
                    <a:pt x="39119" y="542772"/>
                  </a:cubicBezTo>
                  <a:cubicBezTo>
                    <a:pt x="44431" y="538345"/>
                    <a:pt x="47743" y="531461"/>
                    <a:pt x="53788" y="528103"/>
                  </a:cubicBezTo>
                  <a:cubicBezTo>
                    <a:pt x="62800" y="523097"/>
                    <a:pt x="74550" y="524041"/>
                    <a:pt x="83128" y="518323"/>
                  </a:cubicBezTo>
                  <a:lnTo>
                    <a:pt x="97797" y="508544"/>
                  </a:lnTo>
                  <a:cubicBezTo>
                    <a:pt x="113843" y="484475"/>
                    <a:pt x="99564" y="500637"/>
                    <a:pt x="127136" y="484094"/>
                  </a:cubicBezTo>
                  <a:cubicBezTo>
                    <a:pt x="137215" y="478047"/>
                    <a:pt x="145325" y="468252"/>
                    <a:pt x="156475" y="464535"/>
                  </a:cubicBezTo>
                  <a:cubicBezTo>
                    <a:pt x="167806" y="460758"/>
                    <a:pt x="181035" y="457117"/>
                    <a:pt x="190704" y="449865"/>
                  </a:cubicBezTo>
                  <a:cubicBezTo>
                    <a:pt x="227170" y="422515"/>
                    <a:pt x="192458" y="434757"/>
                    <a:pt x="229823" y="425416"/>
                  </a:cubicBezTo>
                  <a:cubicBezTo>
                    <a:pt x="239603" y="418896"/>
                    <a:pt x="248649" y="411114"/>
                    <a:pt x="259162" y="405857"/>
                  </a:cubicBezTo>
                  <a:cubicBezTo>
                    <a:pt x="265682" y="402597"/>
                    <a:pt x="272471" y="399827"/>
                    <a:pt x="278721" y="396077"/>
                  </a:cubicBezTo>
                  <a:cubicBezTo>
                    <a:pt x="288800" y="390030"/>
                    <a:pt x="298280" y="383038"/>
                    <a:pt x="308060" y="376518"/>
                  </a:cubicBezTo>
                  <a:cubicBezTo>
                    <a:pt x="312950" y="373258"/>
                    <a:pt x="317028" y="368163"/>
                    <a:pt x="322730" y="366738"/>
                  </a:cubicBezTo>
                  <a:lnTo>
                    <a:pt x="342289" y="361848"/>
                  </a:lnTo>
                  <a:cubicBezTo>
                    <a:pt x="345549" y="356958"/>
                    <a:pt x="347646" y="351049"/>
                    <a:pt x="352069" y="347179"/>
                  </a:cubicBezTo>
                  <a:cubicBezTo>
                    <a:pt x="372765" y="329070"/>
                    <a:pt x="375927" y="329446"/>
                    <a:pt x="396077" y="322730"/>
                  </a:cubicBezTo>
                  <a:cubicBezTo>
                    <a:pt x="405857" y="316210"/>
                    <a:pt x="414265" y="306887"/>
                    <a:pt x="425416" y="303170"/>
                  </a:cubicBezTo>
                  <a:lnTo>
                    <a:pt x="454755" y="293391"/>
                  </a:lnTo>
                  <a:cubicBezTo>
                    <a:pt x="497900" y="264628"/>
                    <a:pt x="428948" y="308737"/>
                    <a:pt x="498764" y="273831"/>
                  </a:cubicBezTo>
                  <a:cubicBezTo>
                    <a:pt x="525757" y="260335"/>
                    <a:pt x="511175" y="265482"/>
                    <a:pt x="542772" y="259162"/>
                  </a:cubicBezTo>
                  <a:cubicBezTo>
                    <a:pt x="547662" y="255902"/>
                    <a:pt x="552185" y="252010"/>
                    <a:pt x="557442" y="249382"/>
                  </a:cubicBezTo>
                  <a:cubicBezTo>
                    <a:pt x="562052" y="247077"/>
                    <a:pt x="567605" y="246995"/>
                    <a:pt x="572111" y="244492"/>
                  </a:cubicBezTo>
                  <a:cubicBezTo>
                    <a:pt x="620439" y="217644"/>
                    <a:pt x="580799" y="228375"/>
                    <a:pt x="630790" y="220043"/>
                  </a:cubicBezTo>
                  <a:cubicBezTo>
                    <a:pt x="640570" y="216783"/>
                    <a:pt x="651552" y="215981"/>
                    <a:pt x="660129" y="210263"/>
                  </a:cubicBezTo>
                  <a:cubicBezTo>
                    <a:pt x="672492" y="202021"/>
                    <a:pt x="675007" y="198486"/>
                    <a:pt x="689468" y="195594"/>
                  </a:cubicBezTo>
                  <a:cubicBezTo>
                    <a:pt x="700770" y="193334"/>
                    <a:pt x="712287" y="192334"/>
                    <a:pt x="723697" y="190704"/>
                  </a:cubicBezTo>
                  <a:cubicBezTo>
                    <a:pt x="750974" y="172518"/>
                    <a:pt x="728790" y="184149"/>
                    <a:pt x="777485" y="176034"/>
                  </a:cubicBezTo>
                  <a:cubicBezTo>
                    <a:pt x="798431" y="172543"/>
                    <a:pt x="793440" y="171239"/>
                    <a:pt x="811714" y="166255"/>
                  </a:cubicBezTo>
                  <a:cubicBezTo>
                    <a:pt x="824681" y="162718"/>
                    <a:pt x="838081" y="160725"/>
                    <a:pt x="850832" y="156475"/>
                  </a:cubicBezTo>
                  <a:cubicBezTo>
                    <a:pt x="855722" y="154845"/>
                    <a:pt x="860501" y="152835"/>
                    <a:pt x="865502" y="151585"/>
                  </a:cubicBezTo>
                  <a:cubicBezTo>
                    <a:pt x="893396" y="144611"/>
                    <a:pt x="884431" y="149330"/>
                    <a:pt x="909510" y="141806"/>
                  </a:cubicBezTo>
                  <a:cubicBezTo>
                    <a:pt x="919384" y="138844"/>
                    <a:pt x="930272" y="137744"/>
                    <a:pt x="938849" y="132026"/>
                  </a:cubicBezTo>
                  <a:cubicBezTo>
                    <a:pt x="953190" y="122465"/>
                    <a:pt x="951993" y="121405"/>
                    <a:pt x="968188" y="117356"/>
                  </a:cubicBezTo>
                  <a:cubicBezTo>
                    <a:pt x="976251" y="115340"/>
                    <a:pt x="984575" y="114482"/>
                    <a:pt x="992638" y="112466"/>
                  </a:cubicBezTo>
                  <a:cubicBezTo>
                    <a:pt x="997638" y="111216"/>
                    <a:pt x="1002276" y="108695"/>
                    <a:pt x="1007307" y="107577"/>
                  </a:cubicBezTo>
                  <a:cubicBezTo>
                    <a:pt x="1016986" y="105426"/>
                    <a:pt x="1026924" y="104631"/>
                    <a:pt x="1036646" y="102687"/>
                  </a:cubicBezTo>
                  <a:cubicBezTo>
                    <a:pt x="1090492" y="91918"/>
                    <a:pt x="1007425" y="103895"/>
                    <a:pt x="1095324" y="92907"/>
                  </a:cubicBezTo>
                  <a:cubicBezTo>
                    <a:pt x="1149452" y="74864"/>
                    <a:pt x="1114374" y="83770"/>
                    <a:pt x="1202901" y="78238"/>
                  </a:cubicBezTo>
                  <a:cubicBezTo>
                    <a:pt x="1212681" y="76608"/>
                    <a:pt x="1222562" y="75499"/>
                    <a:pt x="1232240" y="73348"/>
                  </a:cubicBezTo>
                  <a:cubicBezTo>
                    <a:pt x="1237271" y="72230"/>
                    <a:pt x="1241953" y="69874"/>
                    <a:pt x="1246909" y="68458"/>
                  </a:cubicBezTo>
                  <a:cubicBezTo>
                    <a:pt x="1253371" y="66612"/>
                    <a:pt x="1260007" y="65414"/>
                    <a:pt x="1266469" y="63568"/>
                  </a:cubicBezTo>
                  <a:cubicBezTo>
                    <a:pt x="1271425" y="62152"/>
                    <a:pt x="1276165" y="60034"/>
                    <a:pt x="1281138" y="58678"/>
                  </a:cubicBezTo>
                  <a:cubicBezTo>
                    <a:pt x="1294105" y="55142"/>
                    <a:pt x="1307077" y="51535"/>
                    <a:pt x="1320257" y="48899"/>
                  </a:cubicBezTo>
                  <a:cubicBezTo>
                    <a:pt x="1328407" y="47269"/>
                    <a:pt x="1336643" y="46025"/>
                    <a:pt x="1344706" y="44009"/>
                  </a:cubicBezTo>
                  <a:cubicBezTo>
                    <a:pt x="1349707" y="42759"/>
                    <a:pt x="1354420" y="40535"/>
                    <a:pt x="1359376" y="39119"/>
                  </a:cubicBezTo>
                  <a:cubicBezTo>
                    <a:pt x="1367075" y="36919"/>
                    <a:pt x="1396984" y="29727"/>
                    <a:pt x="1403384" y="29339"/>
                  </a:cubicBezTo>
                  <a:cubicBezTo>
                    <a:pt x="1448968" y="26576"/>
                    <a:pt x="1494661" y="26079"/>
                    <a:pt x="1540300" y="24449"/>
                  </a:cubicBezTo>
                  <a:lnTo>
                    <a:pt x="1579418" y="19560"/>
                  </a:lnTo>
                  <a:cubicBezTo>
                    <a:pt x="1597323" y="17675"/>
                    <a:pt x="1615361" y="17049"/>
                    <a:pt x="1633207" y="14670"/>
                  </a:cubicBezTo>
                  <a:cubicBezTo>
                    <a:pt x="1639868" y="13782"/>
                    <a:pt x="1646069" y="10338"/>
                    <a:pt x="1652766" y="9780"/>
                  </a:cubicBezTo>
                  <a:cubicBezTo>
                    <a:pt x="1685293" y="7069"/>
                    <a:pt x="1717968" y="6606"/>
                    <a:pt x="1750563" y="4890"/>
                  </a:cubicBezTo>
                  <a:lnTo>
                    <a:pt x="1838580" y="0"/>
                  </a:lnTo>
                  <a:lnTo>
                    <a:pt x="2811658" y="4890"/>
                  </a:lnTo>
                  <a:cubicBezTo>
                    <a:pt x="2899729" y="5934"/>
                    <a:pt x="3075709" y="14670"/>
                    <a:pt x="3075709" y="14670"/>
                  </a:cubicBezTo>
                  <a:cubicBezTo>
                    <a:pt x="3083859" y="16300"/>
                    <a:pt x="3091961" y="18194"/>
                    <a:pt x="3100159" y="19560"/>
                  </a:cubicBezTo>
                  <a:cubicBezTo>
                    <a:pt x="3111527" y="21455"/>
                    <a:pt x="3123048" y="22387"/>
                    <a:pt x="3134387" y="24449"/>
                  </a:cubicBezTo>
                  <a:cubicBezTo>
                    <a:pt x="3140999" y="25651"/>
                    <a:pt x="3147318" y="28234"/>
                    <a:pt x="3153947" y="29339"/>
                  </a:cubicBezTo>
                  <a:cubicBezTo>
                    <a:pt x="3188859" y="35158"/>
                    <a:pt x="3226072" y="39577"/>
                    <a:pt x="3261523" y="44009"/>
                  </a:cubicBezTo>
                  <a:cubicBezTo>
                    <a:pt x="3266413" y="45639"/>
                    <a:pt x="3271583" y="46594"/>
                    <a:pt x="3276193" y="48899"/>
                  </a:cubicBezTo>
                  <a:cubicBezTo>
                    <a:pt x="3281449" y="51527"/>
                    <a:pt x="3285245" y="56950"/>
                    <a:pt x="3290862" y="58678"/>
                  </a:cubicBezTo>
                  <a:cubicBezTo>
                    <a:pt x="3319518" y="67495"/>
                    <a:pt x="3354065" y="70047"/>
                    <a:pt x="3383769" y="73348"/>
                  </a:cubicBezTo>
                  <a:cubicBezTo>
                    <a:pt x="3419726" y="85334"/>
                    <a:pt x="3383148" y="74425"/>
                    <a:pt x="3457117" y="83127"/>
                  </a:cubicBezTo>
                  <a:cubicBezTo>
                    <a:pt x="3465371" y="84098"/>
                    <a:pt x="3473312" y="87046"/>
                    <a:pt x="3481566" y="88017"/>
                  </a:cubicBezTo>
                  <a:cubicBezTo>
                    <a:pt x="3501059" y="90310"/>
                    <a:pt x="3520685" y="91277"/>
                    <a:pt x="3540244" y="92907"/>
                  </a:cubicBezTo>
                  <a:cubicBezTo>
                    <a:pt x="3545134" y="94537"/>
                    <a:pt x="3550176" y="95766"/>
                    <a:pt x="3554914" y="97797"/>
                  </a:cubicBezTo>
                  <a:cubicBezTo>
                    <a:pt x="3561614" y="100668"/>
                    <a:pt x="3567558" y="105272"/>
                    <a:pt x="3574473" y="107577"/>
                  </a:cubicBezTo>
                  <a:cubicBezTo>
                    <a:pt x="3587224" y="111827"/>
                    <a:pt x="3600552" y="114096"/>
                    <a:pt x="3613592" y="117356"/>
                  </a:cubicBezTo>
                  <a:cubicBezTo>
                    <a:pt x="3620112" y="118986"/>
                    <a:pt x="3626776" y="120121"/>
                    <a:pt x="3633151" y="122246"/>
                  </a:cubicBezTo>
                  <a:cubicBezTo>
                    <a:pt x="3642931" y="125506"/>
                    <a:pt x="3652489" y="129526"/>
                    <a:pt x="3662490" y="132026"/>
                  </a:cubicBezTo>
                  <a:lnTo>
                    <a:pt x="3701609" y="141806"/>
                  </a:lnTo>
                  <a:lnTo>
                    <a:pt x="3721168" y="146695"/>
                  </a:lnTo>
                  <a:cubicBezTo>
                    <a:pt x="3727688" y="149955"/>
                    <a:pt x="3734546" y="152611"/>
                    <a:pt x="3740728" y="156475"/>
                  </a:cubicBezTo>
                  <a:cubicBezTo>
                    <a:pt x="3747639" y="160794"/>
                    <a:pt x="3752555" y="168568"/>
                    <a:pt x="3760287" y="171145"/>
                  </a:cubicBezTo>
                  <a:cubicBezTo>
                    <a:pt x="3772754" y="175301"/>
                    <a:pt x="3786366" y="174404"/>
                    <a:pt x="3799406" y="176034"/>
                  </a:cubicBezTo>
                  <a:cubicBezTo>
                    <a:pt x="3805926" y="177664"/>
                    <a:pt x="3812673" y="178564"/>
                    <a:pt x="3818965" y="180924"/>
                  </a:cubicBezTo>
                  <a:cubicBezTo>
                    <a:pt x="3854580" y="194280"/>
                    <a:pt x="3823515" y="187500"/>
                    <a:pt x="3853194" y="195594"/>
                  </a:cubicBezTo>
                  <a:cubicBezTo>
                    <a:pt x="3866161" y="199130"/>
                    <a:pt x="3892313" y="205373"/>
                    <a:pt x="3892313" y="205373"/>
                  </a:cubicBezTo>
                  <a:cubicBezTo>
                    <a:pt x="3898833" y="208633"/>
                    <a:pt x="3905543" y="211536"/>
                    <a:pt x="3911872" y="215153"/>
                  </a:cubicBezTo>
                  <a:cubicBezTo>
                    <a:pt x="3916974" y="218069"/>
                    <a:pt x="3920966" y="223075"/>
                    <a:pt x="3926541" y="224933"/>
                  </a:cubicBezTo>
                  <a:cubicBezTo>
                    <a:pt x="3935947" y="228068"/>
                    <a:pt x="3946201" y="227672"/>
                    <a:pt x="3955880" y="229823"/>
                  </a:cubicBezTo>
                  <a:cubicBezTo>
                    <a:pt x="3981527" y="235522"/>
                    <a:pt x="3960196" y="234521"/>
                    <a:pt x="3990109" y="244492"/>
                  </a:cubicBezTo>
                  <a:cubicBezTo>
                    <a:pt x="4002860" y="248743"/>
                    <a:pt x="4016188" y="251012"/>
                    <a:pt x="4029228" y="254272"/>
                  </a:cubicBezTo>
                  <a:cubicBezTo>
                    <a:pt x="4035748" y="255902"/>
                    <a:pt x="4042776" y="256157"/>
                    <a:pt x="4048787" y="259162"/>
                  </a:cubicBezTo>
                  <a:cubicBezTo>
                    <a:pt x="4055307" y="262422"/>
                    <a:pt x="4062018" y="265324"/>
                    <a:pt x="4068347" y="268941"/>
                  </a:cubicBezTo>
                  <a:cubicBezTo>
                    <a:pt x="4073449" y="271857"/>
                    <a:pt x="4077857" y="275907"/>
                    <a:pt x="4083016" y="278721"/>
                  </a:cubicBezTo>
                  <a:cubicBezTo>
                    <a:pt x="4095815" y="285702"/>
                    <a:pt x="4109095" y="291760"/>
                    <a:pt x="4122135" y="298280"/>
                  </a:cubicBezTo>
                  <a:cubicBezTo>
                    <a:pt x="4128655" y="301540"/>
                    <a:pt x="4134779" y="305755"/>
                    <a:pt x="4141694" y="308060"/>
                  </a:cubicBezTo>
                  <a:cubicBezTo>
                    <a:pt x="4151474" y="311320"/>
                    <a:pt x="4162455" y="312122"/>
                    <a:pt x="4171033" y="317840"/>
                  </a:cubicBezTo>
                  <a:cubicBezTo>
                    <a:pt x="4175923" y="321100"/>
                    <a:pt x="4180333" y="325232"/>
                    <a:pt x="4185703" y="327619"/>
                  </a:cubicBezTo>
                  <a:cubicBezTo>
                    <a:pt x="4195123" y="331806"/>
                    <a:pt x="4205822" y="332789"/>
                    <a:pt x="4215042" y="337399"/>
                  </a:cubicBezTo>
                  <a:cubicBezTo>
                    <a:pt x="4221562" y="340659"/>
                    <a:pt x="4227776" y="344620"/>
                    <a:pt x="4234601" y="347179"/>
                  </a:cubicBezTo>
                  <a:cubicBezTo>
                    <a:pt x="4240894" y="349539"/>
                    <a:pt x="4247699" y="350223"/>
                    <a:pt x="4254161" y="352069"/>
                  </a:cubicBezTo>
                  <a:cubicBezTo>
                    <a:pt x="4259117" y="353485"/>
                    <a:pt x="4263940" y="355328"/>
                    <a:pt x="4268830" y="356958"/>
                  </a:cubicBezTo>
                  <a:cubicBezTo>
                    <a:pt x="4284653" y="372781"/>
                    <a:pt x="4283500" y="364712"/>
                    <a:pt x="4283500" y="37651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32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Rodriguez</dc:creator>
  <cp:lastModifiedBy>Diego Rodriguez</cp:lastModifiedBy>
  <cp:revision>8</cp:revision>
  <dcterms:created xsi:type="dcterms:W3CDTF">2018-03-12T19:15:30Z</dcterms:created>
  <dcterms:modified xsi:type="dcterms:W3CDTF">2018-03-13T05:03:48Z</dcterms:modified>
</cp:coreProperties>
</file>