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1414631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41414631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4230204d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4230204d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230204d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4230204d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4230204d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4230204d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4230204d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4230204d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4230204d6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4230204d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230204d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230204d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4230204d6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4230204d6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46d4e9b5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46d4e9b5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4230204d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4230204d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1414631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1414631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1414631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1414631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1414631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1414631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1414631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1414631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1414631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1414631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4230204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4230204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4230204d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4230204d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141463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141463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VIRTUVERSE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Rodríguez Barros, Diego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FUNCIÓN PARA CONECTARSE A LA BBDD</a:t>
            </a:r>
            <a:endParaRPr sz="30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000" y="1551925"/>
            <a:ext cx="5759999" cy="19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FUNCIONES PARA EJECUTAR COMANDOS EN EL SERVIDOR LXC</a:t>
            </a:r>
            <a:endParaRPr sz="30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50" y="1603663"/>
            <a:ext cx="3600000" cy="20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725" y="1581738"/>
            <a:ext cx="4320000" cy="205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FUNCIONES PARA CREAR UNA MÁQUINA</a:t>
            </a:r>
            <a:endParaRPr sz="300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5" y="2030750"/>
            <a:ext cx="3060000" cy="2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274" y="1299625"/>
            <a:ext cx="4927500" cy="2945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FUNCIONES JAVASCRIPT</a:t>
            </a:r>
            <a:endParaRPr sz="30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M</a:t>
            </a:r>
            <a:r>
              <a:rPr lang="es" sz="800"/>
              <a:t>uestra una terminal en un contenedor HTML con el id especificado.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Establece la conexión del websocket con el host y puerto proporcionados.</a:t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000" y="1784988"/>
            <a:ext cx="5400000" cy="11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000" y="3363338"/>
            <a:ext cx="2160000" cy="8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FUNCIONES JAVASCRIPT</a:t>
            </a:r>
            <a:endParaRPr sz="300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Configura el servidor SSH al que se desea conectar.</a:t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Conecta con el servidor SSH configurado previamente.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150" y="2956550"/>
            <a:ext cx="2520000" cy="19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150" y="1225225"/>
            <a:ext cx="2880000" cy="1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EJEMPLO DE USO</a:t>
            </a:r>
            <a:endParaRPr sz="3000"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00" y="3806725"/>
            <a:ext cx="7560001" cy="19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3419826"/>
            <a:ext cx="8839201" cy="201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2000" y="1575338"/>
            <a:ext cx="4140000" cy="14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FUNCIONALIDADES DE LA APLICACIÓN</a:t>
            </a:r>
            <a:endParaRPr sz="30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29750" y="1801800"/>
            <a:ext cx="28845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Perfil de usuario.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Crear una máquina.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Ver detalles de una máquina.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Iniciar o detener una máquina.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Realizar conexión SSH.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s" sz="1200"/>
              <a:t>Borrar una máquina.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PRESUPUESTO</a:t>
            </a:r>
            <a:endParaRPr sz="3000"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987" y="1492650"/>
            <a:ext cx="3960001" cy="21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POSIBLES MEJORAS</a:t>
            </a:r>
            <a:endParaRPr sz="3000"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Mejorar la interfaz para hacerla más adaptable a diferentes dispositivos y pantallas.</a:t>
            </a:r>
            <a:endParaRPr sz="3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Añadir varias tarjetas de red a una máquina. 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Crear máquinas virtuales KVM.</a:t>
            </a:r>
            <a:endParaRPr sz="3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Añadir más servidores LXC para evitar la sobrecarga de trabajo en un único servidor al arrancar muchos contenedores.</a:t>
            </a:r>
            <a:endParaRPr sz="3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Compartir el pool por iSCSI e implementar un mecanismo de backup automático que realice copias de seguridad periódicas de los contenedores en el pool compartido.</a:t>
            </a:r>
            <a:endParaRPr sz="3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3200"/>
              <a:t>Implementar un mecanismo de monitoreo periódico para verificar el estado de los contenedores.</a:t>
            </a:r>
            <a:endParaRPr sz="3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JUSTIFICACIÓN Y OBJETIVOS</a:t>
            </a:r>
            <a:endParaRPr sz="30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668825"/>
            <a:ext cx="85206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Aplicación web diseñada para aquellos usuarios que desean desplegar rápidamente ciertas aplicaciones o servicios pero no tienen conocimientos profundos en virtualización o un equipo con los recursos necesarios para hacerlo. 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El objetivo principal será facilitar la creación e interacción con estos entornos virtuales, permitiendo desplegarlos rápidamente </a:t>
            </a:r>
            <a:r>
              <a:rPr lang="es" sz="800"/>
              <a:t>para fines específicos </a:t>
            </a:r>
            <a:r>
              <a:rPr lang="es" sz="800"/>
              <a:t>y acceder a ellos por SSH desde el navegador utilizando una interfaz amigable e intuitiva.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ESQUEMA DE RED</a:t>
            </a:r>
            <a:endParaRPr sz="30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4434"/>
          <a:stretch/>
        </p:blipFill>
        <p:spPr>
          <a:xfrm>
            <a:off x="2412000" y="1290300"/>
            <a:ext cx="4320000" cy="317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DIAGRAMA E-R (ENTIDAD-RELACIÓN)</a:t>
            </a:r>
            <a:endParaRPr sz="30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637075"/>
            <a:ext cx="648000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SERVIDOR LAMP (APACHE / MARIADB / PHP)</a:t>
            </a:r>
            <a:endParaRPr sz="30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</a:t>
            </a:r>
            <a:r>
              <a:rPr lang="es" sz="800"/>
              <a:t>onfiguración de  Apache para habilitar el sitio web y el módulo </a:t>
            </a:r>
            <a:r>
              <a:rPr i="1" lang="es" sz="800"/>
              <a:t>ssl </a:t>
            </a:r>
            <a:r>
              <a:rPr lang="es" sz="800"/>
              <a:t>con el objetivo de redirigir las solicitudes que lleguen al puerto 8080 (</a:t>
            </a:r>
            <a:r>
              <a:rPr i="1" lang="es" sz="800"/>
              <a:t>http</a:t>
            </a:r>
            <a:r>
              <a:rPr lang="es" sz="800"/>
              <a:t>) al puerto 443 (</a:t>
            </a:r>
            <a:r>
              <a:rPr i="1" lang="es" sz="800"/>
              <a:t>https</a:t>
            </a:r>
            <a:r>
              <a:rPr lang="es" sz="800"/>
              <a:t>).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Configuración de MariaDB de forma segura con el comando </a:t>
            </a:r>
            <a:r>
              <a:rPr i="1" lang="es" sz="800"/>
              <a:t>mysql_secure_installation </a:t>
            </a:r>
            <a:r>
              <a:rPr lang="es" sz="800"/>
              <a:t>antes de crear</a:t>
            </a:r>
            <a:r>
              <a:rPr lang="es" sz="800"/>
              <a:t> la base de datos.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Creación de un par de claves pública y privada utilizando el comando </a:t>
            </a:r>
            <a:r>
              <a:rPr i="1" lang="es" sz="800"/>
              <a:t>ssh-keygen -t rsa</a:t>
            </a:r>
            <a:r>
              <a:rPr lang="es" sz="800"/>
              <a:t> con el objetivo de copiar la clave pública en el archivo </a:t>
            </a:r>
            <a:r>
              <a:rPr i="1" lang="es" sz="800"/>
              <a:t>Authorized_Keys</a:t>
            </a:r>
            <a:r>
              <a:rPr lang="es" sz="800"/>
              <a:t> de un usuario del servidor lxc y acceder así a esta máquina para ejecutar comandos como un usuario específico sin necesidad de introducir las credenciales.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1630725"/>
            <a:ext cx="359999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" y="3241900"/>
            <a:ext cx="8639999" cy="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SERVIDOR LXC (LVM / LXC)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Creación del usuario </a:t>
            </a:r>
            <a:r>
              <a:rPr i="1" lang="es" sz="800"/>
              <a:t>adminlxc </a:t>
            </a:r>
            <a:r>
              <a:rPr lang="es" sz="800"/>
              <a:t>que ejecuta los scripts. Es importante copiar la clave pública generada en el servidor web al archivo </a:t>
            </a:r>
            <a:r>
              <a:rPr i="1" lang="es" sz="800"/>
              <a:t>.ssh/Authorized_Keys</a:t>
            </a:r>
            <a:r>
              <a:rPr lang="es" sz="800"/>
              <a:t> de este usuario y añadirlo al grupo </a:t>
            </a:r>
            <a:r>
              <a:rPr i="1" lang="es" sz="800"/>
              <a:t>sudo </a:t>
            </a:r>
            <a:r>
              <a:rPr lang="es" sz="800"/>
              <a:t>con el comando </a:t>
            </a:r>
            <a:r>
              <a:rPr i="1" lang="es" sz="800"/>
              <a:t>usermod -aG sudo adminlxc</a:t>
            </a:r>
            <a:r>
              <a:rPr lang="es" sz="800"/>
              <a:t>.</a:t>
            </a:r>
            <a:endParaRPr i="1"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Creación de un grupo de volúmenes con un thin-pool para almacenar los contenedores utilizando los comandos </a:t>
            </a:r>
            <a:r>
              <a:rPr i="1" lang="es" sz="800"/>
              <a:t>vgcreate </a:t>
            </a:r>
            <a:r>
              <a:rPr lang="es" sz="800"/>
              <a:t>y </a:t>
            </a:r>
            <a:r>
              <a:rPr i="1" lang="es" sz="800"/>
              <a:t>lvcreate</a:t>
            </a:r>
            <a:r>
              <a:rPr lang="es" sz="800"/>
              <a:t>.</a:t>
            </a:r>
            <a:endParaRPr sz="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200" y="2754475"/>
            <a:ext cx="2700000" cy="162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625" y="2754463"/>
            <a:ext cx="2520000" cy="1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000" y="1778050"/>
            <a:ext cx="8640000" cy="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SERVIDOR LXC (LVM / LXC)</a:t>
            </a:r>
            <a:endParaRPr sz="30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755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800"/>
              <a:t>Creación de scripts que cumplen funciones específicas relacionadas con la administración y configuración de los contenedores (crear, iniciar, detener, borrar…).</a:t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55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 sz="800"/>
              <a:t>Creación de plantillas (contenedores lxc) con paquetes preinstalados para fines específicos con el comando</a:t>
            </a:r>
            <a:r>
              <a:rPr i="1" lang="es" sz="800"/>
              <a:t> lxc-create</a:t>
            </a:r>
            <a:r>
              <a:rPr lang="es" sz="800"/>
              <a:t>. Todas estas plantillas tienen instalados como mínimo los siguientes paquetes para dar una mínima funcionalidad: </a:t>
            </a:r>
            <a:r>
              <a:rPr i="1" lang="es" sz="800"/>
              <a:t>nano, openssh-server, inetutils-ping, net-tools, iproute2</a:t>
            </a:r>
            <a:r>
              <a:rPr lang="es" sz="800"/>
              <a:t>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000" y="1740225"/>
            <a:ext cx="2520000" cy="55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988" y="3167963"/>
            <a:ext cx="2560000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SERVIDOR LXC (LVM / LXC)</a:t>
            </a:r>
            <a:endParaRPr sz="30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s" sz="800"/>
              <a:t>Creación de la plantilla para generar un archivo de configuración único para cada contenedor. Esta plantilla se personaliza con las características específicas de cada máquina utilizando la herramienta </a:t>
            </a:r>
            <a:r>
              <a:rPr i="1" lang="es" sz="800"/>
              <a:t>sed</a:t>
            </a:r>
            <a:r>
              <a:rPr lang="es" sz="800"/>
              <a:t>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000" y="1995025"/>
            <a:ext cx="2879999" cy="18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EJEMPLO DE SCRIPT PARA CREAR UN CONTENEDOR</a:t>
            </a:r>
            <a:endParaRPr sz="30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" y="1147231"/>
            <a:ext cx="8280001" cy="38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