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62" r:id="rId3"/>
    <p:sldMasterId id="2147483674" r:id="rId4"/>
  </p:sldMasterIdLst>
  <p:notesMasterIdLst>
    <p:notesMasterId r:id="rId70"/>
  </p:notesMasterIdLst>
  <p:handoutMasterIdLst>
    <p:handoutMasterId r:id="rId71"/>
  </p:handoutMasterIdLst>
  <p:sldIdLst>
    <p:sldId id="587" r:id="rId5"/>
    <p:sldId id="588" r:id="rId6"/>
    <p:sldId id="816" r:id="rId7"/>
    <p:sldId id="819" r:id="rId8"/>
    <p:sldId id="821" r:id="rId9"/>
    <p:sldId id="822" r:id="rId10"/>
    <p:sldId id="823" r:id="rId11"/>
    <p:sldId id="824" r:id="rId12"/>
    <p:sldId id="825" r:id="rId13"/>
    <p:sldId id="826" r:id="rId14"/>
    <p:sldId id="838" r:id="rId15"/>
    <p:sldId id="820" r:id="rId16"/>
    <p:sldId id="827" r:id="rId17"/>
    <p:sldId id="828" r:id="rId18"/>
    <p:sldId id="829" r:id="rId19"/>
    <p:sldId id="831" r:id="rId20"/>
    <p:sldId id="830" r:id="rId21"/>
    <p:sldId id="833" r:id="rId22"/>
    <p:sldId id="839" r:id="rId23"/>
    <p:sldId id="834" r:id="rId24"/>
    <p:sldId id="843" r:id="rId25"/>
    <p:sldId id="844" r:id="rId26"/>
    <p:sldId id="832" r:id="rId27"/>
    <p:sldId id="847" r:id="rId28"/>
    <p:sldId id="848" r:id="rId29"/>
    <p:sldId id="849" r:id="rId30"/>
    <p:sldId id="842" r:id="rId31"/>
    <p:sldId id="845" r:id="rId32"/>
    <p:sldId id="850" r:id="rId33"/>
    <p:sldId id="851" r:id="rId34"/>
    <p:sldId id="840" r:id="rId35"/>
    <p:sldId id="814" r:id="rId36"/>
    <p:sldId id="835" r:id="rId37"/>
    <p:sldId id="836" r:id="rId38"/>
    <p:sldId id="856" r:id="rId39"/>
    <p:sldId id="857" r:id="rId40"/>
    <p:sldId id="859" r:id="rId41"/>
    <p:sldId id="860" r:id="rId42"/>
    <p:sldId id="861" r:id="rId43"/>
    <p:sldId id="862" r:id="rId44"/>
    <p:sldId id="863" r:id="rId45"/>
    <p:sldId id="864" r:id="rId46"/>
    <p:sldId id="870" r:id="rId47"/>
    <p:sldId id="872" r:id="rId48"/>
    <p:sldId id="873" r:id="rId49"/>
    <p:sldId id="865" r:id="rId50"/>
    <p:sldId id="867" r:id="rId51"/>
    <p:sldId id="868" r:id="rId52"/>
    <p:sldId id="869" r:id="rId53"/>
    <p:sldId id="871" r:id="rId54"/>
    <p:sldId id="882" r:id="rId55"/>
    <p:sldId id="874" r:id="rId56"/>
    <p:sldId id="875" r:id="rId57"/>
    <p:sldId id="876" r:id="rId58"/>
    <p:sldId id="877" r:id="rId59"/>
    <p:sldId id="854" r:id="rId60"/>
    <p:sldId id="852" r:id="rId61"/>
    <p:sldId id="853" r:id="rId62"/>
    <p:sldId id="855" r:id="rId63"/>
    <p:sldId id="879" r:id="rId64"/>
    <p:sldId id="880" r:id="rId65"/>
    <p:sldId id="881" r:id="rId66"/>
    <p:sldId id="878" r:id="rId67"/>
    <p:sldId id="841" r:id="rId68"/>
    <p:sldId id="817" r:id="rId69"/>
  </p:sldIdLst>
  <p:sldSz cx="9144000" cy="6858000" type="screen4x3"/>
  <p:notesSz cx="6997700" cy="9283700"/>
  <p:defaultTextStyle>
    <a:defPPr>
      <a:defRPr lang="en-US"/>
    </a:defPPr>
    <a:lvl1pPr algn="l" defTabSz="893445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46405" indent="161925" algn="l" defTabSz="893445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894080" indent="322580" algn="l" defTabSz="893445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39850" indent="485775" algn="l" defTabSz="893445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787525" indent="646430" algn="l" defTabSz="893445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3D4D3-086F-48AB-A9E0-5164F814FF23}" v="7" dt="2021-03-26T18:39:33.4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>
        <p:guide orient="horz" pos="212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43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microsoft.com/office/2016/11/relationships/changesInfo" Target="changesInfos/changesInfo1.xml"/><Relationship Id="rId7" Type="http://schemas.openxmlformats.org/officeDocument/2006/relationships/slide" Target="slides/slide3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REEN" clId="Web-{15D3D4D3-086F-48AB-A9E0-5164F814FF23}"/>
    <pc:docChg chg="modSld">
      <pc:chgData name="JOHN GREEN" userId="" providerId="" clId="Web-{15D3D4D3-086F-48AB-A9E0-5164F814FF23}" dt="2021-03-26T18:39:33.456" v="4" actId="20577"/>
      <pc:docMkLst>
        <pc:docMk/>
      </pc:docMkLst>
      <pc:sldChg chg="modSp">
        <pc:chgData name="JOHN GREEN" userId="" providerId="" clId="Web-{15D3D4D3-086F-48AB-A9E0-5164F814FF23}" dt="2021-03-26T18:37:55.172" v="2" actId="20577"/>
        <pc:sldMkLst>
          <pc:docMk/>
          <pc:sldMk cId="4032955937" sldId="846"/>
        </pc:sldMkLst>
        <pc:spChg chg="mod">
          <ac:chgData name="JOHN GREEN" userId="" providerId="" clId="Web-{15D3D4D3-086F-48AB-A9E0-5164F814FF23}" dt="2021-03-26T18:37:55.172" v="2" actId="20577"/>
          <ac:spMkLst>
            <pc:docMk/>
            <pc:sldMk cId="4032955937" sldId="846"/>
            <ac:spMk id="10" creationId="{00000000-0000-0000-0000-000000000000}"/>
          </ac:spMkLst>
        </pc:spChg>
      </pc:sldChg>
      <pc:sldChg chg="modSp">
        <pc:chgData name="JOHN GREEN" userId="" providerId="" clId="Web-{15D3D4D3-086F-48AB-A9E0-5164F814FF23}" dt="2021-03-26T18:39:33.456" v="4" actId="20577"/>
        <pc:sldMkLst>
          <pc:docMk/>
          <pc:sldMk cId="422921815" sldId="851"/>
        </pc:sldMkLst>
        <pc:spChg chg="mod">
          <ac:chgData name="JOHN GREEN" userId="" providerId="" clId="Web-{15D3D4D3-086F-48AB-A9E0-5164F814FF23}" dt="2021-03-26T18:39:33.456" v="4" actId="20577"/>
          <ac:spMkLst>
            <pc:docMk/>
            <pc:sldMk cId="422921815" sldId="851"/>
            <ac:spMk id="8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2EA391-DAD6-4A70-9E65-02691BFBEF18}" type="doc">
      <dgm:prSet loTypeId="urn:microsoft.com/office/officeart/2005/8/layout/chevron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2112E87C-FE20-448D-9275-F444C5812BA5}">
      <dgm:prSet phldrT="[Text]" custT="1"/>
      <dgm:spPr/>
      <dgm:t>
        <a:bodyPr/>
        <a:lstStyle/>
        <a:p>
          <a:pPr algn="l"/>
          <a:endParaRPr lang="en-US" sz="18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D9A693-7F3C-448F-A4CE-BE90A04BEBED}" type="parTrans" cxnId="{3CEA6BF5-C0E1-4E6C-AE99-0689E7EA5BA4}">
      <dgm:prSet/>
      <dgm:spPr/>
      <dgm:t>
        <a:bodyPr/>
        <a:lstStyle/>
        <a:p>
          <a:endParaRPr lang="en-GB"/>
        </a:p>
      </dgm:t>
    </dgm:pt>
    <dgm:pt modelId="{231AED92-7822-4CC8-A82C-FB661448C952}" type="sibTrans" cxnId="{3CEA6BF5-C0E1-4E6C-AE99-0689E7EA5BA4}">
      <dgm:prSet/>
      <dgm:spPr/>
      <dgm:t>
        <a:bodyPr/>
        <a:lstStyle/>
        <a:p>
          <a:endParaRPr lang="en-GB"/>
        </a:p>
      </dgm:t>
    </dgm:pt>
    <dgm:pt modelId="{38E9E785-DA1C-B249-A801-B54A46DC75CB}">
      <dgm:prSet custT="1"/>
      <dgm:spPr/>
      <dgm:t>
        <a:bodyPr/>
        <a:lstStyle/>
        <a:p>
          <a:pPr algn="l">
            <a:buFont typeface="+mj-lt"/>
            <a:buNone/>
          </a:pPr>
          <a:r>
            <a:rPr lang="en-US" sz="2000" b="1" i="0" u="none" dirty="0"/>
            <a:t>Form validation today: The challenge</a:t>
          </a:r>
        </a:p>
      </dgm:t>
    </dgm:pt>
    <dgm:pt modelId="{67F5F7AE-8393-0C44-9437-235920BF379A}" type="parTrans" cxnId="{7C461961-7463-3B47-B455-A79019B9F648}">
      <dgm:prSet/>
      <dgm:spPr/>
      <dgm:t>
        <a:bodyPr/>
        <a:lstStyle/>
        <a:p>
          <a:endParaRPr lang="en-GB"/>
        </a:p>
      </dgm:t>
    </dgm:pt>
    <dgm:pt modelId="{80A01996-283D-7A4A-BCDA-2BB644C71B47}" type="sibTrans" cxnId="{7C461961-7463-3B47-B455-A79019B9F648}">
      <dgm:prSet/>
      <dgm:spPr/>
      <dgm:t>
        <a:bodyPr/>
        <a:lstStyle/>
        <a:p>
          <a:endParaRPr lang="en-GB"/>
        </a:p>
      </dgm:t>
    </dgm:pt>
    <dgm:pt modelId="{660DD289-E338-E04A-9599-CD5358D62DCA}">
      <dgm:prSet custT="1"/>
      <dgm:spPr/>
      <dgm:t>
        <a:bodyPr/>
        <a:lstStyle/>
        <a:p>
          <a:pPr algn="l">
            <a:buFont typeface="+mj-lt"/>
            <a:buNone/>
          </a:pPr>
          <a:endParaRPr lang="en-US" sz="2000" b="0" i="1" u="none" dirty="0"/>
        </a:p>
      </dgm:t>
    </dgm:pt>
    <dgm:pt modelId="{39AEE413-58D8-A64C-B369-EDB0B9AFBEA2}" type="parTrans" cxnId="{0CF2AEFE-E1D9-1C47-92E7-F0991431D09E}">
      <dgm:prSet/>
      <dgm:spPr/>
      <dgm:t>
        <a:bodyPr/>
        <a:lstStyle/>
        <a:p>
          <a:endParaRPr lang="en-US"/>
        </a:p>
      </dgm:t>
    </dgm:pt>
    <dgm:pt modelId="{A32ECF4C-0961-BC44-8AE2-A085E3B1A07D}" type="sibTrans" cxnId="{0CF2AEFE-E1D9-1C47-92E7-F0991431D09E}">
      <dgm:prSet/>
      <dgm:spPr/>
      <dgm:t>
        <a:bodyPr/>
        <a:lstStyle/>
        <a:p>
          <a:endParaRPr lang="en-US"/>
        </a:p>
      </dgm:t>
    </dgm:pt>
    <dgm:pt modelId="{904FCC0D-03B3-EE4F-9B6B-4DBAD0B73AD2}">
      <dgm:prSet custT="1"/>
      <dgm:spPr/>
      <dgm:t>
        <a:bodyPr/>
        <a:lstStyle/>
        <a:p>
          <a:pPr algn="l">
            <a:buFont typeface="+mj-lt"/>
            <a:buNone/>
          </a:pPr>
          <a:r>
            <a:rPr lang="en-US" sz="2000" b="0" i="1" u="none" dirty="0"/>
            <a:t>Motivations for validation</a:t>
          </a:r>
        </a:p>
      </dgm:t>
    </dgm:pt>
    <dgm:pt modelId="{C8485E3C-D677-B44F-A002-80ACF80DC3E2}" type="sibTrans" cxnId="{5BF225B9-FDF7-6E47-866B-577FD94B874B}">
      <dgm:prSet/>
      <dgm:spPr/>
      <dgm:t>
        <a:bodyPr/>
        <a:lstStyle/>
        <a:p>
          <a:endParaRPr lang="en-GB"/>
        </a:p>
      </dgm:t>
    </dgm:pt>
    <dgm:pt modelId="{114C922D-D0D5-4349-8953-75390A5BD7BE}" type="parTrans" cxnId="{5BF225B9-FDF7-6E47-866B-577FD94B874B}">
      <dgm:prSet/>
      <dgm:spPr/>
      <dgm:t>
        <a:bodyPr/>
        <a:lstStyle/>
        <a:p>
          <a:endParaRPr lang="en-GB"/>
        </a:p>
      </dgm:t>
    </dgm:pt>
    <dgm:pt modelId="{B42EE8BB-EB04-45C2-A78C-60D8F13DEF14}">
      <dgm:prSet custT="1"/>
      <dgm:spPr/>
      <dgm:t>
        <a:bodyPr/>
        <a:lstStyle/>
        <a:p>
          <a:pPr algn="l">
            <a:buFont typeface="+mj-lt"/>
            <a:buNone/>
          </a:pPr>
          <a:r>
            <a:rPr lang="en-US" sz="2000" b="0" i="1" u="none" dirty="0"/>
            <a:t>Doc links</a:t>
          </a:r>
        </a:p>
      </dgm:t>
    </dgm:pt>
    <dgm:pt modelId="{EE749EC3-ACEC-4C76-BF87-2977DC0537EE}" type="parTrans" cxnId="{C893447C-2FD8-4F44-892D-B396E5BA46D4}">
      <dgm:prSet/>
      <dgm:spPr/>
      <dgm:t>
        <a:bodyPr/>
        <a:lstStyle/>
        <a:p>
          <a:endParaRPr lang="en-US"/>
        </a:p>
      </dgm:t>
    </dgm:pt>
    <dgm:pt modelId="{333E415D-1237-4BD4-95DD-4A83F883EDCD}" type="sibTrans" cxnId="{C893447C-2FD8-4F44-892D-B396E5BA46D4}">
      <dgm:prSet/>
      <dgm:spPr/>
      <dgm:t>
        <a:bodyPr/>
        <a:lstStyle/>
        <a:p>
          <a:endParaRPr lang="en-US"/>
        </a:p>
      </dgm:t>
    </dgm:pt>
    <dgm:pt modelId="{E0553442-6E8F-49EC-A17B-F1DD9DA422A7}">
      <dgm:prSet custT="1"/>
      <dgm:spPr/>
      <dgm:t>
        <a:bodyPr/>
        <a:lstStyle/>
        <a:p>
          <a:pPr algn="l">
            <a:buFont typeface="+mj-lt"/>
            <a:buNone/>
          </a:pPr>
          <a:r>
            <a:rPr lang="en-US" sz="2000" b="0" i="1" u="none" dirty="0"/>
            <a:t>Proposal</a:t>
          </a:r>
          <a:r>
            <a:rPr lang="en-US" sz="2000" b="0" i="1" u="none" baseline="0" dirty="0"/>
            <a:t> for simple validation support</a:t>
          </a:r>
          <a:endParaRPr lang="en-US" sz="2000" b="0" i="1" u="none" dirty="0"/>
        </a:p>
      </dgm:t>
    </dgm:pt>
    <dgm:pt modelId="{9C1F4D07-9DE2-4C3C-B6BE-7B33EC98D3E5}" type="parTrans" cxnId="{9811A204-27FB-4B22-9E87-AA61AE6EB756}">
      <dgm:prSet/>
      <dgm:spPr/>
    </dgm:pt>
    <dgm:pt modelId="{24085AC9-B7FE-47FA-9E9D-52F364261448}" type="sibTrans" cxnId="{9811A204-27FB-4B22-9E87-AA61AE6EB756}">
      <dgm:prSet/>
      <dgm:spPr/>
    </dgm:pt>
    <dgm:pt modelId="{81DE0396-C73C-4E35-AEAF-D52D9FE7688D}">
      <dgm:prSet custT="1"/>
      <dgm:spPr/>
      <dgm:t>
        <a:bodyPr/>
        <a:lstStyle/>
        <a:p>
          <a:pPr algn="l">
            <a:buFont typeface="+mj-lt"/>
            <a:buNone/>
          </a:pPr>
          <a:endParaRPr lang="en-US" sz="2000" b="0" i="1" u="none" dirty="0"/>
        </a:p>
      </dgm:t>
    </dgm:pt>
    <dgm:pt modelId="{79D8865B-FDD5-4C1E-AE4D-26E4AA3BE274}" type="parTrans" cxnId="{CC133840-544A-4052-A961-2E08D16D8383}">
      <dgm:prSet/>
      <dgm:spPr/>
    </dgm:pt>
    <dgm:pt modelId="{111B53A2-F95F-4F97-A318-5735EBB97404}" type="sibTrans" cxnId="{CC133840-544A-4052-A961-2E08D16D8383}">
      <dgm:prSet/>
      <dgm:spPr/>
    </dgm:pt>
    <dgm:pt modelId="{7E812B52-A9F7-4928-89CF-B3F4DA4A8AFE}">
      <dgm:prSet custT="1"/>
      <dgm:spPr/>
      <dgm:t>
        <a:bodyPr/>
        <a:lstStyle/>
        <a:p>
          <a:pPr algn="l">
            <a:buFont typeface="+mj-lt"/>
            <a:buNone/>
          </a:pPr>
          <a:endParaRPr lang="en-US" sz="2000" b="0" i="1" u="none" dirty="0"/>
        </a:p>
      </dgm:t>
    </dgm:pt>
    <dgm:pt modelId="{ACED5AA5-C83C-46E8-93E1-AE137A8FB4AD}" type="parTrans" cxnId="{4A456FEA-CB90-4626-8664-6A123A579737}">
      <dgm:prSet/>
      <dgm:spPr/>
    </dgm:pt>
    <dgm:pt modelId="{FD596EF2-5D69-4639-A18A-2A1EC0F3023A}" type="sibTrans" cxnId="{4A456FEA-CB90-4626-8664-6A123A579737}">
      <dgm:prSet/>
      <dgm:spPr/>
    </dgm:pt>
    <dgm:pt modelId="{80F076B7-65E0-4264-AF38-0CE0D74F21AB}" type="pres">
      <dgm:prSet presAssocID="{5F2EA391-DAD6-4A70-9E65-02691BFBEF18}" presName="linearFlow" presStyleCnt="0">
        <dgm:presLayoutVars>
          <dgm:dir/>
          <dgm:animLvl val="lvl"/>
          <dgm:resizeHandles val="exact"/>
        </dgm:presLayoutVars>
      </dgm:prSet>
      <dgm:spPr/>
    </dgm:pt>
    <dgm:pt modelId="{3712D4C7-7F46-49C5-B482-FA1C6953D73E}" type="pres">
      <dgm:prSet presAssocID="{2112E87C-FE20-448D-9275-F444C5812BA5}" presName="composite" presStyleCnt="0"/>
      <dgm:spPr/>
    </dgm:pt>
    <dgm:pt modelId="{92D24FF2-990E-41DA-9067-A9154EDAF54A}" type="pres">
      <dgm:prSet presAssocID="{2112E87C-FE20-448D-9275-F444C5812BA5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FB6221BF-7D48-4D9F-8065-84393D50CD36}" type="pres">
      <dgm:prSet presAssocID="{2112E87C-FE20-448D-9275-F444C5812BA5}" presName="descendantText" presStyleLbl="alignAcc1" presStyleIdx="0" presStyleCnt="4">
        <dgm:presLayoutVars>
          <dgm:bulletEnabled val="1"/>
        </dgm:presLayoutVars>
      </dgm:prSet>
      <dgm:spPr/>
    </dgm:pt>
    <dgm:pt modelId="{86A2D6FC-ED3C-4659-99F9-CFE9C8014499}" type="pres">
      <dgm:prSet presAssocID="{231AED92-7822-4CC8-A82C-FB661448C952}" presName="sp" presStyleCnt="0"/>
      <dgm:spPr/>
    </dgm:pt>
    <dgm:pt modelId="{49436BED-8F2B-460D-A0BF-13654C154624}" type="pres">
      <dgm:prSet presAssocID="{81DE0396-C73C-4E35-AEAF-D52D9FE7688D}" presName="composite" presStyleCnt="0"/>
      <dgm:spPr/>
    </dgm:pt>
    <dgm:pt modelId="{99647CFC-5FD1-4AA7-BF10-9691B291EF28}" type="pres">
      <dgm:prSet presAssocID="{81DE0396-C73C-4E35-AEAF-D52D9FE7688D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B29DBE04-062E-413A-83C2-FECDC56B43A0}" type="pres">
      <dgm:prSet presAssocID="{81DE0396-C73C-4E35-AEAF-D52D9FE7688D}" presName="descendantText" presStyleLbl="alignAcc1" presStyleIdx="1" presStyleCnt="4">
        <dgm:presLayoutVars>
          <dgm:bulletEnabled val="1"/>
        </dgm:presLayoutVars>
      </dgm:prSet>
      <dgm:spPr/>
    </dgm:pt>
    <dgm:pt modelId="{9FAF5087-DDF7-4D44-9F3C-85A538C2AD70}" type="pres">
      <dgm:prSet presAssocID="{111B53A2-F95F-4F97-A318-5735EBB97404}" presName="sp" presStyleCnt="0"/>
      <dgm:spPr/>
    </dgm:pt>
    <dgm:pt modelId="{11AC4159-9404-E045-B9BE-69FE1C63FC3B}" type="pres">
      <dgm:prSet presAssocID="{660DD289-E338-E04A-9599-CD5358D62DCA}" presName="composite" presStyleCnt="0"/>
      <dgm:spPr/>
    </dgm:pt>
    <dgm:pt modelId="{F46EBE8B-B032-4443-A776-C1EB9AD91A2B}" type="pres">
      <dgm:prSet presAssocID="{660DD289-E338-E04A-9599-CD5358D62DC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F8E18E57-3664-7F49-BAF4-AE57BA82A413}" type="pres">
      <dgm:prSet presAssocID="{660DD289-E338-E04A-9599-CD5358D62DCA}" presName="descendantText" presStyleLbl="alignAcc1" presStyleIdx="2" presStyleCnt="4">
        <dgm:presLayoutVars>
          <dgm:bulletEnabled val="1"/>
        </dgm:presLayoutVars>
      </dgm:prSet>
      <dgm:spPr/>
    </dgm:pt>
    <dgm:pt modelId="{83A39E72-BF94-4EE9-8404-201827118FFC}" type="pres">
      <dgm:prSet presAssocID="{A32ECF4C-0961-BC44-8AE2-A085E3B1A07D}" presName="sp" presStyleCnt="0"/>
      <dgm:spPr/>
    </dgm:pt>
    <dgm:pt modelId="{5A9F5A08-28B6-48CE-A7C0-D816BB5E1735}" type="pres">
      <dgm:prSet presAssocID="{7E812B52-A9F7-4928-89CF-B3F4DA4A8AFE}" presName="composite" presStyleCnt="0"/>
      <dgm:spPr/>
    </dgm:pt>
    <dgm:pt modelId="{03B5B497-B8D1-4C0C-BF8D-7CA45DEB374A}" type="pres">
      <dgm:prSet presAssocID="{7E812B52-A9F7-4928-89CF-B3F4DA4A8AFE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A06C73AF-D1A3-46CB-B599-848B846B021D}" type="pres">
      <dgm:prSet presAssocID="{7E812B52-A9F7-4928-89CF-B3F4DA4A8AFE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9811A204-27FB-4B22-9E87-AA61AE6EB756}" srcId="{660DD289-E338-E04A-9599-CD5358D62DCA}" destId="{E0553442-6E8F-49EC-A17B-F1DD9DA422A7}" srcOrd="0" destOrd="0" parTransId="{9C1F4D07-9DE2-4C3C-B6BE-7B33EC98D3E5}" sibTransId="{24085AC9-B7FE-47FA-9E9D-52F364261448}"/>
    <dgm:cxn modelId="{CC54EB2C-4242-4126-9FFF-AACA23FDAB1A}" type="presOf" srcId="{B42EE8BB-EB04-45C2-A78C-60D8F13DEF14}" destId="{A06C73AF-D1A3-46CB-B599-848B846B021D}" srcOrd="0" destOrd="0" presId="urn:microsoft.com/office/officeart/2005/8/layout/chevron2"/>
    <dgm:cxn modelId="{FC5EEE33-E475-7645-AB74-B34F86C8F521}" type="presOf" srcId="{38E9E785-DA1C-B249-A801-B54A46DC75CB}" destId="{FB6221BF-7D48-4D9F-8065-84393D50CD36}" srcOrd="0" destOrd="0" presId="urn:microsoft.com/office/officeart/2005/8/layout/chevron2"/>
    <dgm:cxn modelId="{CC133840-544A-4052-A961-2E08D16D8383}" srcId="{5F2EA391-DAD6-4A70-9E65-02691BFBEF18}" destId="{81DE0396-C73C-4E35-AEAF-D52D9FE7688D}" srcOrd="1" destOrd="0" parTransId="{79D8865B-FDD5-4C1E-AE4D-26E4AA3BE274}" sibTransId="{111B53A2-F95F-4F97-A318-5735EBB97404}"/>
    <dgm:cxn modelId="{7C461961-7463-3B47-B455-A79019B9F648}" srcId="{2112E87C-FE20-448D-9275-F444C5812BA5}" destId="{38E9E785-DA1C-B249-A801-B54A46DC75CB}" srcOrd="0" destOrd="0" parTransId="{67F5F7AE-8393-0C44-9437-235920BF379A}" sibTransId="{80A01996-283D-7A4A-BCDA-2BB644C71B47}"/>
    <dgm:cxn modelId="{78765242-41DD-48D9-8AB9-AAE53DE5D91F}" type="presOf" srcId="{5F2EA391-DAD6-4A70-9E65-02691BFBEF18}" destId="{80F076B7-65E0-4264-AF38-0CE0D74F21AB}" srcOrd="0" destOrd="0" presId="urn:microsoft.com/office/officeart/2005/8/layout/chevron2"/>
    <dgm:cxn modelId="{4ABFD26A-52AA-470B-A644-A344673C769A}" type="presOf" srcId="{E0553442-6E8F-49EC-A17B-F1DD9DA422A7}" destId="{F8E18E57-3664-7F49-BAF4-AE57BA82A413}" srcOrd="0" destOrd="0" presId="urn:microsoft.com/office/officeart/2005/8/layout/chevron2"/>
    <dgm:cxn modelId="{C893447C-2FD8-4F44-892D-B396E5BA46D4}" srcId="{7E812B52-A9F7-4928-89CF-B3F4DA4A8AFE}" destId="{B42EE8BB-EB04-45C2-A78C-60D8F13DEF14}" srcOrd="0" destOrd="0" parTransId="{EE749EC3-ACEC-4C76-BF87-2977DC0537EE}" sibTransId="{333E415D-1237-4BD4-95DD-4A83F883EDCD}"/>
    <dgm:cxn modelId="{5BF225B9-FDF7-6E47-866B-577FD94B874B}" srcId="{81DE0396-C73C-4E35-AEAF-D52D9FE7688D}" destId="{904FCC0D-03B3-EE4F-9B6B-4DBAD0B73AD2}" srcOrd="0" destOrd="0" parTransId="{114C922D-D0D5-4349-8953-75390A5BD7BE}" sibTransId="{C8485E3C-D677-B44F-A002-80ACF80DC3E2}"/>
    <dgm:cxn modelId="{32AC8EC6-121D-4A4C-91B1-1447846D69AE}" type="presOf" srcId="{904FCC0D-03B3-EE4F-9B6B-4DBAD0B73AD2}" destId="{B29DBE04-062E-413A-83C2-FECDC56B43A0}" srcOrd="0" destOrd="0" presId="urn:microsoft.com/office/officeart/2005/8/layout/chevron2"/>
    <dgm:cxn modelId="{499983CB-0B08-4B0B-9706-6B23B3A9FB71}" type="presOf" srcId="{7E812B52-A9F7-4928-89CF-B3F4DA4A8AFE}" destId="{03B5B497-B8D1-4C0C-BF8D-7CA45DEB374A}" srcOrd="0" destOrd="0" presId="urn:microsoft.com/office/officeart/2005/8/layout/chevron2"/>
    <dgm:cxn modelId="{45E853D2-5C2A-4780-BF5E-0371CDAC2D7F}" type="presOf" srcId="{81DE0396-C73C-4E35-AEAF-D52D9FE7688D}" destId="{99647CFC-5FD1-4AA7-BF10-9691B291EF28}" srcOrd="0" destOrd="0" presId="urn:microsoft.com/office/officeart/2005/8/layout/chevron2"/>
    <dgm:cxn modelId="{4A456FEA-CB90-4626-8664-6A123A579737}" srcId="{5F2EA391-DAD6-4A70-9E65-02691BFBEF18}" destId="{7E812B52-A9F7-4928-89CF-B3F4DA4A8AFE}" srcOrd="3" destOrd="0" parTransId="{ACED5AA5-C83C-46E8-93E1-AE137A8FB4AD}" sibTransId="{FD596EF2-5D69-4639-A18A-2A1EC0F3023A}"/>
    <dgm:cxn modelId="{742ADFF2-F3A9-8947-A7C5-DDE36B2FDE76}" type="presOf" srcId="{660DD289-E338-E04A-9599-CD5358D62DCA}" destId="{F46EBE8B-B032-4443-A776-C1EB9AD91A2B}" srcOrd="0" destOrd="0" presId="urn:microsoft.com/office/officeart/2005/8/layout/chevron2"/>
    <dgm:cxn modelId="{3CEA6BF5-C0E1-4E6C-AE99-0689E7EA5BA4}" srcId="{5F2EA391-DAD6-4A70-9E65-02691BFBEF18}" destId="{2112E87C-FE20-448D-9275-F444C5812BA5}" srcOrd="0" destOrd="0" parTransId="{54D9A693-7F3C-448F-A4CE-BE90A04BEBED}" sibTransId="{231AED92-7822-4CC8-A82C-FB661448C952}"/>
    <dgm:cxn modelId="{296489FE-97B0-4C96-AAF3-D813FECE341C}" type="presOf" srcId="{2112E87C-FE20-448D-9275-F444C5812BA5}" destId="{92D24FF2-990E-41DA-9067-A9154EDAF54A}" srcOrd="0" destOrd="0" presId="urn:microsoft.com/office/officeart/2005/8/layout/chevron2"/>
    <dgm:cxn modelId="{0CF2AEFE-E1D9-1C47-92E7-F0991431D09E}" srcId="{5F2EA391-DAD6-4A70-9E65-02691BFBEF18}" destId="{660DD289-E338-E04A-9599-CD5358D62DCA}" srcOrd="2" destOrd="0" parTransId="{39AEE413-58D8-A64C-B369-EDB0B9AFBEA2}" sibTransId="{A32ECF4C-0961-BC44-8AE2-A085E3B1A07D}"/>
    <dgm:cxn modelId="{123FBECB-F2FE-4E92-8A40-542DA35EA55D}" type="presParOf" srcId="{80F076B7-65E0-4264-AF38-0CE0D74F21AB}" destId="{3712D4C7-7F46-49C5-B482-FA1C6953D73E}" srcOrd="0" destOrd="0" presId="urn:microsoft.com/office/officeart/2005/8/layout/chevron2"/>
    <dgm:cxn modelId="{1C06C02C-3598-4B23-9E8C-8E2BF4DF8AFD}" type="presParOf" srcId="{3712D4C7-7F46-49C5-B482-FA1C6953D73E}" destId="{92D24FF2-990E-41DA-9067-A9154EDAF54A}" srcOrd="0" destOrd="0" presId="urn:microsoft.com/office/officeart/2005/8/layout/chevron2"/>
    <dgm:cxn modelId="{A131FC56-DEDB-4F1B-849A-633E9A7950F3}" type="presParOf" srcId="{3712D4C7-7F46-49C5-B482-FA1C6953D73E}" destId="{FB6221BF-7D48-4D9F-8065-84393D50CD36}" srcOrd="1" destOrd="0" presId="urn:microsoft.com/office/officeart/2005/8/layout/chevron2"/>
    <dgm:cxn modelId="{90DD97DE-CC05-43AD-9979-7AC60FE71007}" type="presParOf" srcId="{80F076B7-65E0-4264-AF38-0CE0D74F21AB}" destId="{86A2D6FC-ED3C-4659-99F9-CFE9C8014499}" srcOrd="1" destOrd="0" presId="urn:microsoft.com/office/officeart/2005/8/layout/chevron2"/>
    <dgm:cxn modelId="{EEB9D65C-D716-4627-9595-3AA34D3675CB}" type="presParOf" srcId="{80F076B7-65E0-4264-AF38-0CE0D74F21AB}" destId="{49436BED-8F2B-460D-A0BF-13654C154624}" srcOrd="2" destOrd="0" presId="urn:microsoft.com/office/officeart/2005/8/layout/chevron2"/>
    <dgm:cxn modelId="{CFCB5B29-795B-4927-A1CB-80225610D8FF}" type="presParOf" srcId="{49436BED-8F2B-460D-A0BF-13654C154624}" destId="{99647CFC-5FD1-4AA7-BF10-9691B291EF28}" srcOrd="0" destOrd="0" presId="urn:microsoft.com/office/officeart/2005/8/layout/chevron2"/>
    <dgm:cxn modelId="{3907E93E-6443-4530-AB6F-6C05358284CA}" type="presParOf" srcId="{49436BED-8F2B-460D-A0BF-13654C154624}" destId="{B29DBE04-062E-413A-83C2-FECDC56B43A0}" srcOrd="1" destOrd="0" presId="urn:microsoft.com/office/officeart/2005/8/layout/chevron2"/>
    <dgm:cxn modelId="{AEA3F8EE-A700-4DA0-ADA5-19725918166E}" type="presParOf" srcId="{80F076B7-65E0-4264-AF38-0CE0D74F21AB}" destId="{9FAF5087-DDF7-4D44-9F3C-85A538C2AD70}" srcOrd="3" destOrd="0" presId="urn:microsoft.com/office/officeart/2005/8/layout/chevron2"/>
    <dgm:cxn modelId="{29679678-269B-3942-AD45-D27B9D1FB5AA}" type="presParOf" srcId="{80F076B7-65E0-4264-AF38-0CE0D74F21AB}" destId="{11AC4159-9404-E045-B9BE-69FE1C63FC3B}" srcOrd="4" destOrd="0" presId="urn:microsoft.com/office/officeart/2005/8/layout/chevron2"/>
    <dgm:cxn modelId="{9AB03FB8-2882-FA44-AC7C-858C37C0C4B4}" type="presParOf" srcId="{11AC4159-9404-E045-B9BE-69FE1C63FC3B}" destId="{F46EBE8B-B032-4443-A776-C1EB9AD91A2B}" srcOrd="0" destOrd="0" presId="urn:microsoft.com/office/officeart/2005/8/layout/chevron2"/>
    <dgm:cxn modelId="{42E216EB-1F4D-6F4F-92D9-5CED8F0C1F9F}" type="presParOf" srcId="{11AC4159-9404-E045-B9BE-69FE1C63FC3B}" destId="{F8E18E57-3664-7F49-BAF4-AE57BA82A413}" srcOrd="1" destOrd="0" presId="urn:microsoft.com/office/officeart/2005/8/layout/chevron2"/>
    <dgm:cxn modelId="{ABE93B81-AB3C-4297-8571-43E5C20B543A}" type="presParOf" srcId="{80F076B7-65E0-4264-AF38-0CE0D74F21AB}" destId="{83A39E72-BF94-4EE9-8404-201827118FFC}" srcOrd="5" destOrd="0" presId="urn:microsoft.com/office/officeart/2005/8/layout/chevron2"/>
    <dgm:cxn modelId="{905A2463-2474-41D8-83AD-3765EDFFEC0C}" type="presParOf" srcId="{80F076B7-65E0-4264-AF38-0CE0D74F21AB}" destId="{5A9F5A08-28B6-48CE-A7C0-D816BB5E1735}" srcOrd="6" destOrd="0" presId="urn:microsoft.com/office/officeart/2005/8/layout/chevron2"/>
    <dgm:cxn modelId="{3C81A044-3EE9-4919-BEAD-17E7BEE8DE8C}" type="presParOf" srcId="{5A9F5A08-28B6-48CE-A7C0-D816BB5E1735}" destId="{03B5B497-B8D1-4C0C-BF8D-7CA45DEB374A}" srcOrd="0" destOrd="0" presId="urn:microsoft.com/office/officeart/2005/8/layout/chevron2"/>
    <dgm:cxn modelId="{6E983DEE-4714-449D-9DE3-B30EE68C1ECA}" type="presParOf" srcId="{5A9F5A08-28B6-48CE-A7C0-D816BB5E1735}" destId="{A06C73AF-D1A3-46CB-B599-848B846B021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2EA391-DAD6-4A70-9E65-02691BFBEF18}" type="doc">
      <dgm:prSet loTypeId="urn:microsoft.com/office/officeart/2005/8/layout/chevron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2112E87C-FE20-448D-9275-F444C5812BA5}">
      <dgm:prSet phldrT="[Text]" custT="1"/>
      <dgm:spPr/>
      <dgm:t>
        <a:bodyPr/>
        <a:lstStyle/>
        <a:p>
          <a:pPr algn="l"/>
          <a:endParaRPr lang="en-US" sz="18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D9A693-7F3C-448F-A4CE-BE90A04BEBED}" type="parTrans" cxnId="{3CEA6BF5-C0E1-4E6C-AE99-0689E7EA5BA4}">
      <dgm:prSet/>
      <dgm:spPr/>
      <dgm:t>
        <a:bodyPr/>
        <a:lstStyle/>
        <a:p>
          <a:endParaRPr lang="en-GB"/>
        </a:p>
      </dgm:t>
    </dgm:pt>
    <dgm:pt modelId="{231AED92-7822-4CC8-A82C-FB661448C952}" type="sibTrans" cxnId="{3CEA6BF5-C0E1-4E6C-AE99-0689E7EA5BA4}">
      <dgm:prSet/>
      <dgm:spPr/>
      <dgm:t>
        <a:bodyPr/>
        <a:lstStyle/>
        <a:p>
          <a:endParaRPr lang="en-GB"/>
        </a:p>
      </dgm:t>
    </dgm:pt>
    <dgm:pt modelId="{38E9E785-DA1C-B249-A801-B54A46DC75CB}">
      <dgm:prSet custT="1"/>
      <dgm:spPr/>
      <dgm:t>
        <a:bodyPr/>
        <a:lstStyle/>
        <a:p>
          <a:pPr algn="l">
            <a:buFont typeface="+mj-lt"/>
            <a:buNone/>
          </a:pPr>
          <a:r>
            <a:rPr lang="en-US" sz="2000" b="0" i="1" u="none" dirty="0"/>
            <a:t>Form validation today: The challenge</a:t>
          </a:r>
        </a:p>
      </dgm:t>
    </dgm:pt>
    <dgm:pt modelId="{67F5F7AE-8393-0C44-9437-235920BF379A}" type="parTrans" cxnId="{7C461961-7463-3B47-B455-A79019B9F648}">
      <dgm:prSet/>
      <dgm:spPr/>
      <dgm:t>
        <a:bodyPr/>
        <a:lstStyle/>
        <a:p>
          <a:endParaRPr lang="en-GB"/>
        </a:p>
      </dgm:t>
    </dgm:pt>
    <dgm:pt modelId="{80A01996-283D-7A4A-BCDA-2BB644C71B47}" type="sibTrans" cxnId="{7C461961-7463-3B47-B455-A79019B9F648}">
      <dgm:prSet/>
      <dgm:spPr/>
      <dgm:t>
        <a:bodyPr/>
        <a:lstStyle/>
        <a:p>
          <a:endParaRPr lang="en-GB"/>
        </a:p>
      </dgm:t>
    </dgm:pt>
    <dgm:pt modelId="{660DD289-E338-E04A-9599-CD5358D62DCA}">
      <dgm:prSet custT="1"/>
      <dgm:spPr/>
      <dgm:t>
        <a:bodyPr/>
        <a:lstStyle/>
        <a:p>
          <a:pPr algn="l">
            <a:buFont typeface="+mj-lt"/>
            <a:buNone/>
          </a:pPr>
          <a:endParaRPr lang="en-US" sz="2000" b="0" i="1" u="none" dirty="0"/>
        </a:p>
      </dgm:t>
    </dgm:pt>
    <dgm:pt modelId="{39AEE413-58D8-A64C-B369-EDB0B9AFBEA2}" type="parTrans" cxnId="{0CF2AEFE-E1D9-1C47-92E7-F0991431D09E}">
      <dgm:prSet/>
      <dgm:spPr/>
      <dgm:t>
        <a:bodyPr/>
        <a:lstStyle/>
        <a:p>
          <a:endParaRPr lang="en-US"/>
        </a:p>
      </dgm:t>
    </dgm:pt>
    <dgm:pt modelId="{A32ECF4C-0961-BC44-8AE2-A085E3B1A07D}" type="sibTrans" cxnId="{0CF2AEFE-E1D9-1C47-92E7-F0991431D09E}">
      <dgm:prSet/>
      <dgm:spPr/>
      <dgm:t>
        <a:bodyPr/>
        <a:lstStyle/>
        <a:p>
          <a:endParaRPr lang="en-US"/>
        </a:p>
      </dgm:t>
    </dgm:pt>
    <dgm:pt modelId="{904FCC0D-03B3-EE4F-9B6B-4DBAD0B73AD2}">
      <dgm:prSet custT="1"/>
      <dgm:spPr/>
      <dgm:t>
        <a:bodyPr/>
        <a:lstStyle/>
        <a:p>
          <a:pPr algn="l">
            <a:buFont typeface="+mj-lt"/>
            <a:buNone/>
          </a:pPr>
          <a:r>
            <a:rPr lang="en-US" sz="2000" b="1" i="0" u="none" dirty="0"/>
            <a:t>Motivations for validation</a:t>
          </a:r>
        </a:p>
      </dgm:t>
    </dgm:pt>
    <dgm:pt modelId="{C8485E3C-D677-B44F-A002-80ACF80DC3E2}" type="sibTrans" cxnId="{5BF225B9-FDF7-6E47-866B-577FD94B874B}">
      <dgm:prSet/>
      <dgm:spPr/>
      <dgm:t>
        <a:bodyPr/>
        <a:lstStyle/>
        <a:p>
          <a:endParaRPr lang="en-GB"/>
        </a:p>
      </dgm:t>
    </dgm:pt>
    <dgm:pt modelId="{114C922D-D0D5-4349-8953-75390A5BD7BE}" type="parTrans" cxnId="{5BF225B9-FDF7-6E47-866B-577FD94B874B}">
      <dgm:prSet/>
      <dgm:spPr/>
      <dgm:t>
        <a:bodyPr/>
        <a:lstStyle/>
        <a:p>
          <a:endParaRPr lang="en-GB"/>
        </a:p>
      </dgm:t>
    </dgm:pt>
    <dgm:pt modelId="{B42EE8BB-EB04-45C2-A78C-60D8F13DEF14}">
      <dgm:prSet custT="1"/>
      <dgm:spPr/>
      <dgm:t>
        <a:bodyPr/>
        <a:lstStyle/>
        <a:p>
          <a:pPr algn="l">
            <a:buFont typeface="+mj-lt"/>
            <a:buNone/>
          </a:pPr>
          <a:r>
            <a:rPr lang="en-US" sz="2000" b="0" i="1" u="none" dirty="0"/>
            <a:t>Doc links</a:t>
          </a:r>
        </a:p>
      </dgm:t>
    </dgm:pt>
    <dgm:pt modelId="{EE749EC3-ACEC-4C76-BF87-2977DC0537EE}" type="parTrans" cxnId="{C893447C-2FD8-4F44-892D-B396E5BA46D4}">
      <dgm:prSet/>
      <dgm:spPr/>
      <dgm:t>
        <a:bodyPr/>
        <a:lstStyle/>
        <a:p>
          <a:endParaRPr lang="en-US"/>
        </a:p>
      </dgm:t>
    </dgm:pt>
    <dgm:pt modelId="{333E415D-1237-4BD4-95DD-4A83F883EDCD}" type="sibTrans" cxnId="{C893447C-2FD8-4F44-892D-B396E5BA46D4}">
      <dgm:prSet/>
      <dgm:spPr/>
      <dgm:t>
        <a:bodyPr/>
        <a:lstStyle/>
        <a:p>
          <a:endParaRPr lang="en-US"/>
        </a:p>
      </dgm:t>
    </dgm:pt>
    <dgm:pt modelId="{E0553442-6E8F-49EC-A17B-F1DD9DA422A7}">
      <dgm:prSet custT="1"/>
      <dgm:spPr/>
      <dgm:t>
        <a:bodyPr/>
        <a:lstStyle/>
        <a:p>
          <a:pPr algn="l">
            <a:buFont typeface="+mj-lt"/>
            <a:buNone/>
          </a:pPr>
          <a:r>
            <a:rPr lang="en-US" sz="2000" b="0" i="1" u="none" dirty="0"/>
            <a:t>Proposal</a:t>
          </a:r>
          <a:r>
            <a:rPr lang="en-US" sz="2000" b="0" i="1" u="none" baseline="0" dirty="0"/>
            <a:t> for simple validation support</a:t>
          </a:r>
          <a:endParaRPr lang="en-US" sz="2000" b="0" i="1" u="none" dirty="0"/>
        </a:p>
      </dgm:t>
    </dgm:pt>
    <dgm:pt modelId="{9C1F4D07-9DE2-4C3C-B6BE-7B33EC98D3E5}" type="parTrans" cxnId="{9811A204-27FB-4B22-9E87-AA61AE6EB756}">
      <dgm:prSet/>
      <dgm:spPr/>
      <dgm:t>
        <a:bodyPr/>
        <a:lstStyle/>
        <a:p>
          <a:endParaRPr lang="en-US"/>
        </a:p>
      </dgm:t>
    </dgm:pt>
    <dgm:pt modelId="{24085AC9-B7FE-47FA-9E9D-52F364261448}" type="sibTrans" cxnId="{9811A204-27FB-4B22-9E87-AA61AE6EB756}">
      <dgm:prSet/>
      <dgm:spPr/>
      <dgm:t>
        <a:bodyPr/>
        <a:lstStyle/>
        <a:p>
          <a:endParaRPr lang="en-US"/>
        </a:p>
      </dgm:t>
    </dgm:pt>
    <dgm:pt modelId="{81DE0396-C73C-4E35-AEAF-D52D9FE7688D}">
      <dgm:prSet custT="1"/>
      <dgm:spPr/>
      <dgm:t>
        <a:bodyPr/>
        <a:lstStyle/>
        <a:p>
          <a:pPr algn="l">
            <a:buFont typeface="+mj-lt"/>
            <a:buNone/>
          </a:pPr>
          <a:endParaRPr lang="en-US" sz="2000" b="0" i="1" u="none" dirty="0"/>
        </a:p>
      </dgm:t>
    </dgm:pt>
    <dgm:pt modelId="{79D8865B-FDD5-4C1E-AE4D-26E4AA3BE274}" type="parTrans" cxnId="{CC133840-544A-4052-A961-2E08D16D8383}">
      <dgm:prSet/>
      <dgm:spPr/>
      <dgm:t>
        <a:bodyPr/>
        <a:lstStyle/>
        <a:p>
          <a:endParaRPr lang="en-US"/>
        </a:p>
      </dgm:t>
    </dgm:pt>
    <dgm:pt modelId="{111B53A2-F95F-4F97-A318-5735EBB97404}" type="sibTrans" cxnId="{CC133840-544A-4052-A961-2E08D16D8383}">
      <dgm:prSet/>
      <dgm:spPr/>
      <dgm:t>
        <a:bodyPr/>
        <a:lstStyle/>
        <a:p>
          <a:endParaRPr lang="en-US"/>
        </a:p>
      </dgm:t>
    </dgm:pt>
    <dgm:pt modelId="{EF04A26A-A54B-4BEA-860B-FB593FD51406}">
      <dgm:prSet custT="1"/>
      <dgm:spPr/>
      <dgm:t>
        <a:bodyPr/>
        <a:lstStyle/>
        <a:p>
          <a:pPr algn="l">
            <a:buFont typeface="+mj-lt"/>
            <a:buNone/>
          </a:pPr>
          <a:endParaRPr lang="en-US" sz="2000" b="0" i="1" u="none" dirty="0"/>
        </a:p>
      </dgm:t>
    </dgm:pt>
    <dgm:pt modelId="{FC926A88-41A9-4BC3-BB14-4FE5DCC86F80}" type="parTrans" cxnId="{6266A6D0-1163-4274-A07D-854C09D4376A}">
      <dgm:prSet/>
      <dgm:spPr/>
    </dgm:pt>
    <dgm:pt modelId="{85D10BDE-EAE4-4D43-AA05-17C94D713A36}" type="sibTrans" cxnId="{6266A6D0-1163-4274-A07D-854C09D4376A}">
      <dgm:prSet/>
      <dgm:spPr/>
    </dgm:pt>
    <dgm:pt modelId="{80F076B7-65E0-4264-AF38-0CE0D74F21AB}" type="pres">
      <dgm:prSet presAssocID="{5F2EA391-DAD6-4A70-9E65-02691BFBEF18}" presName="linearFlow" presStyleCnt="0">
        <dgm:presLayoutVars>
          <dgm:dir/>
          <dgm:animLvl val="lvl"/>
          <dgm:resizeHandles val="exact"/>
        </dgm:presLayoutVars>
      </dgm:prSet>
      <dgm:spPr/>
    </dgm:pt>
    <dgm:pt modelId="{3712D4C7-7F46-49C5-B482-FA1C6953D73E}" type="pres">
      <dgm:prSet presAssocID="{2112E87C-FE20-448D-9275-F444C5812BA5}" presName="composite" presStyleCnt="0"/>
      <dgm:spPr/>
    </dgm:pt>
    <dgm:pt modelId="{92D24FF2-990E-41DA-9067-A9154EDAF54A}" type="pres">
      <dgm:prSet presAssocID="{2112E87C-FE20-448D-9275-F444C5812BA5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FB6221BF-7D48-4D9F-8065-84393D50CD36}" type="pres">
      <dgm:prSet presAssocID="{2112E87C-FE20-448D-9275-F444C5812BA5}" presName="descendantText" presStyleLbl="alignAcc1" presStyleIdx="0" presStyleCnt="4">
        <dgm:presLayoutVars>
          <dgm:bulletEnabled val="1"/>
        </dgm:presLayoutVars>
      </dgm:prSet>
      <dgm:spPr/>
    </dgm:pt>
    <dgm:pt modelId="{86A2D6FC-ED3C-4659-99F9-CFE9C8014499}" type="pres">
      <dgm:prSet presAssocID="{231AED92-7822-4CC8-A82C-FB661448C952}" presName="sp" presStyleCnt="0"/>
      <dgm:spPr/>
    </dgm:pt>
    <dgm:pt modelId="{49436BED-8F2B-460D-A0BF-13654C154624}" type="pres">
      <dgm:prSet presAssocID="{81DE0396-C73C-4E35-AEAF-D52D9FE7688D}" presName="composite" presStyleCnt="0"/>
      <dgm:spPr/>
    </dgm:pt>
    <dgm:pt modelId="{99647CFC-5FD1-4AA7-BF10-9691B291EF28}" type="pres">
      <dgm:prSet presAssocID="{81DE0396-C73C-4E35-AEAF-D52D9FE7688D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B29DBE04-062E-413A-83C2-FECDC56B43A0}" type="pres">
      <dgm:prSet presAssocID="{81DE0396-C73C-4E35-AEAF-D52D9FE7688D}" presName="descendantText" presStyleLbl="alignAcc1" presStyleIdx="1" presStyleCnt="4">
        <dgm:presLayoutVars>
          <dgm:bulletEnabled val="1"/>
        </dgm:presLayoutVars>
      </dgm:prSet>
      <dgm:spPr/>
    </dgm:pt>
    <dgm:pt modelId="{9FAF5087-DDF7-4D44-9F3C-85A538C2AD70}" type="pres">
      <dgm:prSet presAssocID="{111B53A2-F95F-4F97-A318-5735EBB97404}" presName="sp" presStyleCnt="0"/>
      <dgm:spPr/>
    </dgm:pt>
    <dgm:pt modelId="{11AC4159-9404-E045-B9BE-69FE1C63FC3B}" type="pres">
      <dgm:prSet presAssocID="{660DD289-E338-E04A-9599-CD5358D62DCA}" presName="composite" presStyleCnt="0"/>
      <dgm:spPr/>
    </dgm:pt>
    <dgm:pt modelId="{F46EBE8B-B032-4443-A776-C1EB9AD91A2B}" type="pres">
      <dgm:prSet presAssocID="{660DD289-E338-E04A-9599-CD5358D62DC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F8E18E57-3664-7F49-BAF4-AE57BA82A413}" type="pres">
      <dgm:prSet presAssocID="{660DD289-E338-E04A-9599-CD5358D62DCA}" presName="descendantText" presStyleLbl="alignAcc1" presStyleIdx="2" presStyleCnt="4">
        <dgm:presLayoutVars>
          <dgm:bulletEnabled val="1"/>
        </dgm:presLayoutVars>
      </dgm:prSet>
      <dgm:spPr/>
    </dgm:pt>
    <dgm:pt modelId="{83A39E72-BF94-4EE9-8404-201827118FFC}" type="pres">
      <dgm:prSet presAssocID="{A32ECF4C-0961-BC44-8AE2-A085E3B1A07D}" presName="sp" presStyleCnt="0"/>
      <dgm:spPr/>
    </dgm:pt>
    <dgm:pt modelId="{1FF8D6F9-05D7-43A9-8235-C6A92E421118}" type="pres">
      <dgm:prSet presAssocID="{EF04A26A-A54B-4BEA-860B-FB593FD51406}" presName="composite" presStyleCnt="0"/>
      <dgm:spPr/>
    </dgm:pt>
    <dgm:pt modelId="{D488132C-FFED-4081-82F2-9BE5CD0E8FA4}" type="pres">
      <dgm:prSet presAssocID="{EF04A26A-A54B-4BEA-860B-FB593FD51406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8F4B0551-A6A0-4657-AE59-B1A4B00B6B52}" type="pres">
      <dgm:prSet presAssocID="{EF04A26A-A54B-4BEA-860B-FB593FD51406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9811A204-27FB-4B22-9E87-AA61AE6EB756}" srcId="{660DD289-E338-E04A-9599-CD5358D62DCA}" destId="{E0553442-6E8F-49EC-A17B-F1DD9DA422A7}" srcOrd="0" destOrd="0" parTransId="{9C1F4D07-9DE2-4C3C-B6BE-7B33EC98D3E5}" sibTransId="{24085AC9-B7FE-47FA-9E9D-52F364261448}"/>
    <dgm:cxn modelId="{FC5EEE33-E475-7645-AB74-B34F86C8F521}" type="presOf" srcId="{38E9E785-DA1C-B249-A801-B54A46DC75CB}" destId="{FB6221BF-7D48-4D9F-8065-84393D50CD36}" srcOrd="0" destOrd="0" presId="urn:microsoft.com/office/officeart/2005/8/layout/chevron2"/>
    <dgm:cxn modelId="{CC133840-544A-4052-A961-2E08D16D8383}" srcId="{5F2EA391-DAD6-4A70-9E65-02691BFBEF18}" destId="{81DE0396-C73C-4E35-AEAF-D52D9FE7688D}" srcOrd="1" destOrd="0" parTransId="{79D8865B-FDD5-4C1E-AE4D-26E4AA3BE274}" sibTransId="{111B53A2-F95F-4F97-A318-5735EBB97404}"/>
    <dgm:cxn modelId="{7C461961-7463-3B47-B455-A79019B9F648}" srcId="{2112E87C-FE20-448D-9275-F444C5812BA5}" destId="{38E9E785-DA1C-B249-A801-B54A46DC75CB}" srcOrd="0" destOrd="0" parTransId="{67F5F7AE-8393-0C44-9437-235920BF379A}" sibTransId="{80A01996-283D-7A4A-BCDA-2BB644C71B47}"/>
    <dgm:cxn modelId="{78765242-41DD-48D9-8AB9-AAE53DE5D91F}" type="presOf" srcId="{5F2EA391-DAD6-4A70-9E65-02691BFBEF18}" destId="{80F076B7-65E0-4264-AF38-0CE0D74F21AB}" srcOrd="0" destOrd="0" presId="urn:microsoft.com/office/officeart/2005/8/layout/chevron2"/>
    <dgm:cxn modelId="{4ABFD26A-52AA-470B-A644-A344673C769A}" type="presOf" srcId="{E0553442-6E8F-49EC-A17B-F1DD9DA422A7}" destId="{F8E18E57-3664-7F49-BAF4-AE57BA82A413}" srcOrd="0" destOrd="0" presId="urn:microsoft.com/office/officeart/2005/8/layout/chevron2"/>
    <dgm:cxn modelId="{C893447C-2FD8-4F44-892D-B396E5BA46D4}" srcId="{EF04A26A-A54B-4BEA-860B-FB593FD51406}" destId="{B42EE8BB-EB04-45C2-A78C-60D8F13DEF14}" srcOrd="0" destOrd="0" parTransId="{EE749EC3-ACEC-4C76-BF87-2977DC0537EE}" sibTransId="{333E415D-1237-4BD4-95DD-4A83F883EDCD}"/>
    <dgm:cxn modelId="{5BF225B9-FDF7-6E47-866B-577FD94B874B}" srcId="{81DE0396-C73C-4E35-AEAF-D52D9FE7688D}" destId="{904FCC0D-03B3-EE4F-9B6B-4DBAD0B73AD2}" srcOrd="0" destOrd="0" parTransId="{114C922D-D0D5-4349-8953-75390A5BD7BE}" sibTransId="{C8485E3C-D677-B44F-A002-80ACF80DC3E2}"/>
    <dgm:cxn modelId="{E2DA07BB-19A3-4329-820F-FCC5C7296AB8}" type="presOf" srcId="{B42EE8BB-EB04-45C2-A78C-60D8F13DEF14}" destId="{8F4B0551-A6A0-4657-AE59-B1A4B00B6B52}" srcOrd="0" destOrd="0" presId="urn:microsoft.com/office/officeart/2005/8/layout/chevron2"/>
    <dgm:cxn modelId="{32AC8EC6-121D-4A4C-91B1-1447846D69AE}" type="presOf" srcId="{904FCC0D-03B3-EE4F-9B6B-4DBAD0B73AD2}" destId="{B29DBE04-062E-413A-83C2-FECDC56B43A0}" srcOrd="0" destOrd="0" presId="urn:microsoft.com/office/officeart/2005/8/layout/chevron2"/>
    <dgm:cxn modelId="{6266A6D0-1163-4274-A07D-854C09D4376A}" srcId="{5F2EA391-DAD6-4A70-9E65-02691BFBEF18}" destId="{EF04A26A-A54B-4BEA-860B-FB593FD51406}" srcOrd="3" destOrd="0" parTransId="{FC926A88-41A9-4BC3-BB14-4FE5DCC86F80}" sibTransId="{85D10BDE-EAE4-4D43-AA05-17C94D713A36}"/>
    <dgm:cxn modelId="{45E853D2-5C2A-4780-BF5E-0371CDAC2D7F}" type="presOf" srcId="{81DE0396-C73C-4E35-AEAF-D52D9FE7688D}" destId="{99647CFC-5FD1-4AA7-BF10-9691B291EF28}" srcOrd="0" destOrd="0" presId="urn:microsoft.com/office/officeart/2005/8/layout/chevron2"/>
    <dgm:cxn modelId="{2D62C8E0-F572-447E-A0A5-38328A1AC9FC}" type="presOf" srcId="{EF04A26A-A54B-4BEA-860B-FB593FD51406}" destId="{D488132C-FFED-4081-82F2-9BE5CD0E8FA4}" srcOrd="0" destOrd="0" presId="urn:microsoft.com/office/officeart/2005/8/layout/chevron2"/>
    <dgm:cxn modelId="{742ADFF2-F3A9-8947-A7C5-DDE36B2FDE76}" type="presOf" srcId="{660DD289-E338-E04A-9599-CD5358D62DCA}" destId="{F46EBE8B-B032-4443-A776-C1EB9AD91A2B}" srcOrd="0" destOrd="0" presId="urn:microsoft.com/office/officeart/2005/8/layout/chevron2"/>
    <dgm:cxn modelId="{3CEA6BF5-C0E1-4E6C-AE99-0689E7EA5BA4}" srcId="{5F2EA391-DAD6-4A70-9E65-02691BFBEF18}" destId="{2112E87C-FE20-448D-9275-F444C5812BA5}" srcOrd="0" destOrd="0" parTransId="{54D9A693-7F3C-448F-A4CE-BE90A04BEBED}" sibTransId="{231AED92-7822-4CC8-A82C-FB661448C952}"/>
    <dgm:cxn modelId="{296489FE-97B0-4C96-AAF3-D813FECE341C}" type="presOf" srcId="{2112E87C-FE20-448D-9275-F444C5812BA5}" destId="{92D24FF2-990E-41DA-9067-A9154EDAF54A}" srcOrd="0" destOrd="0" presId="urn:microsoft.com/office/officeart/2005/8/layout/chevron2"/>
    <dgm:cxn modelId="{0CF2AEFE-E1D9-1C47-92E7-F0991431D09E}" srcId="{5F2EA391-DAD6-4A70-9E65-02691BFBEF18}" destId="{660DD289-E338-E04A-9599-CD5358D62DCA}" srcOrd="2" destOrd="0" parTransId="{39AEE413-58D8-A64C-B369-EDB0B9AFBEA2}" sibTransId="{A32ECF4C-0961-BC44-8AE2-A085E3B1A07D}"/>
    <dgm:cxn modelId="{123FBECB-F2FE-4E92-8A40-542DA35EA55D}" type="presParOf" srcId="{80F076B7-65E0-4264-AF38-0CE0D74F21AB}" destId="{3712D4C7-7F46-49C5-B482-FA1C6953D73E}" srcOrd="0" destOrd="0" presId="urn:microsoft.com/office/officeart/2005/8/layout/chevron2"/>
    <dgm:cxn modelId="{1C06C02C-3598-4B23-9E8C-8E2BF4DF8AFD}" type="presParOf" srcId="{3712D4C7-7F46-49C5-B482-FA1C6953D73E}" destId="{92D24FF2-990E-41DA-9067-A9154EDAF54A}" srcOrd="0" destOrd="0" presId="urn:microsoft.com/office/officeart/2005/8/layout/chevron2"/>
    <dgm:cxn modelId="{A131FC56-DEDB-4F1B-849A-633E9A7950F3}" type="presParOf" srcId="{3712D4C7-7F46-49C5-B482-FA1C6953D73E}" destId="{FB6221BF-7D48-4D9F-8065-84393D50CD36}" srcOrd="1" destOrd="0" presId="urn:microsoft.com/office/officeart/2005/8/layout/chevron2"/>
    <dgm:cxn modelId="{90DD97DE-CC05-43AD-9979-7AC60FE71007}" type="presParOf" srcId="{80F076B7-65E0-4264-AF38-0CE0D74F21AB}" destId="{86A2D6FC-ED3C-4659-99F9-CFE9C8014499}" srcOrd="1" destOrd="0" presId="urn:microsoft.com/office/officeart/2005/8/layout/chevron2"/>
    <dgm:cxn modelId="{EEB9D65C-D716-4627-9595-3AA34D3675CB}" type="presParOf" srcId="{80F076B7-65E0-4264-AF38-0CE0D74F21AB}" destId="{49436BED-8F2B-460D-A0BF-13654C154624}" srcOrd="2" destOrd="0" presId="urn:microsoft.com/office/officeart/2005/8/layout/chevron2"/>
    <dgm:cxn modelId="{CFCB5B29-795B-4927-A1CB-80225610D8FF}" type="presParOf" srcId="{49436BED-8F2B-460D-A0BF-13654C154624}" destId="{99647CFC-5FD1-4AA7-BF10-9691B291EF28}" srcOrd="0" destOrd="0" presId="urn:microsoft.com/office/officeart/2005/8/layout/chevron2"/>
    <dgm:cxn modelId="{3907E93E-6443-4530-AB6F-6C05358284CA}" type="presParOf" srcId="{49436BED-8F2B-460D-A0BF-13654C154624}" destId="{B29DBE04-062E-413A-83C2-FECDC56B43A0}" srcOrd="1" destOrd="0" presId="urn:microsoft.com/office/officeart/2005/8/layout/chevron2"/>
    <dgm:cxn modelId="{AEA3F8EE-A700-4DA0-ADA5-19725918166E}" type="presParOf" srcId="{80F076B7-65E0-4264-AF38-0CE0D74F21AB}" destId="{9FAF5087-DDF7-4D44-9F3C-85A538C2AD70}" srcOrd="3" destOrd="0" presId="urn:microsoft.com/office/officeart/2005/8/layout/chevron2"/>
    <dgm:cxn modelId="{29679678-269B-3942-AD45-D27B9D1FB5AA}" type="presParOf" srcId="{80F076B7-65E0-4264-AF38-0CE0D74F21AB}" destId="{11AC4159-9404-E045-B9BE-69FE1C63FC3B}" srcOrd="4" destOrd="0" presId="urn:microsoft.com/office/officeart/2005/8/layout/chevron2"/>
    <dgm:cxn modelId="{9AB03FB8-2882-FA44-AC7C-858C37C0C4B4}" type="presParOf" srcId="{11AC4159-9404-E045-B9BE-69FE1C63FC3B}" destId="{F46EBE8B-B032-4443-A776-C1EB9AD91A2B}" srcOrd="0" destOrd="0" presId="urn:microsoft.com/office/officeart/2005/8/layout/chevron2"/>
    <dgm:cxn modelId="{42E216EB-1F4D-6F4F-92D9-5CED8F0C1F9F}" type="presParOf" srcId="{11AC4159-9404-E045-B9BE-69FE1C63FC3B}" destId="{F8E18E57-3664-7F49-BAF4-AE57BA82A413}" srcOrd="1" destOrd="0" presId="urn:microsoft.com/office/officeart/2005/8/layout/chevron2"/>
    <dgm:cxn modelId="{ABE93B81-AB3C-4297-8571-43E5C20B543A}" type="presParOf" srcId="{80F076B7-65E0-4264-AF38-0CE0D74F21AB}" destId="{83A39E72-BF94-4EE9-8404-201827118FFC}" srcOrd="5" destOrd="0" presId="urn:microsoft.com/office/officeart/2005/8/layout/chevron2"/>
    <dgm:cxn modelId="{1FC0B2A8-534F-4914-ADF8-8A9FA30F5368}" type="presParOf" srcId="{80F076B7-65E0-4264-AF38-0CE0D74F21AB}" destId="{1FF8D6F9-05D7-43A9-8235-C6A92E421118}" srcOrd="6" destOrd="0" presId="urn:microsoft.com/office/officeart/2005/8/layout/chevron2"/>
    <dgm:cxn modelId="{9BD52BA4-9A10-428A-93EA-8DA8544735E5}" type="presParOf" srcId="{1FF8D6F9-05D7-43A9-8235-C6A92E421118}" destId="{D488132C-FFED-4081-82F2-9BE5CD0E8FA4}" srcOrd="0" destOrd="0" presId="urn:microsoft.com/office/officeart/2005/8/layout/chevron2"/>
    <dgm:cxn modelId="{D044B97B-1010-4522-BB95-A8A7217C4759}" type="presParOf" srcId="{1FF8D6F9-05D7-43A9-8235-C6A92E421118}" destId="{8F4B0551-A6A0-4657-AE59-B1A4B00B6B5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2EA391-DAD6-4A70-9E65-02691BFBEF18}" type="doc">
      <dgm:prSet loTypeId="urn:microsoft.com/office/officeart/2005/8/layout/chevron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2112E87C-FE20-448D-9275-F444C5812BA5}">
      <dgm:prSet phldrT="[Text]" custT="1"/>
      <dgm:spPr/>
      <dgm:t>
        <a:bodyPr/>
        <a:lstStyle/>
        <a:p>
          <a:pPr algn="l"/>
          <a:endParaRPr lang="en-US" sz="18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D9A693-7F3C-448F-A4CE-BE90A04BEBED}" type="parTrans" cxnId="{3CEA6BF5-C0E1-4E6C-AE99-0689E7EA5BA4}">
      <dgm:prSet/>
      <dgm:spPr/>
      <dgm:t>
        <a:bodyPr/>
        <a:lstStyle/>
        <a:p>
          <a:endParaRPr lang="en-GB"/>
        </a:p>
      </dgm:t>
    </dgm:pt>
    <dgm:pt modelId="{231AED92-7822-4CC8-A82C-FB661448C952}" type="sibTrans" cxnId="{3CEA6BF5-C0E1-4E6C-AE99-0689E7EA5BA4}">
      <dgm:prSet/>
      <dgm:spPr/>
      <dgm:t>
        <a:bodyPr/>
        <a:lstStyle/>
        <a:p>
          <a:endParaRPr lang="en-GB"/>
        </a:p>
      </dgm:t>
    </dgm:pt>
    <dgm:pt modelId="{38E9E785-DA1C-B249-A801-B54A46DC75CB}">
      <dgm:prSet custT="1"/>
      <dgm:spPr/>
      <dgm:t>
        <a:bodyPr/>
        <a:lstStyle/>
        <a:p>
          <a:pPr algn="l">
            <a:buFont typeface="+mj-lt"/>
            <a:buNone/>
          </a:pPr>
          <a:r>
            <a:rPr lang="en-US" sz="2000" b="0" i="1" u="none" dirty="0"/>
            <a:t>Form validation today: The challenge</a:t>
          </a:r>
        </a:p>
      </dgm:t>
    </dgm:pt>
    <dgm:pt modelId="{67F5F7AE-8393-0C44-9437-235920BF379A}" type="parTrans" cxnId="{7C461961-7463-3B47-B455-A79019B9F648}">
      <dgm:prSet/>
      <dgm:spPr/>
      <dgm:t>
        <a:bodyPr/>
        <a:lstStyle/>
        <a:p>
          <a:endParaRPr lang="en-GB"/>
        </a:p>
      </dgm:t>
    </dgm:pt>
    <dgm:pt modelId="{80A01996-283D-7A4A-BCDA-2BB644C71B47}" type="sibTrans" cxnId="{7C461961-7463-3B47-B455-A79019B9F648}">
      <dgm:prSet/>
      <dgm:spPr/>
      <dgm:t>
        <a:bodyPr/>
        <a:lstStyle/>
        <a:p>
          <a:endParaRPr lang="en-GB"/>
        </a:p>
      </dgm:t>
    </dgm:pt>
    <dgm:pt modelId="{660DD289-E338-E04A-9599-CD5358D62DCA}">
      <dgm:prSet custT="1"/>
      <dgm:spPr/>
      <dgm:t>
        <a:bodyPr/>
        <a:lstStyle/>
        <a:p>
          <a:pPr algn="l">
            <a:buFont typeface="+mj-lt"/>
            <a:buNone/>
          </a:pPr>
          <a:endParaRPr lang="en-US" sz="2000" b="0" i="1" u="none" dirty="0"/>
        </a:p>
      </dgm:t>
    </dgm:pt>
    <dgm:pt modelId="{39AEE413-58D8-A64C-B369-EDB0B9AFBEA2}" type="parTrans" cxnId="{0CF2AEFE-E1D9-1C47-92E7-F0991431D09E}">
      <dgm:prSet/>
      <dgm:spPr/>
      <dgm:t>
        <a:bodyPr/>
        <a:lstStyle/>
        <a:p>
          <a:endParaRPr lang="en-US"/>
        </a:p>
      </dgm:t>
    </dgm:pt>
    <dgm:pt modelId="{A32ECF4C-0961-BC44-8AE2-A085E3B1A07D}" type="sibTrans" cxnId="{0CF2AEFE-E1D9-1C47-92E7-F0991431D09E}">
      <dgm:prSet/>
      <dgm:spPr/>
      <dgm:t>
        <a:bodyPr/>
        <a:lstStyle/>
        <a:p>
          <a:endParaRPr lang="en-US"/>
        </a:p>
      </dgm:t>
    </dgm:pt>
    <dgm:pt modelId="{904FCC0D-03B3-EE4F-9B6B-4DBAD0B73AD2}">
      <dgm:prSet custT="1"/>
      <dgm:spPr/>
      <dgm:t>
        <a:bodyPr/>
        <a:lstStyle/>
        <a:p>
          <a:pPr algn="l">
            <a:buFont typeface="+mj-lt"/>
            <a:buNone/>
          </a:pPr>
          <a:r>
            <a:rPr lang="en-US" sz="2000" b="0" i="1" u="none" dirty="0"/>
            <a:t>Motivations for validation</a:t>
          </a:r>
        </a:p>
      </dgm:t>
    </dgm:pt>
    <dgm:pt modelId="{C8485E3C-D677-B44F-A002-80ACF80DC3E2}" type="sibTrans" cxnId="{5BF225B9-FDF7-6E47-866B-577FD94B874B}">
      <dgm:prSet/>
      <dgm:spPr/>
      <dgm:t>
        <a:bodyPr/>
        <a:lstStyle/>
        <a:p>
          <a:endParaRPr lang="en-GB"/>
        </a:p>
      </dgm:t>
    </dgm:pt>
    <dgm:pt modelId="{114C922D-D0D5-4349-8953-75390A5BD7BE}" type="parTrans" cxnId="{5BF225B9-FDF7-6E47-866B-577FD94B874B}">
      <dgm:prSet/>
      <dgm:spPr/>
      <dgm:t>
        <a:bodyPr/>
        <a:lstStyle/>
        <a:p>
          <a:endParaRPr lang="en-GB"/>
        </a:p>
      </dgm:t>
    </dgm:pt>
    <dgm:pt modelId="{B42EE8BB-EB04-45C2-A78C-60D8F13DEF14}">
      <dgm:prSet custT="1"/>
      <dgm:spPr/>
      <dgm:t>
        <a:bodyPr/>
        <a:lstStyle/>
        <a:p>
          <a:pPr algn="l">
            <a:buFont typeface="+mj-lt"/>
            <a:buNone/>
          </a:pPr>
          <a:r>
            <a:rPr lang="en-US" sz="2000" b="0" i="1" u="none" dirty="0"/>
            <a:t>Doc links</a:t>
          </a:r>
        </a:p>
      </dgm:t>
    </dgm:pt>
    <dgm:pt modelId="{EE749EC3-ACEC-4C76-BF87-2977DC0537EE}" type="parTrans" cxnId="{C893447C-2FD8-4F44-892D-B396E5BA46D4}">
      <dgm:prSet/>
      <dgm:spPr/>
      <dgm:t>
        <a:bodyPr/>
        <a:lstStyle/>
        <a:p>
          <a:endParaRPr lang="en-US"/>
        </a:p>
      </dgm:t>
    </dgm:pt>
    <dgm:pt modelId="{333E415D-1237-4BD4-95DD-4A83F883EDCD}" type="sibTrans" cxnId="{C893447C-2FD8-4F44-892D-B396E5BA46D4}">
      <dgm:prSet/>
      <dgm:spPr/>
      <dgm:t>
        <a:bodyPr/>
        <a:lstStyle/>
        <a:p>
          <a:endParaRPr lang="en-US"/>
        </a:p>
      </dgm:t>
    </dgm:pt>
    <dgm:pt modelId="{E0553442-6E8F-49EC-A17B-F1DD9DA422A7}">
      <dgm:prSet custT="1"/>
      <dgm:spPr/>
      <dgm:t>
        <a:bodyPr/>
        <a:lstStyle/>
        <a:p>
          <a:pPr algn="l">
            <a:buFont typeface="+mj-lt"/>
            <a:buNone/>
          </a:pPr>
          <a:r>
            <a:rPr lang="en-US" sz="2000" b="1" i="0" u="none" dirty="0"/>
            <a:t>Proposal</a:t>
          </a:r>
          <a:r>
            <a:rPr lang="en-US" sz="2000" b="1" i="0" u="none" baseline="0" dirty="0"/>
            <a:t> for simple validation support</a:t>
          </a:r>
          <a:endParaRPr lang="en-US" sz="2000" b="1" i="0" u="none" dirty="0"/>
        </a:p>
      </dgm:t>
    </dgm:pt>
    <dgm:pt modelId="{9C1F4D07-9DE2-4C3C-B6BE-7B33EC98D3E5}" type="parTrans" cxnId="{9811A204-27FB-4B22-9E87-AA61AE6EB756}">
      <dgm:prSet/>
      <dgm:spPr/>
      <dgm:t>
        <a:bodyPr/>
        <a:lstStyle/>
        <a:p>
          <a:endParaRPr lang="en-US"/>
        </a:p>
      </dgm:t>
    </dgm:pt>
    <dgm:pt modelId="{24085AC9-B7FE-47FA-9E9D-52F364261448}" type="sibTrans" cxnId="{9811A204-27FB-4B22-9E87-AA61AE6EB756}">
      <dgm:prSet/>
      <dgm:spPr/>
      <dgm:t>
        <a:bodyPr/>
        <a:lstStyle/>
        <a:p>
          <a:endParaRPr lang="en-US"/>
        </a:p>
      </dgm:t>
    </dgm:pt>
    <dgm:pt modelId="{81DE0396-C73C-4E35-AEAF-D52D9FE7688D}">
      <dgm:prSet custT="1"/>
      <dgm:spPr/>
      <dgm:t>
        <a:bodyPr/>
        <a:lstStyle/>
        <a:p>
          <a:pPr algn="l">
            <a:buFont typeface="+mj-lt"/>
            <a:buNone/>
          </a:pPr>
          <a:endParaRPr lang="en-US" sz="2000" b="0" i="1" u="none" dirty="0"/>
        </a:p>
      </dgm:t>
    </dgm:pt>
    <dgm:pt modelId="{79D8865B-FDD5-4C1E-AE4D-26E4AA3BE274}" type="parTrans" cxnId="{CC133840-544A-4052-A961-2E08D16D8383}">
      <dgm:prSet/>
      <dgm:spPr/>
      <dgm:t>
        <a:bodyPr/>
        <a:lstStyle/>
        <a:p>
          <a:endParaRPr lang="en-US"/>
        </a:p>
      </dgm:t>
    </dgm:pt>
    <dgm:pt modelId="{111B53A2-F95F-4F97-A318-5735EBB97404}" type="sibTrans" cxnId="{CC133840-544A-4052-A961-2E08D16D8383}">
      <dgm:prSet/>
      <dgm:spPr/>
      <dgm:t>
        <a:bodyPr/>
        <a:lstStyle/>
        <a:p>
          <a:endParaRPr lang="en-US"/>
        </a:p>
      </dgm:t>
    </dgm:pt>
    <dgm:pt modelId="{BD083B3A-8BD5-4996-A3A3-4D4ACF5ED66E}">
      <dgm:prSet custT="1"/>
      <dgm:spPr/>
      <dgm:t>
        <a:bodyPr/>
        <a:lstStyle/>
        <a:p>
          <a:pPr algn="l">
            <a:buFont typeface="+mj-lt"/>
            <a:buNone/>
          </a:pPr>
          <a:endParaRPr lang="en-US" sz="2000" b="0" i="1" u="none" dirty="0"/>
        </a:p>
      </dgm:t>
    </dgm:pt>
    <dgm:pt modelId="{543ED996-98FE-48B6-8CB8-127D63517ED5}" type="parTrans" cxnId="{5E9321A3-41CC-4974-BB40-DC49F26EAC63}">
      <dgm:prSet/>
      <dgm:spPr/>
    </dgm:pt>
    <dgm:pt modelId="{D9CAF633-D29B-4CF5-BEC8-5EC739382514}" type="sibTrans" cxnId="{5E9321A3-41CC-4974-BB40-DC49F26EAC63}">
      <dgm:prSet/>
      <dgm:spPr/>
    </dgm:pt>
    <dgm:pt modelId="{80F076B7-65E0-4264-AF38-0CE0D74F21AB}" type="pres">
      <dgm:prSet presAssocID="{5F2EA391-DAD6-4A70-9E65-02691BFBEF18}" presName="linearFlow" presStyleCnt="0">
        <dgm:presLayoutVars>
          <dgm:dir/>
          <dgm:animLvl val="lvl"/>
          <dgm:resizeHandles val="exact"/>
        </dgm:presLayoutVars>
      </dgm:prSet>
      <dgm:spPr/>
    </dgm:pt>
    <dgm:pt modelId="{3712D4C7-7F46-49C5-B482-FA1C6953D73E}" type="pres">
      <dgm:prSet presAssocID="{2112E87C-FE20-448D-9275-F444C5812BA5}" presName="composite" presStyleCnt="0"/>
      <dgm:spPr/>
    </dgm:pt>
    <dgm:pt modelId="{92D24FF2-990E-41DA-9067-A9154EDAF54A}" type="pres">
      <dgm:prSet presAssocID="{2112E87C-FE20-448D-9275-F444C5812BA5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FB6221BF-7D48-4D9F-8065-84393D50CD36}" type="pres">
      <dgm:prSet presAssocID="{2112E87C-FE20-448D-9275-F444C5812BA5}" presName="descendantText" presStyleLbl="alignAcc1" presStyleIdx="0" presStyleCnt="4">
        <dgm:presLayoutVars>
          <dgm:bulletEnabled val="1"/>
        </dgm:presLayoutVars>
      </dgm:prSet>
      <dgm:spPr/>
    </dgm:pt>
    <dgm:pt modelId="{86A2D6FC-ED3C-4659-99F9-CFE9C8014499}" type="pres">
      <dgm:prSet presAssocID="{231AED92-7822-4CC8-A82C-FB661448C952}" presName="sp" presStyleCnt="0"/>
      <dgm:spPr/>
    </dgm:pt>
    <dgm:pt modelId="{49436BED-8F2B-460D-A0BF-13654C154624}" type="pres">
      <dgm:prSet presAssocID="{81DE0396-C73C-4E35-AEAF-D52D9FE7688D}" presName="composite" presStyleCnt="0"/>
      <dgm:spPr/>
    </dgm:pt>
    <dgm:pt modelId="{99647CFC-5FD1-4AA7-BF10-9691B291EF28}" type="pres">
      <dgm:prSet presAssocID="{81DE0396-C73C-4E35-AEAF-D52D9FE7688D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B29DBE04-062E-413A-83C2-FECDC56B43A0}" type="pres">
      <dgm:prSet presAssocID="{81DE0396-C73C-4E35-AEAF-D52D9FE7688D}" presName="descendantText" presStyleLbl="alignAcc1" presStyleIdx="1" presStyleCnt="4">
        <dgm:presLayoutVars>
          <dgm:bulletEnabled val="1"/>
        </dgm:presLayoutVars>
      </dgm:prSet>
      <dgm:spPr/>
    </dgm:pt>
    <dgm:pt modelId="{9FAF5087-DDF7-4D44-9F3C-85A538C2AD70}" type="pres">
      <dgm:prSet presAssocID="{111B53A2-F95F-4F97-A318-5735EBB97404}" presName="sp" presStyleCnt="0"/>
      <dgm:spPr/>
    </dgm:pt>
    <dgm:pt modelId="{11AC4159-9404-E045-B9BE-69FE1C63FC3B}" type="pres">
      <dgm:prSet presAssocID="{660DD289-E338-E04A-9599-CD5358D62DCA}" presName="composite" presStyleCnt="0"/>
      <dgm:spPr/>
    </dgm:pt>
    <dgm:pt modelId="{F46EBE8B-B032-4443-A776-C1EB9AD91A2B}" type="pres">
      <dgm:prSet presAssocID="{660DD289-E338-E04A-9599-CD5358D62DC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F8E18E57-3664-7F49-BAF4-AE57BA82A413}" type="pres">
      <dgm:prSet presAssocID="{660DD289-E338-E04A-9599-CD5358D62DCA}" presName="descendantText" presStyleLbl="alignAcc1" presStyleIdx="2" presStyleCnt="4">
        <dgm:presLayoutVars>
          <dgm:bulletEnabled val="1"/>
        </dgm:presLayoutVars>
      </dgm:prSet>
      <dgm:spPr/>
    </dgm:pt>
    <dgm:pt modelId="{83A39E72-BF94-4EE9-8404-201827118FFC}" type="pres">
      <dgm:prSet presAssocID="{A32ECF4C-0961-BC44-8AE2-A085E3B1A07D}" presName="sp" presStyleCnt="0"/>
      <dgm:spPr/>
    </dgm:pt>
    <dgm:pt modelId="{7823DF18-7AD7-40C5-966F-B37694BA8A90}" type="pres">
      <dgm:prSet presAssocID="{BD083B3A-8BD5-4996-A3A3-4D4ACF5ED66E}" presName="composite" presStyleCnt="0"/>
      <dgm:spPr/>
    </dgm:pt>
    <dgm:pt modelId="{47A97665-CDBA-4FEB-8F00-0BEEF534007F}" type="pres">
      <dgm:prSet presAssocID="{BD083B3A-8BD5-4996-A3A3-4D4ACF5ED66E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33996404-62A3-473E-842E-AFAA32856C0C}" type="pres">
      <dgm:prSet presAssocID="{BD083B3A-8BD5-4996-A3A3-4D4ACF5ED66E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9811A204-27FB-4B22-9E87-AA61AE6EB756}" srcId="{660DD289-E338-E04A-9599-CD5358D62DCA}" destId="{E0553442-6E8F-49EC-A17B-F1DD9DA422A7}" srcOrd="0" destOrd="0" parTransId="{9C1F4D07-9DE2-4C3C-B6BE-7B33EC98D3E5}" sibTransId="{24085AC9-B7FE-47FA-9E9D-52F364261448}"/>
    <dgm:cxn modelId="{648E0E1B-7201-46C2-87A9-8605C1C6C1AF}" type="presOf" srcId="{BD083B3A-8BD5-4996-A3A3-4D4ACF5ED66E}" destId="{47A97665-CDBA-4FEB-8F00-0BEEF534007F}" srcOrd="0" destOrd="0" presId="urn:microsoft.com/office/officeart/2005/8/layout/chevron2"/>
    <dgm:cxn modelId="{2158432E-C21C-46FD-A86F-93D9E8F3DB39}" type="presOf" srcId="{B42EE8BB-EB04-45C2-A78C-60D8F13DEF14}" destId="{33996404-62A3-473E-842E-AFAA32856C0C}" srcOrd="0" destOrd="0" presId="urn:microsoft.com/office/officeart/2005/8/layout/chevron2"/>
    <dgm:cxn modelId="{FC5EEE33-E475-7645-AB74-B34F86C8F521}" type="presOf" srcId="{38E9E785-DA1C-B249-A801-B54A46DC75CB}" destId="{FB6221BF-7D48-4D9F-8065-84393D50CD36}" srcOrd="0" destOrd="0" presId="urn:microsoft.com/office/officeart/2005/8/layout/chevron2"/>
    <dgm:cxn modelId="{CC133840-544A-4052-A961-2E08D16D8383}" srcId="{5F2EA391-DAD6-4A70-9E65-02691BFBEF18}" destId="{81DE0396-C73C-4E35-AEAF-D52D9FE7688D}" srcOrd="1" destOrd="0" parTransId="{79D8865B-FDD5-4C1E-AE4D-26E4AA3BE274}" sibTransId="{111B53A2-F95F-4F97-A318-5735EBB97404}"/>
    <dgm:cxn modelId="{7C461961-7463-3B47-B455-A79019B9F648}" srcId="{2112E87C-FE20-448D-9275-F444C5812BA5}" destId="{38E9E785-DA1C-B249-A801-B54A46DC75CB}" srcOrd="0" destOrd="0" parTransId="{67F5F7AE-8393-0C44-9437-235920BF379A}" sibTransId="{80A01996-283D-7A4A-BCDA-2BB644C71B47}"/>
    <dgm:cxn modelId="{78765242-41DD-48D9-8AB9-AAE53DE5D91F}" type="presOf" srcId="{5F2EA391-DAD6-4A70-9E65-02691BFBEF18}" destId="{80F076B7-65E0-4264-AF38-0CE0D74F21AB}" srcOrd="0" destOrd="0" presId="urn:microsoft.com/office/officeart/2005/8/layout/chevron2"/>
    <dgm:cxn modelId="{4ABFD26A-52AA-470B-A644-A344673C769A}" type="presOf" srcId="{E0553442-6E8F-49EC-A17B-F1DD9DA422A7}" destId="{F8E18E57-3664-7F49-BAF4-AE57BA82A413}" srcOrd="0" destOrd="0" presId="urn:microsoft.com/office/officeart/2005/8/layout/chevron2"/>
    <dgm:cxn modelId="{C893447C-2FD8-4F44-892D-B396E5BA46D4}" srcId="{BD083B3A-8BD5-4996-A3A3-4D4ACF5ED66E}" destId="{B42EE8BB-EB04-45C2-A78C-60D8F13DEF14}" srcOrd="0" destOrd="0" parTransId="{EE749EC3-ACEC-4C76-BF87-2977DC0537EE}" sibTransId="{333E415D-1237-4BD4-95DD-4A83F883EDCD}"/>
    <dgm:cxn modelId="{5E9321A3-41CC-4974-BB40-DC49F26EAC63}" srcId="{5F2EA391-DAD6-4A70-9E65-02691BFBEF18}" destId="{BD083B3A-8BD5-4996-A3A3-4D4ACF5ED66E}" srcOrd="3" destOrd="0" parTransId="{543ED996-98FE-48B6-8CB8-127D63517ED5}" sibTransId="{D9CAF633-D29B-4CF5-BEC8-5EC739382514}"/>
    <dgm:cxn modelId="{5BF225B9-FDF7-6E47-866B-577FD94B874B}" srcId="{81DE0396-C73C-4E35-AEAF-D52D9FE7688D}" destId="{904FCC0D-03B3-EE4F-9B6B-4DBAD0B73AD2}" srcOrd="0" destOrd="0" parTransId="{114C922D-D0D5-4349-8953-75390A5BD7BE}" sibTransId="{C8485E3C-D677-B44F-A002-80ACF80DC3E2}"/>
    <dgm:cxn modelId="{32AC8EC6-121D-4A4C-91B1-1447846D69AE}" type="presOf" srcId="{904FCC0D-03B3-EE4F-9B6B-4DBAD0B73AD2}" destId="{B29DBE04-062E-413A-83C2-FECDC56B43A0}" srcOrd="0" destOrd="0" presId="urn:microsoft.com/office/officeart/2005/8/layout/chevron2"/>
    <dgm:cxn modelId="{45E853D2-5C2A-4780-BF5E-0371CDAC2D7F}" type="presOf" srcId="{81DE0396-C73C-4E35-AEAF-D52D9FE7688D}" destId="{99647CFC-5FD1-4AA7-BF10-9691B291EF28}" srcOrd="0" destOrd="0" presId="urn:microsoft.com/office/officeart/2005/8/layout/chevron2"/>
    <dgm:cxn modelId="{742ADFF2-F3A9-8947-A7C5-DDE36B2FDE76}" type="presOf" srcId="{660DD289-E338-E04A-9599-CD5358D62DCA}" destId="{F46EBE8B-B032-4443-A776-C1EB9AD91A2B}" srcOrd="0" destOrd="0" presId="urn:microsoft.com/office/officeart/2005/8/layout/chevron2"/>
    <dgm:cxn modelId="{3CEA6BF5-C0E1-4E6C-AE99-0689E7EA5BA4}" srcId="{5F2EA391-DAD6-4A70-9E65-02691BFBEF18}" destId="{2112E87C-FE20-448D-9275-F444C5812BA5}" srcOrd="0" destOrd="0" parTransId="{54D9A693-7F3C-448F-A4CE-BE90A04BEBED}" sibTransId="{231AED92-7822-4CC8-A82C-FB661448C952}"/>
    <dgm:cxn modelId="{296489FE-97B0-4C96-AAF3-D813FECE341C}" type="presOf" srcId="{2112E87C-FE20-448D-9275-F444C5812BA5}" destId="{92D24FF2-990E-41DA-9067-A9154EDAF54A}" srcOrd="0" destOrd="0" presId="urn:microsoft.com/office/officeart/2005/8/layout/chevron2"/>
    <dgm:cxn modelId="{0CF2AEFE-E1D9-1C47-92E7-F0991431D09E}" srcId="{5F2EA391-DAD6-4A70-9E65-02691BFBEF18}" destId="{660DD289-E338-E04A-9599-CD5358D62DCA}" srcOrd="2" destOrd="0" parTransId="{39AEE413-58D8-A64C-B369-EDB0B9AFBEA2}" sibTransId="{A32ECF4C-0961-BC44-8AE2-A085E3B1A07D}"/>
    <dgm:cxn modelId="{123FBECB-F2FE-4E92-8A40-542DA35EA55D}" type="presParOf" srcId="{80F076B7-65E0-4264-AF38-0CE0D74F21AB}" destId="{3712D4C7-7F46-49C5-B482-FA1C6953D73E}" srcOrd="0" destOrd="0" presId="urn:microsoft.com/office/officeart/2005/8/layout/chevron2"/>
    <dgm:cxn modelId="{1C06C02C-3598-4B23-9E8C-8E2BF4DF8AFD}" type="presParOf" srcId="{3712D4C7-7F46-49C5-B482-FA1C6953D73E}" destId="{92D24FF2-990E-41DA-9067-A9154EDAF54A}" srcOrd="0" destOrd="0" presId="urn:microsoft.com/office/officeart/2005/8/layout/chevron2"/>
    <dgm:cxn modelId="{A131FC56-DEDB-4F1B-849A-633E9A7950F3}" type="presParOf" srcId="{3712D4C7-7F46-49C5-B482-FA1C6953D73E}" destId="{FB6221BF-7D48-4D9F-8065-84393D50CD36}" srcOrd="1" destOrd="0" presId="urn:microsoft.com/office/officeart/2005/8/layout/chevron2"/>
    <dgm:cxn modelId="{90DD97DE-CC05-43AD-9979-7AC60FE71007}" type="presParOf" srcId="{80F076B7-65E0-4264-AF38-0CE0D74F21AB}" destId="{86A2D6FC-ED3C-4659-99F9-CFE9C8014499}" srcOrd="1" destOrd="0" presId="urn:microsoft.com/office/officeart/2005/8/layout/chevron2"/>
    <dgm:cxn modelId="{EEB9D65C-D716-4627-9595-3AA34D3675CB}" type="presParOf" srcId="{80F076B7-65E0-4264-AF38-0CE0D74F21AB}" destId="{49436BED-8F2B-460D-A0BF-13654C154624}" srcOrd="2" destOrd="0" presId="urn:microsoft.com/office/officeart/2005/8/layout/chevron2"/>
    <dgm:cxn modelId="{CFCB5B29-795B-4927-A1CB-80225610D8FF}" type="presParOf" srcId="{49436BED-8F2B-460D-A0BF-13654C154624}" destId="{99647CFC-5FD1-4AA7-BF10-9691B291EF28}" srcOrd="0" destOrd="0" presId="urn:microsoft.com/office/officeart/2005/8/layout/chevron2"/>
    <dgm:cxn modelId="{3907E93E-6443-4530-AB6F-6C05358284CA}" type="presParOf" srcId="{49436BED-8F2B-460D-A0BF-13654C154624}" destId="{B29DBE04-062E-413A-83C2-FECDC56B43A0}" srcOrd="1" destOrd="0" presId="urn:microsoft.com/office/officeart/2005/8/layout/chevron2"/>
    <dgm:cxn modelId="{AEA3F8EE-A700-4DA0-ADA5-19725918166E}" type="presParOf" srcId="{80F076B7-65E0-4264-AF38-0CE0D74F21AB}" destId="{9FAF5087-DDF7-4D44-9F3C-85A538C2AD70}" srcOrd="3" destOrd="0" presId="urn:microsoft.com/office/officeart/2005/8/layout/chevron2"/>
    <dgm:cxn modelId="{29679678-269B-3942-AD45-D27B9D1FB5AA}" type="presParOf" srcId="{80F076B7-65E0-4264-AF38-0CE0D74F21AB}" destId="{11AC4159-9404-E045-B9BE-69FE1C63FC3B}" srcOrd="4" destOrd="0" presId="urn:microsoft.com/office/officeart/2005/8/layout/chevron2"/>
    <dgm:cxn modelId="{9AB03FB8-2882-FA44-AC7C-858C37C0C4B4}" type="presParOf" srcId="{11AC4159-9404-E045-B9BE-69FE1C63FC3B}" destId="{F46EBE8B-B032-4443-A776-C1EB9AD91A2B}" srcOrd="0" destOrd="0" presId="urn:microsoft.com/office/officeart/2005/8/layout/chevron2"/>
    <dgm:cxn modelId="{42E216EB-1F4D-6F4F-92D9-5CED8F0C1F9F}" type="presParOf" srcId="{11AC4159-9404-E045-B9BE-69FE1C63FC3B}" destId="{F8E18E57-3664-7F49-BAF4-AE57BA82A413}" srcOrd="1" destOrd="0" presId="urn:microsoft.com/office/officeart/2005/8/layout/chevron2"/>
    <dgm:cxn modelId="{ABE93B81-AB3C-4297-8571-43E5C20B543A}" type="presParOf" srcId="{80F076B7-65E0-4264-AF38-0CE0D74F21AB}" destId="{83A39E72-BF94-4EE9-8404-201827118FFC}" srcOrd="5" destOrd="0" presId="urn:microsoft.com/office/officeart/2005/8/layout/chevron2"/>
    <dgm:cxn modelId="{3B39A90B-4801-432B-B4B9-89A2AEB4901E}" type="presParOf" srcId="{80F076B7-65E0-4264-AF38-0CE0D74F21AB}" destId="{7823DF18-7AD7-40C5-966F-B37694BA8A90}" srcOrd="6" destOrd="0" presId="urn:microsoft.com/office/officeart/2005/8/layout/chevron2"/>
    <dgm:cxn modelId="{67C5E420-1E4D-4D09-AFBC-1AD0C88F4B72}" type="presParOf" srcId="{7823DF18-7AD7-40C5-966F-B37694BA8A90}" destId="{47A97665-CDBA-4FEB-8F00-0BEEF534007F}" srcOrd="0" destOrd="0" presId="urn:microsoft.com/office/officeart/2005/8/layout/chevron2"/>
    <dgm:cxn modelId="{CD7DF119-DFD6-4F8B-B231-18FFE663286F}" type="presParOf" srcId="{7823DF18-7AD7-40C5-966F-B37694BA8A90}" destId="{33996404-62A3-473E-842E-AFAA32856C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2EA391-DAD6-4A70-9E65-02691BFBEF18}" type="doc">
      <dgm:prSet loTypeId="urn:microsoft.com/office/officeart/2005/8/layout/chevron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2112E87C-FE20-448D-9275-F444C5812BA5}">
      <dgm:prSet phldrT="[Text]" custT="1"/>
      <dgm:spPr/>
      <dgm:t>
        <a:bodyPr/>
        <a:lstStyle/>
        <a:p>
          <a:pPr algn="l"/>
          <a:endParaRPr lang="en-US" sz="18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D9A693-7F3C-448F-A4CE-BE90A04BEBED}" type="parTrans" cxnId="{3CEA6BF5-C0E1-4E6C-AE99-0689E7EA5BA4}">
      <dgm:prSet/>
      <dgm:spPr/>
      <dgm:t>
        <a:bodyPr/>
        <a:lstStyle/>
        <a:p>
          <a:endParaRPr lang="en-GB"/>
        </a:p>
      </dgm:t>
    </dgm:pt>
    <dgm:pt modelId="{231AED92-7822-4CC8-A82C-FB661448C952}" type="sibTrans" cxnId="{3CEA6BF5-C0E1-4E6C-AE99-0689E7EA5BA4}">
      <dgm:prSet/>
      <dgm:spPr/>
      <dgm:t>
        <a:bodyPr/>
        <a:lstStyle/>
        <a:p>
          <a:endParaRPr lang="en-GB"/>
        </a:p>
      </dgm:t>
    </dgm:pt>
    <dgm:pt modelId="{38E9E785-DA1C-B249-A801-B54A46DC75CB}">
      <dgm:prSet custT="1"/>
      <dgm:spPr/>
      <dgm:t>
        <a:bodyPr/>
        <a:lstStyle/>
        <a:p>
          <a:pPr algn="l">
            <a:buFont typeface="+mj-lt"/>
            <a:buNone/>
          </a:pPr>
          <a:r>
            <a:rPr lang="en-US" sz="2000" b="0" i="1" u="none" dirty="0"/>
            <a:t>Form validation today: The challenge</a:t>
          </a:r>
        </a:p>
      </dgm:t>
    </dgm:pt>
    <dgm:pt modelId="{67F5F7AE-8393-0C44-9437-235920BF379A}" type="parTrans" cxnId="{7C461961-7463-3B47-B455-A79019B9F648}">
      <dgm:prSet/>
      <dgm:spPr/>
      <dgm:t>
        <a:bodyPr/>
        <a:lstStyle/>
        <a:p>
          <a:endParaRPr lang="en-GB"/>
        </a:p>
      </dgm:t>
    </dgm:pt>
    <dgm:pt modelId="{80A01996-283D-7A4A-BCDA-2BB644C71B47}" type="sibTrans" cxnId="{7C461961-7463-3B47-B455-A79019B9F648}">
      <dgm:prSet/>
      <dgm:spPr/>
      <dgm:t>
        <a:bodyPr/>
        <a:lstStyle/>
        <a:p>
          <a:endParaRPr lang="en-GB"/>
        </a:p>
      </dgm:t>
    </dgm:pt>
    <dgm:pt modelId="{660DD289-E338-E04A-9599-CD5358D62DCA}">
      <dgm:prSet custT="1"/>
      <dgm:spPr/>
      <dgm:t>
        <a:bodyPr/>
        <a:lstStyle/>
        <a:p>
          <a:pPr algn="l">
            <a:buFont typeface="+mj-lt"/>
            <a:buNone/>
          </a:pPr>
          <a:endParaRPr lang="en-US" sz="2000" b="0" i="1" u="none" dirty="0"/>
        </a:p>
      </dgm:t>
    </dgm:pt>
    <dgm:pt modelId="{39AEE413-58D8-A64C-B369-EDB0B9AFBEA2}" type="parTrans" cxnId="{0CF2AEFE-E1D9-1C47-92E7-F0991431D09E}">
      <dgm:prSet/>
      <dgm:spPr/>
      <dgm:t>
        <a:bodyPr/>
        <a:lstStyle/>
        <a:p>
          <a:endParaRPr lang="en-US"/>
        </a:p>
      </dgm:t>
    </dgm:pt>
    <dgm:pt modelId="{A32ECF4C-0961-BC44-8AE2-A085E3B1A07D}" type="sibTrans" cxnId="{0CF2AEFE-E1D9-1C47-92E7-F0991431D09E}">
      <dgm:prSet/>
      <dgm:spPr/>
      <dgm:t>
        <a:bodyPr/>
        <a:lstStyle/>
        <a:p>
          <a:endParaRPr lang="en-US"/>
        </a:p>
      </dgm:t>
    </dgm:pt>
    <dgm:pt modelId="{904FCC0D-03B3-EE4F-9B6B-4DBAD0B73AD2}">
      <dgm:prSet custT="1"/>
      <dgm:spPr/>
      <dgm:t>
        <a:bodyPr/>
        <a:lstStyle/>
        <a:p>
          <a:pPr algn="l">
            <a:buFont typeface="+mj-lt"/>
            <a:buNone/>
          </a:pPr>
          <a:r>
            <a:rPr lang="en-US" sz="2000" b="0" i="1" u="none" dirty="0"/>
            <a:t>Motivations for validation</a:t>
          </a:r>
        </a:p>
      </dgm:t>
    </dgm:pt>
    <dgm:pt modelId="{C8485E3C-D677-B44F-A002-80ACF80DC3E2}" type="sibTrans" cxnId="{5BF225B9-FDF7-6E47-866B-577FD94B874B}">
      <dgm:prSet/>
      <dgm:spPr/>
      <dgm:t>
        <a:bodyPr/>
        <a:lstStyle/>
        <a:p>
          <a:endParaRPr lang="en-GB"/>
        </a:p>
      </dgm:t>
    </dgm:pt>
    <dgm:pt modelId="{114C922D-D0D5-4349-8953-75390A5BD7BE}" type="parTrans" cxnId="{5BF225B9-FDF7-6E47-866B-577FD94B874B}">
      <dgm:prSet/>
      <dgm:spPr/>
      <dgm:t>
        <a:bodyPr/>
        <a:lstStyle/>
        <a:p>
          <a:endParaRPr lang="en-GB"/>
        </a:p>
      </dgm:t>
    </dgm:pt>
    <dgm:pt modelId="{B42EE8BB-EB04-45C2-A78C-60D8F13DEF14}">
      <dgm:prSet custT="1"/>
      <dgm:spPr/>
      <dgm:t>
        <a:bodyPr/>
        <a:lstStyle/>
        <a:p>
          <a:pPr algn="l">
            <a:buFont typeface="+mj-lt"/>
            <a:buNone/>
          </a:pPr>
          <a:r>
            <a:rPr lang="en-US" sz="2000" b="1" i="0" u="none" dirty="0"/>
            <a:t>Doc links</a:t>
          </a:r>
        </a:p>
      </dgm:t>
    </dgm:pt>
    <dgm:pt modelId="{EE749EC3-ACEC-4C76-BF87-2977DC0537EE}" type="parTrans" cxnId="{C893447C-2FD8-4F44-892D-B396E5BA46D4}">
      <dgm:prSet/>
      <dgm:spPr/>
      <dgm:t>
        <a:bodyPr/>
        <a:lstStyle/>
        <a:p>
          <a:endParaRPr lang="en-US"/>
        </a:p>
      </dgm:t>
    </dgm:pt>
    <dgm:pt modelId="{333E415D-1237-4BD4-95DD-4A83F883EDCD}" type="sibTrans" cxnId="{C893447C-2FD8-4F44-892D-B396E5BA46D4}">
      <dgm:prSet/>
      <dgm:spPr/>
      <dgm:t>
        <a:bodyPr/>
        <a:lstStyle/>
        <a:p>
          <a:endParaRPr lang="en-US"/>
        </a:p>
      </dgm:t>
    </dgm:pt>
    <dgm:pt modelId="{E0553442-6E8F-49EC-A17B-F1DD9DA422A7}">
      <dgm:prSet custT="1"/>
      <dgm:spPr/>
      <dgm:t>
        <a:bodyPr/>
        <a:lstStyle/>
        <a:p>
          <a:pPr algn="l">
            <a:buFont typeface="+mj-lt"/>
            <a:buNone/>
          </a:pPr>
          <a:r>
            <a:rPr lang="en-US" sz="2000" b="0" i="1" u="none" dirty="0"/>
            <a:t>Proposal</a:t>
          </a:r>
          <a:r>
            <a:rPr lang="en-US" sz="2000" b="0" i="1" u="none" baseline="0" dirty="0"/>
            <a:t> for simple validation support</a:t>
          </a:r>
          <a:endParaRPr lang="en-US" sz="2000" b="0" i="1" u="none" dirty="0"/>
        </a:p>
      </dgm:t>
    </dgm:pt>
    <dgm:pt modelId="{9C1F4D07-9DE2-4C3C-B6BE-7B33EC98D3E5}" type="parTrans" cxnId="{9811A204-27FB-4B22-9E87-AA61AE6EB756}">
      <dgm:prSet/>
      <dgm:spPr/>
      <dgm:t>
        <a:bodyPr/>
        <a:lstStyle/>
        <a:p>
          <a:endParaRPr lang="en-US"/>
        </a:p>
      </dgm:t>
    </dgm:pt>
    <dgm:pt modelId="{24085AC9-B7FE-47FA-9E9D-52F364261448}" type="sibTrans" cxnId="{9811A204-27FB-4B22-9E87-AA61AE6EB756}">
      <dgm:prSet/>
      <dgm:spPr/>
      <dgm:t>
        <a:bodyPr/>
        <a:lstStyle/>
        <a:p>
          <a:endParaRPr lang="en-US"/>
        </a:p>
      </dgm:t>
    </dgm:pt>
    <dgm:pt modelId="{81DE0396-C73C-4E35-AEAF-D52D9FE7688D}">
      <dgm:prSet custT="1"/>
      <dgm:spPr/>
      <dgm:t>
        <a:bodyPr/>
        <a:lstStyle/>
        <a:p>
          <a:pPr algn="l">
            <a:buFont typeface="+mj-lt"/>
            <a:buNone/>
          </a:pPr>
          <a:endParaRPr lang="en-US" sz="2000" b="0" i="1" u="none" dirty="0"/>
        </a:p>
      </dgm:t>
    </dgm:pt>
    <dgm:pt modelId="{79D8865B-FDD5-4C1E-AE4D-26E4AA3BE274}" type="parTrans" cxnId="{CC133840-544A-4052-A961-2E08D16D8383}">
      <dgm:prSet/>
      <dgm:spPr/>
      <dgm:t>
        <a:bodyPr/>
        <a:lstStyle/>
        <a:p>
          <a:endParaRPr lang="en-US"/>
        </a:p>
      </dgm:t>
    </dgm:pt>
    <dgm:pt modelId="{111B53A2-F95F-4F97-A318-5735EBB97404}" type="sibTrans" cxnId="{CC133840-544A-4052-A961-2E08D16D8383}">
      <dgm:prSet/>
      <dgm:spPr/>
      <dgm:t>
        <a:bodyPr/>
        <a:lstStyle/>
        <a:p>
          <a:endParaRPr lang="en-US"/>
        </a:p>
      </dgm:t>
    </dgm:pt>
    <dgm:pt modelId="{BD083B3A-8BD5-4996-A3A3-4D4ACF5ED66E}">
      <dgm:prSet custT="1"/>
      <dgm:spPr/>
      <dgm:t>
        <a:bodyPr/>
        <a:lstStyle/>
        <a:p>
          <a:pPr algn="l">
            <a:buFont typeface="+mj-lt"/>
            <a:buNone/>
          </a:pPr>
          <a:endParaRPr lang="en-US" sz="2000" b="0" i="1" u="none" dirty="0"/>
        </a:p>
      </dgm:t>
    </dgm:pt>
    <dgm:pt modelId="{543ED996-98FE-48B6-8CB8-127D63517ED5}" type="parTrans" cxnId="{5E9321A3-41CC-4974-BB40-DC49F26EAC63}">
      <dgm:prSet/>
      <dgm:spPr/>
      <dgm:t>
        <a:bodyPr/>
        <a:lstStyle/>
        <a:p>
          <a:endParaRPr lang="en-US"/>
        </a:p>
      </dgm:t>
    </dgm:pt>
    <dgm:pt modelId="{D9CAF633-D29B-4CF5-BEC8-5EC739382514}" type="sibTrans" cxnId="{5E9321A3-41CC-4974-BB40-DC49F26EAC63}">
      <dgm:prSet/>
      <dgm:spPr/>
      <dgm:t>
        <a:bodyPr/>
        <a:lstStyle/>
        <a:p>
          <a:endParaRPr lang="en-US"/>
        </a:p>
      </dgm:t>
    </dgm:pt>
    <dgm:pt modelId="{80F076B7-65E0-4264-AF38-0CE0D74F21AB}" type="pres">
      <dgm:prSet presAssocID="{5F2EA391-DAD6-4A70-9E65-02691BFBEF18}" presName="linearFlow" presStyleCnt="0">
        <dgm:presLayoutVars>
          <dgm:dir/>
          <dgm:animLvl val="lvl"/>
          <dgm:resizeHandles val="exact"/>
        </dgm:presLayoutVars>
      </dgm:prSet>
      <dgm:spPr/>
    </dgm:pt>
    <dgm:pt modelId="{3712D4C7-7F46-49C5-B482-FA1C6953D73E}" type="pres">
      <dgm:prSet presAssocID="{2112E87C-FE20-448D-9275-F444C5812BA5}" presName="composite" presStyleCnt="0"/>
      <dgm:spPr/>
    </dgm:pt>
    <dgm:pt modelId="{92D24FF2-990E-41DA-9067-A9154EDAF54A}" type="pres">
      <dgm:prSet presAssocID="{2112E87C-FE20-448D-9275-F444C5812BA5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FB6221BF-7D48-4D9F-8065-84393D50CD36}" type="pres">
      <dgm:prSet presAssocID="{2112E87C-FE20-448D-9275-F444C5812BA5}" presName="descendantText" presStyleLbl="alignAcc1" presStyleIdx="0" presStyleCnt="4">
        <dgm:presLayoutVars>
          <dgm:bulletEnabled val="1"/>
        </dgm:presLayoutVars>
      </dgm:prSet>
      <dgm:spPr/>
    </dgm:pt>
    <dgm:pt modelId="{86A2D6FC-ED3C-4659-99F9-CFE9C8014499}" type="pres">
      <dgm:prSet presAssocID="{231AED92-7822-4CC8-A82C-FB661448C952}" presName="sp" presStyleCnt="0"/>
      <dgm:spPr/>
    </dgm:pt>
    <dgm:pt modelId="{49436BED-8F2B-460D-A0BF-13654C154624}" type="pres">
      <dgm:prSet presAssocID="{81DE0396-C73C-4E35-AEAF-D52D9FE7688D}" presName="composite" presStyleCnt="0"/>
      <dgm:spPr/>
    </dgm:pt>
    <dgm:pt modelId="{99647CFC-5FD1-4AA7-BF10-9691B291EF28}" type="pres">
      <dgm:prSet presAssocID="{81DE0396-C73C-4E35-AEAF-D52D9FE7688D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B29DBE04-062E-413A-83C2-FECDC56B43A0}" type="pres">
      <dgm:prSet presAssocID="{81DE0396-C73C-4E35-AEAF-D52D9FE7688D}" presName="descendantText" presStyleLbl="alignAcc1" presStyleIdx="1" presStyleCnt="4">
        <dgm:presLayoutVars>
          <dgm:bulletEnabled val="1"/>
        </dgm:presLayoutVars>
      </dgm:prSet>
      <dgm:spPr/>
    </dgm:pt>
    <dgm:pt modelId="{9FAF5087-DDF7-4D44-9F3C-85A538C2AD70}" type="pres">
      <dgm:prSet presAssocID="{111B53A2-F95F-4F97-A318-5735EBB97404}" presName="sp" presStyleCnt="0"/>
      <dgm:spPr/>
    </dgm:pt>
    <dgm:pt modelId="{11AC4159-9404-E045-B9BE-69FE1C63FC3B}" type="pres">
      <dgm:prSet presAssocID="{660DD289-E338-E04A-9599-CD5358D62DCA}" presName="composite" presStyleCnt="0"/>
      <dgm:spPr/>
    </dgm:pt>
    <dgm:pt modelId="{F46EBE8B-B032-4443-A776-C1EB9AD91A2B}" type="pres">
      <dgm:prSet presAssocID="{660DD289-E338-E04A-9599-CD5358D62DC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F8E18E57-3664-7F49-BAF4-AE57BA82A413}" type="pres">
      <dgm:prSet presAssocID="{660DD289-E338-E04A-9599-CD5358D62DCA}" presName="descendantText" presStyleLbl="alignAcc1" presStyleIdx="2" presStyleCnt="4">
        <dgm:presLayoutVars>
          <dgm:bulletEnabled val="1"/>
        </dgm:presLayoutVars>
      </dgm:prSet>
      <dgm:spPr/>
    </dgm:pt>
    <dgm:pt modelId="{83A39E72-BF94-4EE9-8404-201827118FFC}" type="pres">
      <dgm:prSet presAssocID="{A32ECF4C-0961-BC44-8AE2-A085E3B1A07D}" presName="sp" presStyleCnt="0"/>
      <dgm:spPr/>
    </dgm:pt>
    <dgm:pt modelId="{7823DF18-7AD7-40C5-966F-B37694BA8A90}" type="pres">
      <dgm:prSet presAssocID="{BD083B3A-8BD5-4996-A3A3-4D4ACF5ED66E}" presName="composite" presStyleCnt="0"/>
      <dgm:spPr/>
    </dgm:pt>
    <dgm:pt modelId="{47A97665-CDBA-4FEB-8F00-0BEEF534007F}" type="pres">
      <dgm:prSet presAssocID="{BD083B3A-8BD5-4996-A3A3-4D4ACF5ED66E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33996404-62A3-473E-842E-AFAA32856C0C}" type="pres">
      <dgm:prSet presAssocID="{BD083B3A-8BD5-4996-A3A3-4D4ACF5ED66E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9811A204-27FB-4B22-9E87-AA61AE6EB756}" srcId="{660DD289-E338-E04A-9599-CD5358D62DCA}" destId="{E0553442-6E8F-49EC-A17B-F1DD9DA422A7}" srcOrd="0" destOrd="0" parTransId="{9C1F4D07-9DE2-4C3C-B6BE-7B33EC98D3E5}" sibTransId="{24085AC9-B7FE-47FA-9E9D-52F364261448}"/>
    <dgm:cxn modelId="{648E0E1B-7201-46C2-87A9-8605C1C6C1AF}" type="presOf" srcId="{BD083B3A-8BD5-4996-A3A3-4D4ACF5ED66E}" destId="{47A97665-CDBA-4FEB-8F00-0BEEF534007F}" srcOrd="0" destOrd="0" presId="urn:microsoft.com/office/officeart/2005/8/layout/chevron2"/>
    <dgm:cxn modelId="{2158432E-C21C-46FD-A86F-93D9E8F3DB39}" type="presOf" srcId="{B42EE8BB-EB04-45C2-A78C-60D8F13DEF14}" destId="{33996404-62A3-473E-842E-AFAA32856C0C}" srcOrd="0" destOrd="0" presId="urn:microsoft.com/office/officeart/2005/8/layout/chevron2"/>
    <dgm:cxn modelId="{FC5EEE33-E475-7645-AB74-B34F86C8F521}" type="presOf" srcId="{38E9E785-DA1C-B249-A801-B54A46DC75CB}" destId="{FB6221BF-7D48-4D9F-8065-84393D50CD36}" srcOrd="0" destOrd="0" presId="urn:microsoft.com/office/officeart/2005/8/layout/chevron2"/>
    <dgm:cxn modelId="{CC133840-544A-4052-A961-2E08D16D8383}" srcId="{5F2EA391-DAD6-4A70-9E65-02691BFBEF18}" destId="{81DE0396-C73C-4E35-AEAF-D52D9FE7688D}" srcOrd="1" destOrd="0" parTransId="{79D8865B-FDD5-4C1E-AE4D-26E4AA3BE274}" sibTransId="{111B53A2-F95F-4F97-A318-5735EBB97404}"/>
    <dgm:cxn modelId="{7C461961-7463-3B47-B455-A79019B9F648}" srcId="{2112E87C-FE20-448D-9275-F444C5812BA5}" destId="{38E9E785-DA1C-B249-A801-B54A46DC75CB}" srcOrd="0" destOrd="0" parTransId="{67F5F7AE-8393-0C44-9437-235920BF379A}" sibTransId="{80A01996-283D-7A4A-BCDA-2BB644C71B47}"/>
    <dgm:cxn modelId="{78765242-41DD-48D9-8AB9-AAE53DE5D91F}" type="presOf" srcId="{5F2EA391-DAD6-4A70-9E65-02691BFBEF18}" destId="{80F076B7-65E0-4264-AF38-0CE0D74F21AB}" srcOrd="0" destOrd="0" presId="urn:microsoft.com/office/officeart/2005/8/layout/chevron2"/>
    <dgm:cxn modelId="{4ABFD26A-52AA-470B-A644-A344673C769A}" type="presOf" srcId="{E0553442-6E8F-49EC-A17B-F1DD9DA422A7}" destId="{F8E18E57-3664-7F49-BAF4-AE57BA82A413}" srcOrd="0" destOrd="0" presId="urn:microsoft.com/office/officeart/2005/8/layout/chevron2"/>
    <dgm:cxn modelId="{C893447C-2FD8-4F44-892D-B396E5BA46D4}" srcId="{BD083B3A-8BD5-4996-A3A3-4D4ACF5ED66E}" destId="{B42EE8BB-EB04-45C2-A78C-60D8F13DEF14}" srcOrd="0" destOrd="0" parTransId="{EE749EC3-ACEC-4C76-BF87-2977DC0537EE}" sibTransId="{333E415D-1237-4BD4-95DD-4A83F883EDCD}"/>
    <dgm:cxn modelId="{5E9321A3-41CC-4974-BB40-DC49F26EAC63}" srcId="{5F2EA391-DAD6-4A70-9E65-02691BFBEF18}" destId="{BD083B3A-8BD5-4996-A3A3-4D4ACF5ED66E}" srcOrd="3" destOrd="0" parTransId="{543ED996-98FE-48B6-8CB8-127D63517ED5}" sibTransId="{D9CAF633-D29B-4CF5-BEC8-5EC739382514}"/>
    <dgm:cxn modelId="{5BF225B9-FDF7-6E47-866B-577FD94B874B}" srcId="{81DE0396-C73C-4E35-AEAF-D52D9FE7688D}" destId="{904FCC0D-03B3-EE4F-9B6B-4DBAD0B73AD2}" srcOrd="0" destOrd="0" parTransId="{114C922D-D0D5-4349-8953-75390A5BD7BE}" sibTransId="{C8485E3C-D677-B44F-A002-80ACF80DC3E2}"/>
    <dgm:cxn modelId="{32AC8EC6-121D-4A4C-91B1-1447846D69AE}" type="presOf" srcId="{904FCC0D-03B3-EE4F-9B6B-4DBAD0B73AD2}" destId="{B29DBE04-062E-413A-83C2-FECDC56B43A0}" srcOrd="0" destOrd="0" presId="urn:microsoft.com/office/officeart/2005/8/layout/chevron2"/>
    <dgm:cxn modelId="{45E853D2-5C2A-4780-BF5E-0371CDAC2D7F}" type="presOf" srcId="{81DE0396-C73C-4E35-AEAF-D52D9FE7688D}" destId="{99647CFC-5FD1-4AA7-BF10-9691B291EF28}" srcOrd="0" destOrd="0" presId="urn:microsoft.com/office/officeart/2005/8/layout/chevron2"/>
    <dgm:cxn modelId="{742ADFF2-F3A9-8947-A7C5-DDE36B2FDE76}" type="presOf" srcId="{660DD289-E338-E04A-9599-CD5358D62DCA}" destId="{F46EBE8B-B032-4443-A776-C1EB9AD91A2B}" srcOrd="0" destOrd="0" presId="urn:microsoft.com/office/officeart/2005/8/layout/chevron2"/>
    <dgm:cxn modelId="{3CEA6BF5-C0E1-4E6C-AE99-0689E7EA5BA4}" srcId="{5F2EA391-DAD6-4A70-9E65-02691BFBEF18}" destId="{2112E87C-FE20-448D-9275-F444C5812BA5}" srcOrd="0" destOrd="0" parTransId="{54D9A693-7F3C-448F-A4CE-BE90A04BEBED}" sibTransId="{231AED92-7822-4CC8-A82C-FB661448C952}"/>
    <dgm:cxn modelId="{296489FE-97B0-4C96-AAF3-D813FECE341C}" type="presOf" srcId="{2112E87C-FE20-448D-9275-F444C5812BA5}" destId="{92D24FF2-990E-41DA-9067-A9154EDAF54A}" srcOrd="0" destOrd="0" presId="urn:microsoft.com/office/officeart/2005/8/layout/chevron2"/>
    <dgm:cxn modelId="{0CF2AEFE-E1D9-1C47-92E7-F0991431D09E}" srcId="{5F2EA391-DAD6-4A70-9E65-02691BFBEF18}" destId="{660DD289-E338-E04A-9599-CD5358D62DCA}" srcOrd="2" destOrd="0" parTransId="{39AEE413-58D8-A64C-B369-EDB0B9AFBEA2}" sibTransId="{A32ECF4C-0961-BC44-8AE2-A085E3B1A07D}"/>
    <dgm:cxn modelId="{123FBECB-F2FE-4E92-8A40-542DA35EA55D}" type="presParOf" srcId="{80F076B7-65E0-4264-AF38-0CE0D74F21AB}" destId="{3712D4C7-7F46-49C5-B482-FA1C6953D73E}" srcOrd="0" destOrd="0" presId="urn:microsoft.com/office/officeart/2005/8/layout/chevron2"/>
    <dgm:cxn modelId="{1C06C02C-3598-4B23-9E8C-8E2BF4DF8AFD}" type="presParOf" srcId="{3712D4C7-7F46-49C5-B482-FA1C6953D73E}" destId="{92D24FF2-990E-41DA-9067-A9154EDAF54A}" srcOrd="0" destOrd="0" presId="urn:microsoft.com/office/officeart/2005/8/layout/chevron2"/>
    <dgm:cxn modelId="{A131FC56-DEDB-4F1B-849A-633E9A7950F3}" type="presParOf" srcId="{3712D4C7-7F46-49C5-B482-FA1C6953D73E}" destId="{FB6221BF-7D48-4D9F-8065-84393D50CD36}" srcOrd="1" destOrd="0" presId="urn:microsoft.com/office/officeart/2005/8/layout/chevron2"/>
    <dgm:cxn modelId="{90DD97DE-CC05-43AD-9979-7AC60FE71007}" type="presParOf" srcId="{80F076B7-65E0-4264-AF38-0CE0D74F21AB}" destId="{86A2D6FC-ED3C-4659-99F9-CFE9C8014499}" srcOrd="1" destOrd="0" presId="urn:microsoft.com/office/officeart/2005/8/layout/chevron2"/>
    <dgm:cxn modelId="{EEB9D65C-D716-4627-9595-3AA34D3675CB}" type="presParOf" srcId="{80F076B7-65E0-4264-AF38-0CE0D74F21AB}" destId="{49436BED-8F2B-460D-A0BF-13654C154624}" srcOrd="2" destOrd="0" presId="urn:microsoft.com/office/officeart/2005/8/layout/chevron2"/>
    <dgm:cxn modelId="{CFCB5B29-795B-4927-A1CB-80225610D8FF}" type="presParOf" srcId="{49436BED-8F2B-460D-A0BF-13654C154624}" destId="{99647CFC-5FD1-4AA7-BF10-9691B291EF28}" srcOrd="0" destOrd="0" presId="urn:microsoft.com/office/officeart/2005/8/layout/chevron2"/>
    <dgm:cxn modelId="{3907E93E-6443-4530-AB6F-6C05358284CA}" type="presParOf" srcId="{49436BED-8F2B-460D-A0BF-13654C154624}" destId="{B29DBE04-062E-413A-83C2-FECDC56B43A0}" srcOrd="1" destOrd="0" presId="urn:microsoft.com/office/officeart/2005/8/layout/chevron2"/>
    <dgm:cxn modelId="{AEA3F8EE-A700-4DA0-ADA5-19725918166E}" type="presParOf" srcId="{80F076B7-65E0-4264-AF38-0CE0D74F21AB}" destId="{9FAF5087-DDF7-4D44-9F3C-85A538C2AD70}" srcOrd="3" destOrd="0" presId="urn:microsoft.com/office/officeart/2005/8/layout/chevron2"/>
    <dgm:cxn modelId="{29679678-269B-3942-AD45-D27B9D1FB5AA}" type="presParOf" srcId="{80F076B7-65E0-4264-AF38-0CE0D74F21AB}" destId="{11AC4159-9404-E045-B9BE-69FE1C63FC3B}" srcOrd="4" destOrd="0" presId="urn:microsoft.com/office/officeart/2005/8/layout/chevron2"/>
    <dgm:cxn modelId="{9AB03FB8-2882-FA44-AC7C-858C37C0C4B4}" type="presParOf" srcId="{11AC4159-9404-E045-B9BE-69FE1C63FC3B}" destId="{F46EBE8B-B032-4443-A776-C1EB9AD91A2B}" srcOrd="0" destOrd="0" presId="urn:microsoft.com/office/officeart/2005/8/layout/chevron2"/>
    <dgm:cxn modelId="{42E216EB-1F4D-6F4F-92D9-5CED8F0C1F9F}" type="presParOf" srcId="{11AC4159-9404-E045-B9BE-69FE1C63FC3B}" destId="{F8E18E57-3664-7F49-BAF4-AE57BA82A413}" srcOrd="1" destOrd="0" presId="urn:microsoft.com/office/officeart/2005/8/layout/chevron2"/>
    <dgm:cxn modelId="{ABE93B81-AB3C-4297-8571-43E5C20B543A}" type="presParOf" srcId="{80F076B7-65E0-4264-AF38-0CE0D74F21AB}" destId="{83A39E72-BF94-4EE9-8404-201827118FFC}" srcOrd="5" destOrd="0" presId="urn:microsoft.com/office/officeart/2005/8/layout/chevron2"/>
    <dgm:cxn modelId="{3B39A90B-4801-432B-B4B9-89A2AEB4901E}" type="presParOf" srcId="{80F076B7-65E0-4264-AF38-0CE0D74F21AB}" destId="{7823DF18-7AD7-40C5-966F-B37694BA8A90}" srcOrd="6" destOrd="0" presId="urn:microsoft.com/office/officeart/2005/8/layout/chevron2"/>
    <dgm:cxn modelId="{67C5E420-1E4D-4D09-AFBC-1AD0C88F4B72}" type="presParOf" srcId="{7823DF18-7AD7-40C5-966F-B37694BA8A90}" destId="{47A97665-CDBA-4FEB-8F00-0BEEF534007F}" srcOrd="0" destOrd="0" presId="urn:microsoft.com/office/officeart/2005/8/layout/chevron2"/>
    <dgm:cxn modelId="{CD7DF119-DFD6-4F8B-B231-18FFE663286F}" type="presParOf" srcId="{7823DF18-7AD7-40C5-966F-B37694BA8A90}" destId="{33996404-62A3-473E-842E-AFAA32856C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24FF2-990E-41DA-9067-A9154EDAF54A}">
      <dsp:nvSpPr>
        <dsp:cNvPr id="0" name=""/>
        <dsp:cNvSpPr/>
      </dsp:nvSpPr>
      <dsp:spPr>
        <a:xfrm rot="5400000">
          <a:off x="-147571" y="149669"/>
          <a:ext cx="983808" cy="68866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0" y="346431"/>
        <a:ext cx="688666" cy="295142"/>
      </dsp:txXfrm>
    </dsp:sp>
    <dsp:sp modelId="{FB6221BF-7D48-4D9F-8065-84393D50CD36}">
      <dsp:nvSpPr>
        <dsp:cNvPr id="0" name=""/>
        <dsp:cNvSpPr/>
      </dsp:nvSpPr>
      <dsp:spPr>
        <a:xfrm rot="5400000">
          <a:off x="4238798" y="-3548033"/>
          <a:ext cx="639475" cy="77397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000" b="1" i="0" u="none" kern="1200" dirty="0"/>
            <a:t>Form validation today: The challenge</a:t>
          </a:r>
        </a:p>
      </dsp:txBody>
      <dsp:txXfrm rot="-5400000">
        <a:off x="688667" y="33315"/>
        <a:ext cx="7708522" cy="577041"/>
      </dsp:txXfrm>
    </dsp:sp>
    <dsp:sp modelId="{99647CFC-5FD1-4AA7-BF10-9691B291EF28}">
      <dsp:nvSpPr>
        <dsp:cNvPr id="0" name=""/>
        <dsp:cNvSpPr/>
      </dsp:nvSpPr>
      <dsp:spPr>
        <a:xfrm rot="5400000">
          <a:off x="-147571" y="982295"/>
          <a:ext cx="983808" cy="68866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2000" b="0" i="1" u="none" kern="1200" dirty="0"/>
        </a:p>
      </dsp:txBody>
      <dsp:txXfrm rot="-5400000">
        <a:off x="0" y="1179057"/>
        <a:ext cx="688666" cy="295142"/>
      </dsp:txXfrm>
    </dsp:sp>
    <dsp:sp modelId="{B29DBE04-062E-413A-83C2-FECDC56B43A0}">
      <dsp:nvSpPr>
        <dsp:cNvPr id="0" name=""/>
        <dsp:cNvSpPr/>
      </dsp:nvSpPr>
      <dsp:spPr>
        <a:xfrm rot="5400000">
          <a:off x="4238798" y="-2715407"/>
          <a:ext cx="639475" cy="77397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000" b="0" i="1" u="none" kern="1200" dirty="0"/>
            <a:t>Motivations for validation</a:t>
          </a:r>
        </a:p>
      </dsp:txBody>
      <dsp:txXfrm rot="-5400000">
        <a:off x="688667" y="865941"/>
        <a:ext cx="7708522" cy="577041"/>
      </dsp:txXfrm>
    </dsp:sp>
    <dsp:sp modelId="{F46EBE8B-B032-4443-A776-C1EB9AD91A2B}">
      <dsp:nvSpPr>
        <dsp:cNvPr id="0" name=""/>
        <dsp:cNvSpPr/>
      </dsp:nvSpPr>
      <dsp:spPr>
        <a:xfrm rot="5400000">
          <a:off x="-147571" y="1814921"/>
          <a:ext cx="983808" cy="68866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2000" b="0" i="1" u="none" kern="1200" dirty="0"/>
        </a:p>
      </dsp:txBody>
      <dsp:txXfrm rot="-5400000">
        <a:off x="0" y="2011683"/>
        <a:ext cx="688666" cy="295142"/>
      </dsp:txXfrm>
    </dsp:sp>
    <dsp:sp modelId="{F8E18E57-3664-7F49-BAF4-AE57BA82A413}">
      <dsp:nvSpPr>
        <dsp:cNvPr id="0" name=""/>
        <dsp:cNvSpPr/>
      </dsp:nvSpPr>
      <dsp:spPr>
        <a:xfrm rot="5400000">
          <a:off x="4238798" y="-1882782"/>
          <a:ext cx="639475" cy="77397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000" b="0" i="1" u="none" kern="1200" dirty="0"/>
            <a:t>Proposal</a:t>
          </a:r>
          <a:r>
            <a:rPr lang="en-US" sz="2000" b="0" i="1" u="none" kern="1200" baseline="0" dirty="0"/>
            <a:t> for simple validation support</a:t>
          </a:r>
          <a:endParaRPr lang="en-US" sz="2000" b="0" i="1" u="none" kern="1200" dirty="0"/>
        </a:p>
      </dsp:txBody>
      <dsp:txXfrm rot="-5400000">
        <a:off x="688667" y="1698566"/>
        <a:ext cx="7708522" cy="577041"/>
      </dsp:txXfrm>
    </dsp:sp>
    <dsp:sp modelId="{03B5B497-B8D1-4C0C-BF8D-7CA45DEB374A}">
      <dsp:nvSpPr>
        <dsp:cNvPr id="0" name=""/>
        <dsp:cNvSpPr/>
      </dsp:nvSpPr>
      <dsp:spPr>
        <a:xfrm rot="5400000">
          <a:off x="-147571" y="2647546"/>
          <a:ext cx="983808" cy="68866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2000" b="0" i="1" u="none" kern="1200" dirty="0"/>
        </a:p>
      </dsp:txBody>
      <dsp:txXfrm rot="-5400000">
        <a:off x="0" y="2844308"/>
        <a:ext cx="688666" cy="295142"/>
      </dsp:txXfrm>
    </dsp:sp>
    <dsp:sp modelId="{A06C73AF-D1A3-46CB-B599-848B846B021D}">
      <dsp:nvSpPr>
        <dsp:cNvPr id="0" name=""/>
        <dsp:cNvSpPr/>
      </dsp:nvSpPr>
      <dsp:spPr>
        <a:xfrm rot="5400000">
          <a:off x="4238798" y="-1050156"/>
          <a:ext cx="639475" cy="77397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000" b="0" i="1" u="none" kern="1200" dirty="0"/>
            <a:t>Doc links</a:t>
          </a:r>
        </a:p>
      </dsp:txBody>
      <dsp:txXfrm rot="-5400000">
        <a:off x="688667" y="2531192"/>
        <a:ext cx="7708522" cy="5770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24FF2-990E-41DA-9067-A9154EDAF54A}">
      <dsp:nvSpPr>
        <dsp:cNvPr id="0" name=""/>
        <dsp:cNvSpPr/>
      </dsp:nvSpPr>
      <dsp:spPr>
        <a:xfrm rot="5400000">
          <a:off x="-147571" y="149669"/>
          <a:ext cx="983808" cy="68866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0" y="346431"/>
        <a:ext cx="688666" cy="295142"/>
      </dsp:txXfrm>
    </dsp:sp>
    <dsp:sp modelId="{FB6221BF-7D48-4D9F-8065-84393D50CD36}">
      <dsp:nvSpPr>
        <dsp:cNvPr id="0" name=""/>
        <dsp:cNvSpPr/>
      </dsp:nvSpPr>
      <dsp:spPr>
        <a:xfrm rot="5400000">
          <a:off x="4238798" y="-3548033"/>
          <a:ext cx="639475" cy="77397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000" b="0" i="1" u="none" kern="1200" dirty="0"/>
            <a:t>Form validation today: The challenge</a:t>
          </a:r>
        </a:p>
      </dsp:txBody>
      <dsp:txXfrm rot="-5400000">
        <a:off x="688667" y="33315"/>
        <a:ext cx="7708522" cy="577041"/>
      </dsp:txXfrm>
    </dsp:sp>
    <dsp:sp modelId="{99647CFC-5FD1-4AA7-BF10-9691B291EF28}">
      <dsp:nvSpPr>
        <dsp:cNvPr id="0" name=""/>
        <dsp:cNvSpPr/>
      </dsp:nvSpPr>
      <dsp:spPr>
        <a:xfrm rot="5400000">
          <a:off x="-147571" y="982295"/>
          <a:ext cx="983808" cy="68866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2000" b="0" i="1" u="none" kern="1200" dirty="0"/>
        </a:p>
      </dsp:txBody>
      <dsp:txXfrm rot="-5400000">
        <a:off x="0" y="1179057"/>
        <a:ext cx="688666" cy="295142"/>
      </dsp:txXfrm>
    </dsp:sp>
    <dsp:sp modelId="{B29DBE04-062E-413A-83C2-FECDC56B43A0}">
      <dsp:nvSpPr>
        <dsp:cNvPr id="0" name=""/>
        <dsp:cNvSpPr/>
      </dsp:nvSpPr>
      <dsp:spPr>
        <a:xfrm rot="5400000">
          <a:off x="4238798" y="-2715407"/>
          <a:ext cx="639475" cy="77397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000" b="1" i="0" u="none" kern="1200" dirty="0"/>
            <a:t>Motivations for validation</a:t>
          </a:r>
        </a:p>
      </dsp:txBody>
      <dsp:txXfrm rot="-5400000">
        <a:off x="688667" y="865941"/>
        <a:ext cx="7708522" cy="577041"/>
      </dsp:txXfrm>
    </dsp:sp>
    <dsp:sp modelId="{F46EBE8B-B032-4443-A776-C1EB9AD91A2B}">
      <dsp:nvSpPr>
        <dsp:cNvPr id="0" name=""/>
        <dsp:cNvSpPr/>
      </dsp:nvSpPr>
      <dsp:spPr>
        <a:xfrm rot="5400000">
          <a:off x="-147571" y="1814921"/>
          <a:ext cx="983808" cy="68866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2000" b="0" i="1" u="none" kern="1200" dirty="0"/>
        </a:p>
      </dsp:txBody>
      <dsp:txXfrm rot="-5400000">
        <a:off x="0" y="2011683"/>
        <a:ext cx="688666" cy="295142"/>
      </dsp:txXfrm>
    </dsp:sp>
    <dsp:sp modelId="{F8E18E57-3664-7F49-BAF4-AE57BA82A413}">
      <dsp:nvSpPr>
        <dsp:cNvPr id="0" name=""/>
        <dsp:cNvSpPr/>
      </dsp:nvSpPr>
      <dsp:spPr>
        <a:xfrm rot="5400000">
          <a:off x="4238798" y="-1882782"/>
          <a:ext cx="639475" cy="77397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000" b="0" i="1" u="none" kern="1200" dirty="0"/>
            <a:t>Proposal</a:t>
          </a:r>
          <a:r>
            <a:rPr lang="en-US" sz="2000" b="0" i="1" u="none" kern="1200" baseline="0" dirty="0"/>
            <a:t> for simple validation support</a:t>
          </a:r>
          <a:endParaRPr lang="en-US" sz="2000" b="0" i="1" u="none" kern="1200" dirty="0"/>
        </a:p>
      </dsp:txBody>
      <dsp:txXfrm rot="-5400000">
        <a:off x="688667" y="1698566"/>
        <a:ext cx="7708522" cy="577041"/>
      </dsp:txXfrm>
    </dsp:sp>
    <dsp:sp modelId="{D488132C-FFED-4081-82F2-9BE5CD0E8FA4}">
      <dsp:nvSpPr>
        <dsp:cNvPr id="0" name=""/>
        <dsp:cNvSpPr/>
      </dsp:nvSpPr>
      <dsp:spPr>
        <a:xfrm rot="5400000">
          <a:off x="-147571" y="2647546"/>
          <a:ext cx="983808" cy="68866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2000" b="0" i="1" u="none" kern="1200" dirty="0"/>
        </a:p>
      </dsp:txBody>
      <dsp:txXfrm rot="-5400000">
        <a:off x="0" y="2844308"/>
        <a:ext cx="688666" cy="295142"/>
      </dsp:txXfrm>
    </dsp:sp>
    <dsp:sp modelId="{8F4B0551-A6A0-4657-AE59-B1A4B00B6B52}">
      <dsp:nvSpPr>
        <dsp:cNvPr id="0" name=""/>
        <dsp:cNvSpPr/>
      </dsp:nvSpPr>
      <dsp:spPr>
        <a:xfrm rot="5400000">
          <a:off x="4238798" y="-1050156"/>
          <a:ext cx="639475" cy="77397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000" b="0" i="1" u="none" kern="1200" dirty="0"/>
            <a:t>Doc links</a:t>
          </a:r>
        </a:p>
      </dsp:txBody>
      <dsp:txXfrm rot="-5400000">
        <a:off x="688667" y="2531192"/>
        <a:ext cx="7708522" cy="5770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24FF2-990E-41DA-9067-A9154EDAF54A}">
      <dsp:nvSpPr>
        <dsp:cNvPr id="0" name=""/>
        <dsp:cNvSpPr/>
      </dsp:nvSpPr>
      <dsp:spPr>
        <a:xfrm rot="5400000">
          <a:off x="-147571" y="149669"/>
          <a:ext cx="983808" cy="68866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0" y="346431"/>
        <a:ext cx="688666" cy="295142"/>
      </dsp:txXfrm>
    </dsp:sp>
    <dsp:sp modelId="{FB6221BF-7D48-4D9F-8065-84393D50CD36}">
      <dsp:nvSpPr>
        <dsp:cNvPr id="0" name=""/>
        <dsp:cNvSpPr/>
      </dsp:nvSpPr>
      <dsp:spPr>
        <a:xfrm rot="5400000">
          <a:off x="4238798" y="-3548033"/>
          <a:ext cx="639475" cy="77397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000" b="0" i="1" u="none" kern="1200" dirty="0"/>
            <a:t>Form validation today: The challenge</a:t>
          </a:r>
        </a:p>
      </dsp:txBody>
      <dsp:txXfrm rot="-5400000">
        <a:off x="688667" y="33315"/>
        <a:ext cx="7708522" cy="577041"/>
      </dsp:txXfrm>
    </dsp:sp>
    <dsp:sp modelId="{99647CFC-5FD1-4AA7-BF10-9691B291EF28}">
      <dsp:nvSpPr>
        <dsp:cNvPr id="0" name=""/>
        <dsp:cNvSpPr/>
      </dsp:nvSpPr>
      <dsp:spPr>
        <a:xfrm rot="5400000">
          <a:off x="-147571" y="982295"/>
          <a:ext cx="983808" cy="68866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2000" b="0" i="1" u="none" kern="1200" dirty="0"/>
        </a:p>
      </dsp:txBody>
      <dsp:txXfrm rot="-5400000">
        <a:off x="0" y="1179057"/>
        <a:ext cx="688666" cy="295142"/>
      </dsp:txXfrm>
    </dsp:sp>
    <dsp:sp modelId="{B29DBE04-062E-413A-83C2-FECDC56B43A0}">
      <dsp:nvSpPr>
        <dsp:cNvPr id="0" name=""/>
        <dsp:cNvSpPr/>
      </dsp:nvSpPr>
      <dsp:spPr>
        <a:xfrm rot="5400000">
          <a:off x="4238798" y="-2715407"/>
          <a:ext cx="639475" cy="77397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000" b="0" i="1" u="none" kern="1200" dirty="0"/>
            <a:t>Motivations for validation</a:t>
          </a:r>
        </a:p>
      </dsp:txBody>
      <dsp:txXfrm rot="-5400000">
        <a:off x="688667" y="865941"/>
        <a:ext cx="7708522" cy="577041"/>
      </dsp:txXfrm>
    </dsp:sp>
    <dsp:sp modelId="{F46EBE8B-B032-4443-A776-C1EB9AD91A2B}">
      <dsp:nvSpPr>
        <dsp:cNvPr id="0" name=""/>
        <dsp:cNvSpPr/>
      </dsp:nvSpPr>
      <dsp:spPr>
        <a:xfrm rot="5400000">
          <a:off x="-147571" y="1814921"/>
          <a:ext cx="983808" cy="68866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2000" b="0" i="1" u="none" kern="1200" dirty="0"/>
        </a:p>
      </dsp:txBody>
      <dsp:txXfrm rot="-5400000">
        <a:off x="0" y="2011683"/>
        <a:ext cx="688666" cy="295142"/>
      </dsp:txXfrm>
    </dsp:sp>
    <dsp:sp modelId="{F8E18E57-3664-7F49-BAF4-AE57BA82A413}">
      <dsp:nvSpPr>
        <dsp:cNvPr id="0" name=""/>
        <dsp:cNvSpPr/>
      </dsp:nvSpPr>
      <dsp:spPr>
        <a:xfrm rot="5400000">
          <a:off x="4238798" y="-1882782"/>
          <a:ext cx="639475" cy="77397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000" b="1" i="0" u="none" kern="1200" dirty="0"/>
            <a:t>Proposal</a:t>
          </a:r>
          <a:r>
            <a:rPr lang="en-US" sz="2000" b="1" i="0" u="none" kern="1200" baseline="0" dirty="0"/>
            <a:t> for simple validation support</a:t>
          </a:r>
          <a:endParaRPr lang="en-US" sz="2000" b="1" i="0" u="none" kern="1200" dirty="0"/>
        </a:p>
      </dsp:txBody>
      <dsp:txXfrm rot="-5400000">
        <a:off x="688667" y="1698566"/>
        <a:ext cx="7708522" cy="577041"/>
      </dsp:txXfrm>
    </dsp:sp>
    <dsp:sp modelId="{47A97665-CDBA-4FEB-8F00-0BEEF534007F}">
      <dsp:nvSpPr>
        <dsp:cNvPr id="0" name=""/>
        <dsp:cNvSpPr/>
      </dsp:nvSpPr>
      <dsp:spPr>
        <a:xfrm rot="5400000">
          <a:off x="-147571" y="2647546"/>
          <a:ext cx="983808" cy="68866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2000" b="0" i="1" u="none" kern="1200" dirty="0"/>
        </a:p>
      </dsp:txBody>
      <dsp:txXfrm rot="-5400000">
        <a:off x="0" y="2844308"/>
        <a:ext cx="688666" cy="295142"/>
      </dsp:txXfrm>
    </dsp:sp>
    <dsp:sp modelId="{33996404-62A3-473E-842E-AFAA32856C0C}">
      <dsp:nvSpPr>
        <dsp:cNvPr id="0" name=""/>
        <dsp:cNvSpPr/>
      </dsp:nvSpPr>
      <dsp:spPr>
        <a:xfrm rot="5400000">
          <a:off x="4238798" y="-1050156"/>
          <a:ext cx="639475" cy="77397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000" b="0" i="1" u="none" kern="1200" dirty="0"/>
            <a:t>Doc links</a:t>
          </a:r>
        </a:p>
      </dsp:txBody>
      <dsp:txXfrm rot="-5400000">
        <a:off x="688667" y="2531192"/>
        <a:ext cx="7708522" cy="5770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24FF2-990E-41DA-9067-A9154EDAF54A}">
      <dsp:nvSpPr>
        <dsp:cNvPr id="0" name=""/>
        <dsp:cNvSpPr/>
      </dsp:nvSpPr>
      <dsp:spPr>
        <a:xfrm rot="5400000">
          <a:off x="-147571" y="149669"/>
          <a:ext cx="983808" cy="68866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0" y="346431"/>
        <a:ext cx="688666" cy="295142"/>
      </dsp:txXfrm>
    </dsp:sp>
    <dsp:sp modelId="{FB6221BF-7D48-4D9F-8065-84393D50CD36}">
      <dsp:nvSpPr>
        <dsp:cNvPr id="0" name=""/>
        <dsp:cNvSpPr/>
      </dsp:nvSpPr>
      <dsp:spPr>
        <a:xfrm rot="5400000">
          <a:off x="4238798" y="-3548033"/>
          <a:ext cx="639475" cy="77397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000" b="0" i="1" u="none" kern="1200" dirty="0"/>
            <a:t>Form validation today: The challenge</a:t>
          </a:r>
        </a:p>
      </dsp:txBody>
      <dsp:txXfrm rot="-5400000">
        <a:off x="688667" y="33315"/>
        <a:ext cx="7708522" cy="577041"/>
      </dsp:txXfrm>
    </dsp:sp>
    <dsp:sp modelId="{99647CFC-5FD1-4AA7-BF10-9691B291EF28}">
      <dsp:nvSpPr>
        <dsp:cNvPr id="0" name=""/>
        <dsp:cNvSpPr/>
      </dsp:nvSpPr>
      <dsp:spPr>
        <a:xfrm rot="5400000">
          <a:off x="-147571" y="982295"/>
          <a:ext cx="983808" cy="68866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2000" b="0" i="1" u="none" kern="1200" dirty="0"/>
        </a:p>
      </dsp:txBody>
      <dsp:txXfrm rot="-5400000">
        <a:off x="0" y="1179057"/>
        <a:ext cx="688666" cy="295142"/>
      </dsp:txXfrm>
    </dsp:sp>
    <dsp:sp modelId="{B29DBE04-062E-413A-83C2-FECDC56B43A0}">
      <dsp:nvSpPr>
        <dsp:cNvPr id="0" name=""/>
        <dsp:cNvSpPr/>
      </dsp:nvSpPr>
      <dsp:spPr>
        <a:xfrm rot="5400000">
          <a:off x="4238798" y="-2715407"/>
          <a:ext cx="639475" cy="77397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000" b="0" i="1" u="none" kern="1200" dirty="0"/>
            <a:t>Motivations for validation</a:t>
          </a:r>
        </a:p>
      </dsp:txBody>
      <dsp:txXfrm rot="-5400000">
        <a:off x="688667" y="865941"/>
        <a:ext cx="7708522" cy="577041"/>
      </dsp:txXfrm>
    </dsp:sp>
    <dsp:sp modelId="{F46EBE8B-B032-4443-A776-C1EB9AD91A2B}">
      <dsp:nvSpPr>
        <dsp:cNvPr id="0" name=""/>
        <dsp:cNvSpPr/>
      </dsp:nvSpPr>
      <dsp:spPr>
        <a:xfrm rot="5400000">
          <a:off x="-147571" y="1814921"/>
          <a:ext cx="983808" cy="68866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2000" b="0" i="1" u="none" kern="1200" dirty="0"/>
        </a:p>
      </dsp:txBody>
      <dsp:txXfrm rot="-5400000">
        <a:off x="0" y="2011683"/>
        <a:ext cx="688666" cy="295142"/>
      </dsp:txXfrm>
    </dsp:sp>
    <dsp:sp modelId="{F8E18E57-3664-7F49-BAF4-AE57BA82A413}">
      <dsp:nvSpPr>
        <dsp:cNvPr id="0" name=""/>
        <dsp:cNvSpPr/>
      </dsp:nvSpPr>
      <dsp:spPr>
        <a:xfrm rot="5400000">
          <a:off x="4238798" y="-1882782"/>
          <a:ext cx="639475" cy="77397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000" b="0" i="1" u="none" kern="1200" dirty="0"/>
            <a:t>Proposal</a:t>
          </a:r>
          <a:r>
            <a:rPr lang="en-US" sz="2000" b="0" i="1" u="none" kern="1200" baseline="0" dirty="0"/>
            <a:t> for simple validation support</a:t>
          </a:r>
          <a:endParaRPr lang="en-US" sz="2000" b="0" i="1" u="none" kern="1200" dirty="0"/>
        </a:p>
      </dsp:txBody>
      <dsp:txXfrm rot="-5400000">
        <a:off x="688667" y="1698566"/>
        <a:ext cx="7708522" cy="577041"/>
      </dsp:txXfrm>
    </dsp:sp>
    <dsp:sp modelId="{47A97665-CDBA-4FEB-8F00-0BEEF534007F}">
      <dsp:nvSpPr>
        <dsp:cNvPr id="0" name=""/>
        <dsp:cNvSpPr/>
      </dsp:nvSpPr>
      <dsp:spPr>
        <a:xfrm rot="5400000">
          <a:off x="-147571" y="2647546"/>
          <a:ext cx="983808" cy="68866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2000" b="0" i="1" u="none" kern="1200" dirty="0"/>
        </a:p>
      </dsp:txBody>
      <dsp:txXfrm rot="-5400000">
        <a:off x="0" y="2844308"/>
        <a:ext cx="688666" cy="295142"/>
      </dsp:txXfrm>
    </dsp:sp>
    <dsp:sp modelId="{33996404-62A3-473E-842E-AFAA32856C0C}">
      <dsp:nvSpPr>
        <dsp:cNvPr id="0" name=""/>
        <dsp:cNvSpPr/>
      </dsp:nvSpPr>
      <dsp:spPr>
        <a:xfrm rot="5400000">
          <a:off x="4238798" y="-1050156"/>
          <a:ext cx="639475" cy="77397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000" b="1" i="0" u="none" kern="1200" dirty="0"/>
            <a:t>Doc links</a:t>
          </a:r>
        </a:p>
      </dsp:txBody>
      <dsp:txXfrm rot="-5400000">
        <a:off x="688667" y="2531192"/>
        <a:ext cx="7708522" cy="577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BA07A-72D0-44B5-A95F-5AC487FA45AD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2A172-906E-4646-ADE4-B945223E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4374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3830F7C6-2D0F-4341-92AD-D8A45B1B201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2E4792BB-3392-4706-8474-160A78D5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7988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79F19-DE8A-724A-B6DD-A2817B74FB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23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93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03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72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09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83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7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38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805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52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FF970-871A-2A46-B398-697EEB63AD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8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FF970-871A-2A46-B398-697EEB63AD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41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56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158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52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01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954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34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562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560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06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879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022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FF970-871A-2A46-B398-697EEB63AD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978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954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86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556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618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211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448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729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45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601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584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152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143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1250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476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808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192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129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436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01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491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902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291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76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255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416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421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106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167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812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11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744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42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8600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560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77623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FF970-871A-2A46-B398-697EEB63AD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935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18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98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51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A0D3-03BD-4F46-BC92-1AEAEAD98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5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238" y="456777"/>
            <a:ext cx="2949576" cy="160083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9" y="987572"/>
            <a:ext cx="4629150" cy="48744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614"/>
            <a:ext cx="2949576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847"/>
            <a:ext cx="7886700" cy="13238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824996"/>
            <a:ext cx="7886700" cy="4352070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7" y="365845"/>
            <a:ext cx="1971674" cy="5811219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845"/>
            <a:ext cx="5762626" cy="5811219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97C4-455A-4CB4-8642-B5E8BEC0C79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58C-CF8C-488E-8204-33D2B1051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97C4-455A-4CB4-8642-B5E8BEC0C792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58C-CF8C-488E-8204-33D2B1051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DE2297C4-455A-4CB4-8642-B5E8BEC0C792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58C-CF8C-488E-8204-33D2B1051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97C4-455A-4CB4-8642-B5E8BEC0C79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58C-CF8C-488E-8204-33D2B1051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97C4-455A-4CB4-8642-B5E8BEC0C792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58C-CF8C-488E-8204-33D2B1051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97C4-455A-4CB4-8642-B5E8BEC0C79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58C-CF8C-488E-8204-33D2B1051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E2297C4-455A-4CB4-8642-B5E8BEC0C792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58C-CF8C-488E-8204-33D2B1051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1" y="1122913"/>
            <a:ext cx="6858001" cy="238750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1" y="3601349"/>
            <a:ext cx="6858001" cy="1655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97C4-455A-4CB4-8642-B5E8BEC0C79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58C-CF8C-488E-8204-33D2B1051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97C4-455A-4CB4-8642-B5E8BEC0C79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58C-CF8C-488E-8204-33D2B1051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97C4-455A-4CB4-8642-B5E8BEC0C79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58C-CF8C-488E-8204-33D2B1051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97C4-455A-4CB4-8642-B5E8BEC0C79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58C-CF8C-488E-8204-33D2B1051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97C4-455A-4CB4-8642-B5E8BEC0C7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58C-CF8C-488E-8204-33D2B1051E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512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97C4-455A-4CB4-8642-B5E8BEC0C7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58C-CF8C-488E-8204-33D2B1051E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5411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97C4-455A-4CB4-8642-B5E8BEC0C7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58C-CF8C-488E-8204-33D2B1051E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18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97C4-455A-4CB4-8642-B5E8BEC0C7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58C-CF8C-488E-8204-33D2B1051E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7352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97C4-455A-4CB4-8642-B5E8BEC0C7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58C-CF8C-488E-8204-33D2B1051E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777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97C4-455A-4CB4-8642-B5E8BEC0C7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58C-CF8C-488E-8204-33D2B1051E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13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847"/>
            <a:ext cx="7886700" cy="132380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824996"/>
            <a:ext cx="7886700" cy="43520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97C4-455A-4CB4-8642-B5E8BEC0C7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58C-CF8C-488E-8204-33D2B1051E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147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97C4-455A-4CB4-8642-B5E8BEC0C7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58C-CF8C-488E-8204-33D2B1051E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5647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97C4-455A-4CB4-8642-B5E8BEC0C7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58C-CF8C-488E-8204-33D2B1051E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7865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97C4-455A-4CB4-8642-B5E8BEC0C7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58C-CF8C-488E-8204-33D2B1051E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8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97C4-455A-4CB4-8642-B5E8BEC0C7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58C-CF8C-488E-8204-33D2B1051E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030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2 - Title slide logo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cover-wallpaper.jpg"/>
          <p:cNvPicPr>
            <a:picLocks noChangeAspect="1"/>
          </p:cNvPicPr>
          <p:nvPr userDrawn="1"/>
        </p:nvPicPr>
        <p:blipFill>
          <a:blip r:embed="rId2" cstate="print"/>
          <a:srcRect b="13901"/>
          <a:stretch>
            <a:fillRect/>
          </a:stretch>
        </p:blipFill>
        <p:spPr bwMode="auto">
          <a:xfrm>
            <a:off x="0" y="0"/>
            <a:ext cx="9144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0" y="1"/>
            <a:ext cx="9144000" cy="36576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46" descr="blue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7050" y="6419850"/>
            <a:ext cx="630238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7" y="3663565"/>
            <a:ext cx="8440547" cy="338328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5166360"/>
            <a:ext cx="8413115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0040" y="2975743"/>
            <a:ext cx="8466786" cy="6771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369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8685"/>
            <a:ext cx="7886700" cy="285274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8919"/>
            <a:ext cx="7886700" cy="15014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847"/>
            <a:ext cx="7886700" cy="13238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4996"/>
            <a:ext cx="3867150" cy="43520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824996"/>
            <a:ext cx="3867150" cy="43520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238" y="365847"/>
            <a:ext cx="7886700" cy="13238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0240" y="1681196"/>
            <a:ext cx="3868737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0240" y="2505932"/>
            <a:ext cx="3868737" cy="36838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1" y="1681196"/>
            <a:ext cx="3887788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1" y="2505932"/>
            <a:ext cx="3887788" cy="36838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847"/>
            <a:ext cx="7886700" cy="132380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238" y="456777"/>
            <a:ext cx="2949576" cy="160083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789" y="987572"/>
            <a:ext cx="4629150" cy="4874402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614"/>
            <a:ext cx="2949576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black">
          <a:xfrm>
            <a:off x="617538" y="6527800"/>
            <a:ext cx="1292225" cy="246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7" rIns="92075" bIns="46037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defTabSz="894080" eaLnBrk="1" hangingPunct="1">
              <a:defRPr/>
            </a:pPr>
            <a:r>
              <a:rPr lang="en-US" altLang="en-US" sz="800">
                <a:solidFill>
                  <a:schemeClr val="bg1">
                    <a:lumMod val="50000"/>
                  </a:schemeClr>
                </a:solidFill>
              </a:rPr>
              <a:t>© 2016 IBM Corporation</a:t>
            </a:r>
            <a:endParaRPr lang="en-US" altLang="en-US" sz="1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55563" y="6526213"/>
            <a:ext cx="45243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676742F6-E505-4373-9345-284CD4B4C800}" type="slidenum">
              <a:rPr lang="en-US" altLang="en-US" sz="8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‹#›</a:t>
            </a:fld>
            <a:endParaRPr lang="en-US" altLang="en-US" sz="80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6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9850" y="2352675"/>
            <a:ext cx="4783138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147050" y="193675"/>
            <a:ext cx="81756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kern="1200">
          <a:solidFill>
            <a:srgbClr val="2E75B6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2E75B6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2E75B6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2E75B6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2E75B6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2E75B6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2E75B6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2E75B6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2E75B6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73063" y="655638"/>
            <a:ext cx="7578725" cy="528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57175" y="587375"/>
            <a:ext cx="864076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55563" y="6526213"/>
            <a:ext cx="45243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A53D32BA-6B74-44C7-8A3A-2B477D9F2FAE}" type="slidenum">
              <a:rPr lang="en-US" altLang="en-US" sz="8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‹#›</a:t>
            </a:fld>
            <a:endParaRPr lang="en-US" altLang="en-US" sz="80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black">
          <a:xfrm>
            <a:off x="617538" y="6527800"/>
            <a:ext cx="1292225" cy="246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7" rIns="92075" bIns="46037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defTabSz="894080" eaLnBrk="1" hangingPunct="1">
              <a:defRPr/>
            </a:pPr>
            <a:r>
              <a:rPr lang="en-US" altLang="en-US" sz="800" dirty="0">
                <a:solidFill>
                  <a:schemeClr val="bg1">
                    <a:lumMod val="50000"/>
                  </a:schemeClr>
                </a:solidFill>
              </a:rPr>
              <a:t>© 2021 IBM Corporation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4" name="Picture 10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147050" y="193675"/>
            <a:ext cx="81756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11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04788" y="303213"/>
            <a:ext cx="180816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204788" y="233432"/>
            <a:ext cx="2054835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/>
              <a:t>IBM </a:t>
            </a:r>
            <a:r>
              <a:rPr lang="de-DE"/>
              <a:t>Cloud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kern="1200">
          <a:solidFill>
            <a:srgbClr val="595959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rgbClr val="595959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rgbClr val="595959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rgbClr val="595959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rgbClr val="595959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297C4-455A-4CB4-8642-B5E8BEC0C79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658C-CF8C-488E-8204-33D2B1051E5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57175" y="587375"/>
            <a:ext cx="864076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55563" y="6526213"/>
            <a:ext cx="45243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A53D32BA-6B74-44C7-8A3A-2B477D9F2FAE}" type="slidenum">
              <a:rPr lang="en-US" altLang="en-US" sz="8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‹#›</a:t>
            </a:fld>
            <a:endParaRPr lang="en-US" altLang="en-US" sz="80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black">
          <a:xfrm>
            <a:off x="617538" y="6527800"/>
            <a:ext cx="1292225" cy="246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7" rIns="92075" bIns="46037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defTabSz="894080" eaLnBrk="1" hangingPunct="1">
              <a:defRPr/>
            </a:pPr>
            <a:r>
              <a:rPr lang="en-US" altLang="en-US" sz="800" dirty="0">
                <a:solidFill>
                  <a:schemeClr val="bg1">
                    <a:lumMod val="50000"/>
                  </a:schemeClr>
                </a:solidFill>
              </a:rPr>
              <a:t>© 2021 IBM Corporation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147050" y="193675"/>
            <a:ext cx="81756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1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204788" y="303213"/>
            <a:ext cx="180816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204788" y="224640"/>
            <a:ext cx="2054835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/>
              <a:t>IBM </a:t>
            </a:r>
            <a:r>
              <a:rPr lang="de-DE"/>
              <a:t>Cloud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297C4-455A-4CB4-8642-B5E8BEC0C7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658C-CF8C-488E-8204-33D2B1051E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57175" y="587375"/>
            <a:ext cx="864076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55563" y="6526213"/>
            <a:ext cx="45243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A53D32BA-6B74-44C7-8A3A-2B477D9F2FAE}" type="slidenum">
              <a:rPr lang="en-US" altLang="en-US" sz="8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‹#›</a:t>
            </a:fld>
            <a:endParaRPr lang="en-US" altLang="en-US" sz="80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black">
          <a:xfrm>
            <a:off x="617538" y="6527800"/>
            <a:ext cx="1292225" cy="246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7" rIns="92075" bIns="46037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defTabSz="894080" eaLnBrk="1" hangingPunct="1">
              <a:defRPr/>
            </a:pPr>
            <a:r>
              <a:rPr lang="en-US" altLang="en-US" sz="800" dirty="0">
                <a:solidFill>
                  <a:prstClr val="white">
                    <a:lumMod val="50000"/>
                  </a:prstClr>
                </a:solidFill>
              </a:rPr>
              <a:t>© 2021 IBM Corporation</a:t>
            </a:r>
            <a:endParaRPr lang="en-US" altLang="en-US" sz="18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147050" y="193675"/>
            <a:ext cx="81756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1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04788" y="303213"/>
            <a:ext cx="180816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204788" y="224640"/>
            <a:ext cx="2054835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prstClr val="black"/>
                </a:solidFill>
              </a:rPr>
              <a:t>IBM </a:t>
            </a:r>
            <a:r>
              <a:rPr lang="de-DE">
                <a:solidFill>
                  <a:prstClr val="black"/>
                </a:solidFill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34971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ocs/en/baw/19.x?topic=coaches-after-exiting-coach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ibm.com/docs/en/baw/19.x?topic=cve-example-validating-coach-in-client-side-human-service" TargetMode="External"/><Relationship Id="rId5" Type="http://schemas.openxmlformats.org/officeDocument/2006/relationships/hyperlink" Target="https://www.ibm.com/docs/en/baw/19.x?topic=coaches-without-exiting-coach" TargetMode="External"/><Relationship Id="rId4" Type="http://schemas.openxmlformats.org/officeDocument/2006/relationships/hyperlink" Target="https://www.ibm.com/docs/en/bpms/8.5.6?topic=SSFTDH_8.5.6/com.ibm.wbpm.wle.editor.doc/topics/tcf_validatecoache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0040" y="2290194"/>
            <a:ext cx="8466786" cy="136265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UI Validation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38" y="5814160"/>
            <a:ext cx="6793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dirty="0"/>
              <a:t>May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7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27171" y="751344"/>
            <a:ext cx="78353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Server-side logic </a:t>
            </a:r>
            <a:r>
              <a:rPr lang="en-US" sz="2400" dirty="0" err="1"/>
              <a:t>cont</a:t>
            </a:r>
            <a:r>
              <a:rPr lang="en-US" sz="2400" dirty="0"/>
              <a:t>…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With all this in place, it works at runtime: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624AC8-B964-46B6-BB35-9E6B3B43A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82" y="1622276"/>
            <a:ext cx="8355435" cy="32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4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27171" y="751343"/>
            <a:ext cx="47565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Server-side logic </a:t>
            </a:r>
            <a:r>
              <a:rPr lang="en-US" sz="2400" dirty="0" err="1"/>
              <a:t>cont</a:t>
            </a:r>
            <a:r>
              <a:rPr lang="en-US" sz="2400" dirty="0"/>
              <a:t>…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errorBOPath</a:t>
            </a:r>
            <a:r>
              <a:rPr lang="en-US" sz="2400" dirty="0"/>
              <a:t> is used by the coach runtime to fire the validation() event handler function of the view bound to that path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This is the same for client-side validation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It is dependent on the view implementing the function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C1322C-4D57-4978-B07F-EF2C829E7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456" y="751343"/>
            <a:ext cx="3495184" cy="386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9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27171" y="751344"/>
            <a:ext cx="78353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Server-side logic </a:t>
            </a:r>
            <a:r>
              <a:rPr lang="en-US" sz="2400" dirty="0" err="1"/>
              <a:t>cont</a:t>
            </a:r>
            <a:r>
              <a:rPr lang="en-US" sz="2400" dirty="0"/>
              <a:t>…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Why server-side validation?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Validate against sensitive data that cannot be sent to client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Large amount of data needed to validate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Other services needed to validate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1737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27171" y="751344"/>
            <a:ext cx="78353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Client-side logic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If going back to the server is not needed, then client side validation may be more appropriate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In this method, you leverage the Data Change event on the coach.  This gets called when any data changes in the coach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D0959-9351-43A3-AB78-71CB72050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5" y="2990775"/>
            <a:ext cx="8288769" cy="296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35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27171" y="751344"/>
            <a:ext cx="7835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Client-side logic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The same visualization is seen at runtime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D80E39-6575-4C07-8CDF-3D43BD363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974743"/>
            <a:ext cx="7248088" cy="346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68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27171" y="751344"/>
            <a:ext cx="7835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Client-side logic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But I can still complete the page!!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You could add a gateway to stay on page if validation errors exist: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6B2BAD-AC27-4AC1-BE06-16AECAFE0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22" y="2397442"/>
            <a:ext cx="7928837" cy="320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51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27171" y="751344"/>
            <a:ext cx="7835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Client-side logic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Which uses new code in the data handler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EBA981-D1EC-4BF9-8C12-35B5E5D2E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10" y="1767550"/>
            <a:ext cx="7759817" cy="398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74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27171" y="652780"/>
            <a:ext cx="7835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Client-side logic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Or you could disable the button until there are no validation errors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Uses the same new variable we added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2A897A-D256-4360-B1EE-4018D7BE0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512" y="2243317"/>
            <a:ext cx="6342077" cy="427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25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27171" y="652780"/>
            <a:ext cx="7835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Client-side logic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Disabled button at runtime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33B1F5-418D-445D-950D-BEBB9E255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511" y="1551254"/>
            <a:ext cx="6526635" cy="43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79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42057510"/>
              </p:ext>
            </p:extLst>
          </p:nvPr>
        </p:nvGraphicFramePr>
        <p:xfrm>
          <a:off x="449816" y="1690124"/>
          <a:ext cx="8428406" cy="3485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938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81339380"/>
              </p:ext>
            </p:extLst>
          </p:nvPr>
        </p:nvGraphicFramePr>
        <p:xfrm>
          <a:off x="449816" y="1690124"/>
          <a:ext cx="8428406" cy="3485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3960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69116" y="1031846"/>
            <a:ext cx="783531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We’ve talked about how to implement validation but what do users actually want to validate?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common validation scenarios</a:t>
            </a:r>
          </a:p>
          <a:p>
            <a:endParaRPr lang="en-US" sz="2400" dirty="0"/>
          </a:p>
          <a:p>
            <a:r>
              <a:rPr lang="en-US" sz="2400" u="sng" dirty="0"/>
              <a:t>Required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class of validation wherein a field must be filled in for the form to be deemed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Potential sources of field required status: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Case has required flag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Open API has required flag</a:t>
            </a:r>
          </a:p>
          <a:p>
            <a:pPr marL="117983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Calling automation services (what if the automation service is being called on page load… do we validation required inputs?)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User-driven as the user authors the UI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32155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1776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260059" y="1093062"/>
            <a:ext cx="7835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Case has the required flag when referencing properties: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72D24D-2CF1-42CB-B309-2E7005241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73" y="1736386"/>
            <a:ext cx="8164041" cy="383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74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264613" y="657211"/>
            <a:ext cx="7835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Open API has required flag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84251-46F9-4F7C-B972-B3E96C9E3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68" y="1118876"/>
            <a:ext cx="7323909" cy="532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10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72140" y="888835"/>
            <a:ext cx="7835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Required fields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What does it mean to have a value for a required field?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UI framework automatically initializes data structures!!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A4BC9-105E-4806-844D-209C8C176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3" y="2827827"/>
            <a:ext cx="2436038" cy="2755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50B2B3-1655-43C8-AE9B-08B048403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824" y="2697561"/>
            <a:ext cx="5845816" cy="1052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DE9679-866B-4B4F-AC17-E183F3106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626" y="3987775"/>
            <a:ext cx="1933845" cy="249589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A28D866-73B5-4F0E-B1ED-F7169567D065}"/>
              </a:ext>
            </a:extLst>
          </p:cNvPr>
          <p:cNvSpPr/>
          <p:nvPr/>
        </p:nvSpPr>
        <p:spPr>
          <a:xfrm>
            <a:off x="2710091" y="3224007"/>
            <a:ext cx="335733" cy="204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D48DCA6-D538-4603-A95C-CF1D298C0372}"/>
              </a:ext>
            </a:extLst>
          </p:cNvPr>
          <p:cNvSpPr/>
          <p:nvPr/>
        </p:nvSpPr>
        <p:spPr>
          <a:xfrm>
            <a:off x="6130834" y="3750454"/>
            <a:ext cx="200297" cy="295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30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69116" y="1031846"/>
            <a:ext cx="7835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UI framework initializes vars: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D48DCA6-D538-4603-A95C-CF1D298C0372}"/>
              </a:ext>
            </a:extLst>
          </p:cNvPr>
          <p:cNvSpPr/>
          <p:nvPr/>
        </p:nvSpPr>
        <p:spPr>
          <a:xfrm>
            <a:off x="4015216" y="2820691"/>
            <a:ext cx="200297" cy="295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E54880-FBFB-4878-854A-6841BA800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67" y="1493511"/>
            <a:ext cx="6212261" cy="1129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ACCEEB-F56F-4119-81CF-EED634EE5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339" y="3154234"/>
            <a:ext cx="2644347" cy="325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86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69116" y="1031846"/>
            <a:ext cx="7835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Given the variable initialization, we surmise that “required” applies only to String primitives, meaning not empty string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What about Lists?  Should they have at least one item?</a:t>
            </a:r>
          </a:p>
          <a:p>
            <a:pPr marL="117983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Yes.  </a:t>
            </a:r>
          </a:p>
        </p:txBody>
      </p:sp>
    </p:spTree>
    <p:extLst>
      <p:ext uri="{BB962C8B-B14F-4D97-AF65-F5344CB8AC3E}">
        <p14:creationId xmlns:p14="http://schemas.microsoft.com/office/powerpoint/2010/main" val="2124348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69116" y="1031846"/>
            <a:ext cx="7835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Note that we do have a required setting on view instances today, but it only results in an indicator on the glass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9AA888-93DA-4BC7-B8FF-68EFFE656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6" y="3184980"/>
            <a:ext cx="2634577" cy="1699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3B4E42-5517-482C-83E0-604AF3F48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510" y="3429000"/>
            <a:ext cx="2353003" cy="115268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A93A53D-7AB9-4399-A5D3-C116AE261224}"/>
              </a:ext>
            </a:extLst>
          </p:cNvPr>
          <p:cNvSpPr/>
          <p:nvPr/>
        </p:nvSpPr>
        <p:spPr>
          <a:xfrm>
            <a:off x="3762103" y="3866606"/>
            <a:ext cx="923108" cy="4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58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69116" y="1031846"/>
            <a:ext cx="78353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Data value restrictions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Validations ensure the values entered meet some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Business object restrictions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Case data type restrictions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BOs generated from </a:t>
            </a:r>
            <a:r>
              <a:rPr lang="en-US" sz="2400" dirty="0" err="1"/>
              <a:t>OpenAPI</a:t>
            </a:r>
            <a:r>
              <a:rPr lang="en-US" sz="2400" dirty="0"/>
              <a:t> scenarios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User-authored BOs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User-driven as the user authors the UI?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Maybe not for the first version of this support?  Maybe never?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Do we want to push for the data types to be declared with proper restrictions?  I’d say yes, given the common data definition work.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1950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69116" y="1031846"/>
            <a:ext cx="7835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Case data type restrictions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6D7450-7FB5-4C6F-9CC7-9594D9C5E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8283"/>
            <a:ext cx="9144000" cy="229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97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287382" y="865396"/>
            <a:ext cx="7835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Business Object restrictions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DA8A9-447E-417F-A105-D6C7AFBA7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2" y="1383246"/>
            <a:ext cx="5190310" cy="2261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859B2-C03F-427A-A61D-EEF3B3631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280" y="3883810"/>
            <a:ext cx="5934934" cy="245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8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27171" y="751344"/>
            <a:ext cx="78353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are different </a:t>
            </a:r>
            <a:r>
              <a:rPr lang="en-US" sz="2400" dirty="0" err="1"/>
              <a:t>flavours</a:t>
            </a:r>
            <a:r>
              <a:rPr lang="en-US" sz="2400" dirty="0"/>
              <a:t> of validation for client UIs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Server-side logic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With this approach, logic on the server is called after a coach/page is complete (the user presses a button)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Example: customer update form and we want to validate the country is supported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5B2BB2-7256-4890-923A-09187CFD5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67" y="3054409"/>
            <a:ext cx="7222921" cy="315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17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287382" y="865396"/>
            <a:ext cx="78353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matter the source of the data restriction, it gets mirrored/generated into the BO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will introspect the restriction information in the BO model only 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assumption is that the BO model will be enhanced in the future to capture more cases.  This will require runtime updates.</a:t>
            </a:r>
          </a:p>
        </p:txBody>
      </p:sp>
    </p:spTree>
    <p:extLst>
      <p:ext uri="{BB962C8B-B14F-4D97-AF65-F5344CB8AC3E}">
        <p14:creationId xmlns:p14="http://schemas.microsoft.com/office/powerpoint/2010/main" val="1428539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53914568"/>
              </p:ext>
            </p:extLst>
          </p:nvPr>
        </p:nvGraphicFramePr>
        <p:xfrm>
          <a:off x="449816" y="1690124"/>
          <a:ext cx="8428406" cy="3485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4400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69116" y="1031846"/>
            <a:ext cx="78353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current support: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Requires code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Requires modifications of diagram with patterns that may not be obvious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Requires changing code in multiple places, potentially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goal: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Simple, no-code validation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No extra artifacts needed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Set up validation from the layout (shouldn’t need to go to diagram, variables, advanced properties,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Cannot conflict or interfere with existing techniques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Existing views should work with the built-in system</a:t>
            </a:r>
          </a:p>
          <a:p>
            <a:pPr marL="117983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Leverage existing validation() lifecycle method</a:t>
            </a:r>
          </a:p>
        </p:txBody>
      </p:sp>
    </p:spTree>
    <p:extLst>
      <p:ext uri="{BB962C8B-B14F-4D97-AF65-F5344CB8AC3E}">
        <p14:creationId xmlns:p14="http://schemas.microsoft.com/office/powerpoint/2010/main" val="2955715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69116" y="1031846"/>
            <a:ext cx="7835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Line in the sand for built-in validation: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We will only support client-side validation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Validation cannot require other services</a:t>
            </a:r>
          </a:p>
        </p:txBody>
      </p:sp>
    </p:spTree>
    <p:extLst>
      <p:ext uri="{BB962C8B-B14F-4D97-AF65-F5344CB8AC3E}">
        <p14:creationId xmlns:p14="http://schemas.microsoft.com/office/powerpoint/2010/main" val="2631877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69116" y="1031846"/>
            <a:ext cx="78353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Features of built-in validation</a:t>
            </a:r>
          </a:p>
          <a:p>
            <a:pPr marL="903605" lvl="1" indent="-457200">
              <a:buFont typeface="+mj-lt"/>
              <a:buAutoNum type="arabicPeriod"/>
            </a:pPr>
            <a:r>
              <a:rPr lang="en-US" sz="2400" dirty="0"/>
              <a:t>Required field validation (strings, date, lists)</a:t>
            </a:r>
          </a:p>
          <a:p>
            <a:pPr marL="903605" lvl="1" indent="-457200">
              <a:buFont typeface="+mj-lt"/>
              <a:buAutoNum type="arabicPeriod"/>
            </a:pPr>
            <a:r>
              <a:rPr lang="en-US" sz="2400" dirty="0"/>
              <a:t>Simple data validation (range, regex,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903605" lvl="1" indent="-457200">
              <a:buFont typeface="+mj-lt"/>
              <a:buAutoNum type="arabicPeriod"/>
            </a:pPr>
            <a:r>
              <a:rPr lang="en-US" sz="2400" dirty="0"/>
              <a:t>Can stay on page if validation errors exist</a:t>
            </a:r>
          </a:p>
          <a:p>
            <a:pPr marL="135128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Must be based on specific buttons/boundary events</a:t>
            </a:r>
          </a:p>
          <a:p>
            <a:pPr marL="135128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Scenario: Could have a “back” button and validation is not desired</a:t>
            </a:r>
          </a:p>
          <a:p>
            <a:pPr marL="903605" lvl="1" indent="-457200">
              <a:buFont typeface="+mj-lt"/>
              <a:buAutoNum type="arabicPeriod"/>
            </a:pPr>
            <a:r>
              <a:rPr lang="en-US" sz="2400" dirty="0"/>
              <a:t>Can disable views based on presence of validation errors</a:t>
            </a:r>
          </a:p>
        </p:txBody>
      </p:sp>
    </p:spTree>
    <p:extLst>
      <p:ext uri="{BB962C8B-B14F-4D97-AF65-F5344CB8AC3E}">
        <p14:creationId xmlns:p14="http://schemas.microsoft.com/office/powerpoint/2010/main" val="1873925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69116" y="1031846"/>
            <a:ext cx="78353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Intelligent configuration of views</a:t>
            </a:r>
            <a:endParaRPr lang="en-US" sz="2400" dirty="0"/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Simple: decimal places?  The views don’t support restricted range for integers, decimals, as an example.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Challenge: masked text would be great for Strings with </a:t>
            </a:r>
            <a:r>
              <a:rPr lang="en-US" sz="2400" dirty="0" err="1"/>
              <a:t>regexs</a:t>
            </a:r>
            <a:r>
              <a:rPr lang="en-US" sz="2400" dirty="0"/>
              <a:t>… but this would be difficult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Choice list with multiple values (unique vs overlapping allowed)</a:t>
            </a:r>
          </a:p>
        </p:txBody>
      </p:sp>
    </p:spTree>
    <p:extLst>
      <p:ext uri="{BB962C8B-B14F-4D97-AF65-F5344CB8AC3E}">
        <p14:creationId xmlns:p14="http://schemas.microsoft.com/office/powerpoint/2010/main" val="1120743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69116" y="1031846"/>
            <a:ext cx="7835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Validation is </a:t>
            </a:r>
            <a:r>
              <a:rPr lang="en-US" sz="2400" b="1" dirty="0"/>
              <a:t>executed</a:t>
            </a:r>
            <a:r>
              <a:rPr lang="en-US" sz="2400" dirty="0"/>
              <a:t> on </a:t>
            </a:r>
            <a:r>
              <a:rPr lang="en-US" sz="2400" b="1" dirty="0"/>
              <a:t>data</a:t>
            </a:r>
            <a:r>
              <a:rPr lang="en-US" sz="2400" dirty="0"/>
              <a:t> in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Validation is executed on primitive/simple fields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Leaves of composite types may be validated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user can access the validation page directly from views: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11BD6F-3439-41D4-A01F-E8FBC9B19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24" y="2676247"/>
            <a:ext cx="33337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54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69116" y="1031846"/>
            <a:ext cx="7835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user can access the validation slide out from the toolbar: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BEFCA7-6E91-489D-8BAB-0741312DD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55" y="2183647"/>
            <a:ext cx="6687483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91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69116" y="1031846"/>
            <a:ext cx="2382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validation settings for a </a:t>
            </a:r>
            <a:r>
              <a:rPr lang="en-US" sz="2400"/>
              <a:t>page are managed </a:t>
            </a:r>
            <a:r>
              <a:rPr lang="en-US" sz="2400" dirty="0"/>
              <a:t>on a slide out: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FFDA1-D481-49A3-A9F0-5F0455536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919" y="557348"/>
            <a:ext cx="5690072" cy="630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19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69116" y="1031846"/>
            <a:ext cx="79911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Breaking down the sections &gt; </a:t>
            </a:r>
            <a:r>
              <a:rPr lang="en-US" sz="2400" b="1" dirty="0"/>
              <a:t>Define what to validate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Contains a list of the data that will be validated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61C64A-BB42-4710-BE8C-D8050193A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04" y="1527283"/>
            <a:ext cx="78581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27171" y="751344"/>
            <a:ext cx="7835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Server-side logic </a:t>
            </a:r>
            <a:r>
              <a:rPr lang="en-US" sz="2400" dirty="0" err="1"/>
              <a:t>cont</a:t>
            </a:r>
            <a:r>
              <a:rPr lang="en-US" sz="2400" dirty="0"/>
              <a:t>…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In the diagram, we call an Action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The Action throws an error if validation fails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We catch the error and stay on the page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2AB0F-7451-4E4E-8A69-9CB5580F7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614" y="2930652"/>
            <a:ext cx="5582429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205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02621" y="814132"/>
            <a:ext cx="7991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Breaking down the sections &gt; </a:t>
            </a:r>
            <a:r>
              <a:rPr lang="en-US" sz="2400" b="1" dirty="0"/>
              <a:t>Define what to validate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New data items can be selected by clicking on Add item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Only primitive/simple/List items can be 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5BE6E6-1D0F-455C-898B-F24CC868C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14" y="2119732"/>
            <a:ext cx="74771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491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02621" y="814132"/>
            <a:ext cx="7991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Breaking down the sections &gt; </a:t>
            </a:r>
            <a:r>
              <a:rPr lang="en-US" sz="2400" b="1" dirty="0"/>
              <a:t>Define what to validate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After selecting account.id (you can’t select this though!!)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F2D58-3203-4CD8-A0E2-E3679E1AB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40" y="1898921"/>
            <a:ext cx="74104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929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02621" y="814132"/>
            <a:ext cx="767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Breaking down the sections &gt; </a:t>
            </a:r>
            <a:r>
              <a:rPr lang="en-US" sz="2400" b="1" dirty="0"/>
              <a:t>Define what to validate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10527-753C-4366-8E03-4C3F90B6D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023" y="1622276"/>
            <a:ext cx="3333750" cy="3695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138991-08E7-4CB0-8B90-E01B37C00143}"/>
              </a:ext>
            </a:extLst>
          </p:cNvPr>
          <p:cNvSpPr txBox="1"/>
          <p:nvPr/>
        </p:nvSpPr>
        <p:spPr>
          <a:xfrm>
            <a:off x="201193" y="1622276"/>
            <a:ext cx="41792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An entry can be added directly from the layout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data bound to the view isn’t added to the list, it will be added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the bound data is a complex type, the chooser is shown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5164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02621" y="814132"/>
            <a:ext cx="84692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Breaking down the sections &gt; </a:t>
            </a:r>
            <a:r>
              <a:rPr lang="en-US" sz="2400" b="1" dirty="0"/>
              <a:t>Define what to validate</a:t>
            </a:r>
            <a:endParaRPr lang="en-US" sz="2400" dirty="0"/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Data value checkbox only appears of the type is a simple type (restriction)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For primitive types, we already have controls that ensure values entered are proper (Integer control doesn’t allow random chars, for example)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3D067E-A4AF-47AB-9EF6-424F25D37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240" y="3674377"/>
            <a:ext cx="3002035" cy="18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75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02621" y="814132"/>
            <a:ext cx="84692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Breaking down the sections &gt; </a:t>
            </a:r>
            <a:r>
              <a:rPr lang="en-US" sz="2400" b="1" dirty="0"/>
              <a:t>Define what to validate</a:t>
            </a:r>
            <a:endParaRPr lang="en-US" sz="2400" dirty="0"/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data paths to validate will be saved in the coach/page (com.ibm.bpmsdk.model.bpmn20.ibmext.TFormTask)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13796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02621" y="814132"/>
            <a:ext cx="846923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Breaking down the sections &gt; </a:t>
            </a:r>
            <a:r>
              <a:rPr lang="en-US" sz="2400" b="1" dirty="0"/>
              <a:t>Define what to validate</a:t>
            </a:r>
            <a:endParaRPr lang="en-US" sz="2400" dirty="0"/>
          </a:p>
          <a:p>
            <a:pPr lvl="1" indent="0"/>
            <a:r>
              <a:rPr lang="en-US" sz="900" dirty="0"/>
              <a:t>{</a:t>
            </a:r>
          </a:p>
          <a:p>
            <a:pPr lvl="1" indent="0"/>
            <a:r>
              <a:rPr lang="en-US" sz="900" dirty="0"/>
              <a:t>	"outgoing": ["2027.80cc6079-ccb3-4ecb-84a1-b03101a87533"],</a:t>
            </a:r>
          </a:p>
          <a:p>
            <a:pPr lvl="1" indent="0"/>
            <a:r>
              <a:rPr lang="en-US" sz="900" dirty="0"/>
              <a:t>	"incoming": ["2027.5438df80-bfbe-4697-8eae-3a7a7de01a74", "2027.768c8d8d-08d3-4c2e-a0f4-a388c6c09925"],</a:t>
            </a:r>
          </a:p>
          <a:p>
            <a:pPr lvl="1" indent="0"/>
            <a:r>
              <a:rPr lang="en-US" sz="900" dirty="0"/>
              <a:t>	"</a:t>
            </a:r>
            <a:r>
              <a:rPr lang="en-US" sz="900" dirty="0" err="1"/>
              <a:t>extensionElements</a:t>
            </a:r>
            <a:r>
              <a:rPr lang="en-US" sz="900" dirty="0"/>
              <a:t>": {</a:t>
            </a:r>
          </a:p>
          <a:p>
            <a:pPr lvl="1" indent="0"/>
            <a:r>
              <a:rPr lang="en-US" sz="900" dirty="0"/>
              <a:t>		"</a:t>
            </a:r>
            <a:r>
              <a:rPr lang="en-US" sz="900" dirty="0" err="1"/>
              <a:t>nodeVisualInfo</a:t>
            </a:r>
            <a:r>
              <a:rPr lang="en-US" sz="900" dirty="0"/>
              <a:t>": [{</a:t>
            </a:r>
          </a:p>
          <a:p>
            <a:pPr lvl="1" indent="0"/>
            <a:r>
              <a:rPr lang="en-US" sz="900" dirty="0"/>
              <a:t>			"width": 95,</a:t>
            </a:r>
          </a:p>
          <a:p>
            <a:pPr lvl="1" indent="0"/>
            <a:r>
              <a:rPr lang="en-US" sz="900" dirty="0"/>
              <a:t>			"x": 350,</a:t>
            </a:r>
          </a:p>
          <a:p>
            <a:pPr lvl="1" indent="0"/>
            <a:r>
              <a:rPr lang="en-US" sz="900" dirty="0"/>
              <a:t>			"y": 177,</a:t>
            </a:r>
          </a:p>
          <a:p>
            <a:pPr lvl="1" indent="0"/>
            <a:r>
              <a:rPr lang="en-US" sz="900" dirty="0"/>
              <a:t>			"</a:t>
            </a:r>
            <a:r>
              <a:rPr lang="en-US" sz="900" dirty="0" err="1"/>
              <a:t>declaredType</a:t>
            </a:r>
            <a:r>
              <a:rPr lang="en-US" sz="900" dirty="0"/>
              <a:t>": "</a:t>
            </a:r>
            <a:r>
              <a:rPr lang="en-US" sz="900" dirty="0" err="1"/>
              <a:t>TNodeVisualInfo</a:t>
            </a:r>
            <a:r>
              <a:rPr lang="en-US" sz="900" dirty="0"/>
              <a:t>",</a:t>
            </a:r>
          </a:p>
          <a:p>
            <a:pPr lvl="1" indent="0"/>
            <a:r>
              <a:rPr lang="en-US" sz="900" dirty="0"/>
              <a:t>			"height": 70</a:t>
            </a:r>
          </a:p>
          <a:p>
            <a:pPr lvl="1" indent="0"/>
            <a:r>
              <a:rPr lang="en-US" sz="900" dirty="0"/>
              <a:t>		}],</a:t>
            </a:r>
          </a:p>
          <a:p>
            <a:pPr lvl="1" indent="0"/>
            <a:r>
              <a:rPr lang="en-US" sz="900" dirty="0"/>
              <a:t>		"</a:t>
            </a:r>
            <a:r>
              <a:rPr lang="en-US" sz="900" dirty="0" err="1"/>
              <a:t>preAssignmentScript</a:t>
            </a:r>
            <a:r>
              <a:rPr lang="en-US" sz="900" dirty="0"/>
              <a:t>": ["</a:t>
            </a:r>
            <a:r>
              <a:rPr lang="en-US" sz="900" dirty="0" err="1"/>
              <a:t>tw.local</a:t>
            </a:r>
            <a:r>
              <a:rPr lang="en-US" sz="900" dirty="0"/>
              <a:t>."] ,</a:t>
            </a:r>
          </a:p>
          <a:p>
            <a:pPr lvl="1" indent="0"/>
            <a:r>
              <a:rPr lang="en-US" sz="900" dirty="0"/>
              <a:t>		</a:t>
            </a:r>
            <a:r>
              <a:rPr lang="en-US" sz="1200" b="1" dirty="0"/>
              <a:t>“</a:t>
            </a:r>
            <a:r>
              <a:rPr lang="en-US" sz="1200" b="1" dirty="0" err="1"/>
              <a:t>validationDataPaths</a:t>
            </a:r>
            <a:r>
              <a:rPr lang="en-US" sz="1200" b="1" dirty="0"/>
              <a:t>": [{“path“:”</a:t>
            </a:r>
            <a:r>
              <a:rPr lang="en-US" sz="1200" b="1" dirty="0" err="1"/>
              <a:t>tw.local.age</a:t>
            </a:r>
            <a:r>
              <a:rPr lang="en-US" sz="1200" b="1" dirty="0"/>
              <a:t>”, “</a:t>
            </a:r>
            <a:r>
              <a:rPr lang="en-US" sz="1200" b="1" dirty="0" err="1"/>
              <a:t>required”:false</a:t>
            </a:r>
            <a:r>
              <a:rPr lang="en-US" sz="1200" b="1" dirty="0"/>
              <a:t>, “</a:t>
            </a:r>
            <a:r>
              <a:rPr lang="en-US" sz="1200" b="1" dirty="0" err="1"/>
              <a:t>valueValidation</a:t>
            </a:r>
            <a:r>
              <a:rPr lang="en-US" sz="1200" b="1" dirty="0"/>
              <a:t>”:true}]</a:t>
            </a:r>
          </a:p>
          <a:p>
            <a:pPr lvl="1" indent="0"/>
            <a:endParaRPr lang="en-US" sz="900" dirty="0"/>
          </a:p>
          <a:p>
            <a:pPr lvl="1" indent="0"/>
            <a:r>
              <a:rPr lang="en-US" sz="900" dirty="0"/>
              <a:t>	},</a:t>
            </a:r>
          </a:p>
          <a:p>
            <a:pPr lvl="1" indent="0"/>
            <a:r>
              <a:rPr lang="en-US" sz="900" dirty="0"/>
              <a:t>	"</a:t>
            </a:r>
            <a:r>
              <a:rPr lang="en-US" sz="900" dirty="0" err="1"/>
              <a:t>declaredType</a:t>
            </a:r>
            <a:r>
              <a:rPr lang="en-US" sz="900" dirty="0"/>
              <a:t>": "com.ibm.bpmsdk.model.bpmn20.ibmext.TFormTask",</a:t>
            </a:r>
          </a:p>
          <a:p>
            <a:pPr lvl="1" indent="0"/>
            <a:r>
              <a:rPr lang="en-US" sz="900" dirty="0"/>
              <a:t>	"</a:t>
            </a:r>
            <a:r>
              <a:rPr lang="en-US" sz="900" dirty="0" err="1"/>
              <a:t>isHeritageCoach</a:t>
            </a:r>
            <a:r>
              <a:rPr lang="en-US" sz="900" dirty="0"/>
              <a:t>": false,</a:t>
            </a:r>
          </a:p>
          <a:p>
            <a:pPr lvl="1" indent="0"/>
            <a:r>
              <a:rPr lang="en-US" sz="900" dirty="0"/>
              <a:t>	"</a:t>
            </a:r>
            <a:r>
              <a:rPr lang="en-US" sz="900" dirty="0" err="1"/>
              <a:t>cachePage</a:t>
            </a:r>
            <a:r>
              <a:rPr lang="en-US" sz="900" dirty="0"/>
              <a:t>": true,</a:t>
            </a:r>
          </a:p>
          <a:p>
            <a:pPr lvl="1" indent="0"/>
            <a:r>
              <a:rPr lang="en-US" sz="900" dirty="0"/>
              <a:t>	"</a:t>
            </a:r>
            <a:r>
              <a:rPr lang="en-US" sz="900" dirty="0" err="1"/>
              <a:t>startQuantity</a:t>
            </a:r>
            <a:r>
              <a:rPr lang="en-US" sz="900" dirty="0"/>
              <a:t>": 1,</a:t>
            </a:r>
          </a:p>
          <a:p>
            <a:pPr lvl="1" indent="0"/>
            <a:r>
              <a:rPr lang="en-US" sz="900" dirty="0"/>
              <a:t>	"</a:t>
            </a:r>
            <a:r>
              <a:rPr lang="en-US" sz="900" dirty="0" err="1"/>
              <a:t>formDefinition</a:t>
            </a:r>
            <a:r>
              <a:rPr lang="en-US" sz="900" dirty="0"/>
              <a:t>": {</a:t>
            </a:r>
          </a:p>
          <a:p>
            <a:pPr lvl="1" indent="0"/>
            <a:r>
              <a:rPr lang="en-US" sz="900" dirty="0"/>
              <a:t>		"</a:t>
            </a:r>
            <a:r>
              <a:rPr lang="en-US" sz="900" dirty="0" err="1"/>
              <a:t>coachDefinition</a:t>
            </a:r>
            <a:r>
              <a:rPr lang="en-US" sz="900" dirty="0"/>
              <a:t>": {</a:t>
            </a:r>
          </a:p>
          <a:p>
            <a:pPr lvl="1" indent="0"/>
            <a:r>
              <a:rPr lang="en-US" sz="900" dirty="0"/>
              <a:t>			"layout": {</a:t>
            </a:r>
          </a:p>
          <a:p>
            <a:pPr lvl="1" indent="0"/>
            <a:r>
              <a:rPr lang="en-US" sz="900" dirty="0"/>
              <a:t>				...</a:t>
            </a:r>
          </a:p>
          <a:p>
            <a:pPr lvl="1" indent="0"/>
            <a:r>
              <a:rPr lang="en-US" sz="900" dirty="0"/>
              <a:t>			},</a:t>
            </a:r>
          </a:p>
          <a:p>
            <a:pPr lvl="1" indent="0"/>
            <a:r>
              <a:rPr lang="en-US" sz="900" dirty="0"/>
              <a:t>			"</a:t>
            </a:r>
            <a:r>
              <a:rPr lang="en-US" sz="900" dirty="0" err="1"/>
              <a:t>declaredType</a:t>
            </a:r>
            <a:r>
              <a:rPr lang="en-US" sz="900" dirty="0"/>
              <a:t>": "</a:t>
            </a:r>
            <a:r>
              <a:rPr lang="en-US" sz="900" dirty="0" err="1"/>
              <a:t>com.ibm.bpmsdk.model.coach.TCoachDefinition</a:t>
            </a:r>
            <a:r>
              <a:rPr lang="en-US" sz="900" dirty="0"/>
              <a:t>"</a:t>
            </a:r>
          </a:p>
          <a:p>
            <a:pPr lvl="1" indent="0"/>
            <a:r>
              <a:rPr lang="en-US" sz="900" dirty="0"/>
              <a:t>		}</a:t>
            </a:r>
          </a:p>
          <a:p>
            <a:pPr lvl="1" indent="0"/>
            <a:r>
              <a:rPr lang="en-US" sz="900" dirty="0"/>
              <a:t>	},</a:t>
            </a:r>
          </a:p>
          <a:p>
            <a:pPr lvl="1" indent="0"/>
            <a:r>
              <a:rPr lang="en-US" sz="900" dirty="0"/>
              <a:t>	"</a:t>
            </a:r>
            <a:r>
              <a:rPr lang="en-US" sz="900" dirty="0" err="1"/>
              <a:t>commonLayoutArea</a:t>
            </a:r>
            <a:r>
              <a:rPr lang="en-US" sz="900" dirty="0"/>
              <a:t>": 0,</a:t>
            </a:r>
          </a:p>
          <a:p>
            <a:pPr lvl="1" indent="0"/>
            <a:r>
              <a:rPr lang="en-US" sz="900" dirty="0"/>
              <a:t>	"name": "Starting Page",</a:t>
            </a:r>
          </a:p>
          <a:p>
            <a:pPr lvl="1" indent="0"/>
            <a:r>
              <a:rPr lang="en-US" sz="900" dirty="0"/>
              <a:t>	"</a:t>
            </a:r>
            <a:r>
              <a:rPr lang="en-US" sz="900" dirty="0" err="1"/>
              <a:t>isForCompensation</a:t>
            </a:r>
            <a:r>
              <a:rPr lang="en-US" sz="900" dirty="0"/>
              <a:t>": false,</a:t>
            </a:r>
          </a:p>
          <a:p>
            <a:pPr lvl="1" indent="0"/>
            <a:r>
              <a:rPr lang="en-US" sz="900" dirty="0"/>
              <a:t>	"</a:t>
            </a:r>
            <a:r>
              <a:rPr lang="en-US" sz="900" dirty="0" err="1"/>
              <a:t>completionQuantity</a:t>
            </a:r>
            <a:r>
              <a:rPr lang="en-US" sz="900" dirty="0"/>
              <a:t>": 1,</a:t>
            </a:r>
          </a:p>
          <a:p>
            <a:pPr lvl="1" indent="0"/>
            <a:r>
              <a:rPr lang="en-US" sz="900" dirty="0"/>
              <a:t>	"id": "2025.45b1c927-3505-434b-8610-bccb9ab8cc1a"</a:t>
            </a:r>
          </a:p>
          <a:p>
            <a:pPr lvl="1" indent="0"/>
            <a:r>
              <a:rPr lang="en-US" sz="900" dirty="0"/>
              <a:t>}</a:t>
            </a:r>
          </a:p>
          <a:p>
            <a:pPr lvl="1" indent="0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do we use </a:t>
            </a:r>
            <a:r>
              <a:rPr lang="en-US" sz="1600" dirty="0" err="1"/>
              <a:t>extensionElements</a:t>
            </a:r>
            <a:r>
              <a:rPr lang="en-US" sz="1600" dirty="0"/>
              <a:t> vs regular property (like </a:t>
            </a:r>
            <a:r>
              <a:rPr lang="en-US" sz="1600" dirty="0" err="1"/>
              <a:t>cachePage</a:t>
            </a:r>
            <a:r>
              <a:rPr lang="en-US" sz="1600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33332948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69116" y="1031846"/>
            <a:ext cx="85399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Breaking down the sections &gt; </a:t>
            </a:r>
            <a:r>
              <a:rPr lang="en-US" sz="2400" b="1" dirty="0"/>
              <a:t>Stay on this page for these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is defining which boundary events will result in the validation logic running and preventing the user from leaving the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5281D-996D-4824-99D4-EAFE638BF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38" y="2001696"/>
            <a:ext cx="784969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076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160110" y="613834"/>
            <a:ext cx="898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Breaking down the sections &gt; </a:t>
            </a:r>
            <a:r>
              <a:rPr lang="en-US" sz="2400" b="1" dirty="0"/>
              <a:t>Stay on this page for these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Clicking Add Item would bring up the same picker as the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CC9461-B89D-40E6-9F21-724B5C60E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385" y="1498111"/>
            <a:ext cx="6726514" cy="507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686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69116" y="1031846"/>
            <a:ext cx="84027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Breaking down the sections &gt; </a:t>
            </a:r>
            <a:r>
              <a:rPr lang="en-US" sz="2400" b="1" dirty="0"/>
              <a:t>Views to disable when validation errors exists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setting allows, for example, a button to be disabled until the page is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Note that the validation would need to be run all the time (not just on a boundary event) in order for this </a:t>
            </a:r>
            <a:r>
              <a:rPr lang="en-US" sz="2400" dirty="0" err="1"/>
              <a:t>behaviour</a:t>
            </a:r>
            <a:r>
              <a:rPr lang="en-US" sz="2400" dirty="0"/>
              <a:t> to work properly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74392A-9FB2-4524-AFFC-DFBDE4242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16" y="1971675"/>
            <a:ext cx="75628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882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160110" y="613834"/>
            <a:ext cx="878255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Breaking down the sections &gt; </a:t>
            </a:r>
            <a:r>
              <a:rPr lang="en-US" sz="2000" b="1" dirty="0"/>
              <a:t>Views to disable when validation errors exists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Clicking Add Item would bring up the same picker as the diagram except all views are selectable (not just those that fire boundary events)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CC9461-B89D-40E6-9F21-724B5C60E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579" y="2609452"/>
            <a:ext cx="5260274" cy="396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7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27171" y="751344"/>
            <a:ext cx="7835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Server-side logic </a:t>
            </a:r>
            <a:r>
              <a:rPr lang="en-US" sz="2400" dirty="0" err="1"/>
              <a:t>cont</a:t>
            </a:r>
            <a:r>
              <a:rPr lang="en-US" sz="2400" dirty="0"/>
              <a:t>…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The data is passed into the validation Action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F5A0AB-AD29-4654-9D6F-1232EEA66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18" y="1951672"/>
            <a:ext cx="7649348" cy="305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750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189112" y="548580"/>
            <a:ext cx="876577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Breaking down the sections &gt; </a:t>
            </a:r>
            <a:r>
              <a:rPr lang="en-US" sz="2000" b="1" dirty="0"/>
              <a:t>Views to disable when validation errors exists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Under the covers, the UI runtime sets the visibility property of these views: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Idea: maybe visibility should include a new option: “based on </a:t>
            </a:r>
            <a:r>
              <a:rPr lang="en-US" sz="2400" dirty="0" err="1"/>
              <a:t>validationErrors</a:t>
            </a:r>
            <a:r>
              <a:rPr lang="en-US" sz="24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runtime will have to keep track of the original visibility setting and return it to the proper state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What if some other code also programmatically changes the visibility?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setting works based on </a:t>
            </a:r>
            <a:r>
              <a:rPr lang="en-US" sz="2400" dirty="0" err="1"/>
              <a:t>validationErrors</a:t>
            </a:r>
            <a:r>
              <a:rPr lang="en-US" sz="2400" dirty="0"/>
              <a:t>, so it would work with user Data Change scripts too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A1E64-0268-4F4B-9B9B-5304BDA0B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28" y="2359231"/>
            <a:ext cx="6641963" cy="241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446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189112" y="548580"/>
            <a:ext cx="87657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Breaking down the sections &gt; </a:t>
            </a:r>
            <a:r>
              <a:rPr lang="en-US" sz="2000" b="1" dirty="0"/>
              <a:t>Views to disable when validation errors exists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setting data path to be required, do we allow/suggest visibility to be setup at the same time?</a:t>
            </a:r>
          </a:p>
        </p:txBody>
      </p:sp>
    </p:spTree>
    <p:extLst>
      <p:ext uri="{BB962C8B-B14F-4D97-AF65-F5344CB8AC3E}">
        <p14:creationId xmlns:p14="http://schemas.microsoft.com/office/powerpoint/2010/main" val="31027293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160110" y="613834"/>
            <a:ext cx="876577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trike="sngStrike" dirty="0"/>
              <a:t>Breaking down the sections &gt; </a:t>
            </a:r>
            <a:r>
              <a:rPr lang="en-US" sz="2000" b="1" strike="sngStrike" dirty="0"/>
              <a:t>Views to disable when validation errors exists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trike="sngStrike" dirty="0"/>
              <a:t>Both the “stay on page” and “disable” </a:t>
            </a:r>
            <a:r>
              <a:rPr lang="en-US" sz="2400" strike="sngStrike" dirty="0" err="1"/>
              <a:t>behaviours</a:t>
            </a:r>
            <a:r>
              <a:rPr lang="en-US" sz="2400" strike="sngStrike" dirty="0"/>
              <a:t> are captured as built-in configuration options on the view instance in the layout</a:t>
            </a:r>
          </a:p>
          <a:p>
            <a:r>
              <a:rPr lang="en-US" sz="1000" strike="sngStrike" dirty="0"/>
              <a:t>{</a:t>
            </a:r>
          </a:p>
          <a:p>
            <a:r>
              <a:rPr lang="en-US" sz="1000" strike="sngStrike" dirty="0"/>
              <a:t>	"</a:t>
            </a:r>
            <a:r>
              <a:rPr lang="en-US" sz="1000" strike="sngStrike" dirty="0" err="1"/>
              <a:t>layoutItemId</a:t>
            </a:r>
            <a:r>
              <a:rPr lang="en-US" sz="1000" strike="sngStrike" dirty="0"/>
              <a:t>": "Button1",</a:t>
            </a:r>
          </a:p>
          <a:p>
            <a:r>
              <a:rPr lang="en-US" sz="1000" strike="sngStrike" dirty="0"/>
              <a:t>	"</a:t>
            </a:r>
            <a:r>
              <a:rPr lang="en-US" sz="1000" strike="sngStrike" dirty="0" err="1"/>
              <a:t>configData</a:t>
            </a:r>
            <a:r>
              <a:rPr lang="en-US" sz="1000" strike="sngStrike" dirty="0"/>
              <a:t>": [{</a:t>
            </a:r>
          </a:p>
          <a:p>
            <a:r>
              <a:rPr lang="en-US" sz="1000" strike="sngStrike" dirty="0"/>
              <a:t>		"</a:t>
            </a:r>
            <a:r>
              <a:rPr lang="en-US" sz="1000" strike="sngStrike" dirty="0" err="1"/>
              <a:t>valueType</a:t>
            </a:r>
            <a:r>
              <a:rPr lang="en-US" sz="1000" strike="sngStrike" dirty="0"/>
              <a:t>": "static",</a:t>
            </a:r>
          </a:p>
          <a:p>
            <a:r>
              <a:rPr lang="en-US" sz="1000" strike="sngStrike" dirty="0"/>
              <a:t>		"</a:t>
            </a:r>
            <a:r>
              <a:rPr lang="en-US" sz="1000" strike="sngStrike" dirty="0" err="1"/>
              <a:t>declaredType</a:t>
            </a:r>
            <a:r>
              <a:rPr lang="en-US" sz="1000" strike="sngStrike" dirty="0"/>
              <a:t>": "</a:t>
            </a:r>
            <a:r>
              <a:rPr lang="en-US" sz="1000" strike="sngStrike" dirty="0" err="1"/>
              <a:t>com.ibm.bpmsdk.model.coach.ConfigData</a:t>
            </a:r>
            <a:r>
              <a:rPr lang="en-US" sz="1000" strike="sngStrike" dirty="0"/>
              <a:t>",</a:t>
            </a:r>
          </a:p>
          <a:p>
            <a:r>
              <a:rPr lang="en-US" sz="1000" strike="sngStrike" dirty="0"/>
              <a:t>		"id": "67def2c7-f061-4ef7-8b3f-cc793e68a2ca",</a:t>
            </a:r>
          </a:p>
          <a:p>
            <a:r>
              <a:rPr lang="en-US" sz="1000" strike="sngStrike" dirty="0"/>
              <a:t>		"</a:t>
            </a:r>
            <a:r>
              <a:rPr lang="en-US" sz="1000" strike="sngStrike" dirty="0" err="1"/>
              <a:t>optionName</a:t>
            </a:r>
            <a:r>
              <a:rPr lang="en-US" sz="1000" strike="sngStrike" dirty="0"/>
              <a:t>": "@label",</a:t>
            </a:r>
          </a:p>
          <a:p>
            <a:r>
              <a:rPr lang="en-US" sz="1000" strike="sngStrike" dirty="0"/>
              <a:t>		"value": "Next"</a:t>
            </a:r>
          </a:p>
          <a:p>
            <a:r>
              <a:rPr lang="en-US" sz="1000" strike="sngStrike" dirty="0"/>
              <a:t>	},</a:t>
            </a:r>
            <a:r>
              <a:rPr lang="en-US" sz="1400" b="1" strike="sngStrike" dirty="0"/>
              <a:t> {</a:t>
            </a:r>
          </a:p>
          <a:p>
            <a:r>
              <a:rPr lang="en-US" sz="1400" b="1" strike="sngStrike" dirty="0"/>
              <a:t>		"</a:t>
            </a:r>
            <a:r>
              <a:rPr lang="en-US" sz="1400" b="1" strike="sngStrike" dirty="0" err="1"/>
              <a:t>declaredType</a:t>
            </a:r>
            <a:r>
              <a:rPr lang="en-US" sz="1400" b="1" strike="sngStrike" dirty="0"/>
              <a:t>": "</a:t>
            </a:r>
            <a:r>
              <a:rPr lang="en-US" sz="1400" b="1" strike="sngStrike" dirty="0" err="1"/>
              <a:t>com.ibm.bpmsdk.model.coach.ConfigData</a:t>
            </a:r>
            <a:r>
              <a:rPr lang="en-US" sz="1400" b="1" strike="sngStrike" dirty="0"/>
              <a:t>",</a:t>
            </a:r>
          </a:p>
          <a:p>
            <a:r>
              <a:rPr lang="en-US" sz="1400" b="1" strike="sngStrike" dirty="0"/>
              <a:t>		"id": "a87abe90-b3bb-422c-8573-19dd5bcc663a",</a:t>
            </a:r>
          </a:p>
          <a:p>
            <a:r>
              <a:rPr lang="en-US" sz="1400" b="1" strike="sngStrike" dirty="0"/>
              <a:t>		"</a:t>
            </a:r>
            <a:r>
              <a:rPr lang="en-US" sz="1400" b="1" strike="sngStrike" dirty="0" err="1"/>
              <a:t>optionName</a:t>
            </a:r>
            <a:r>
              <a:rPr lang="en-US" sz="1400" b="1" strike="sngStrike" dirty="0"/>
              <a:t>": "@</a:t>
            </a:r>
            <a:r>
              <a:rPr lang="en-US" sz="1400" b="1" strike="sngStrike" dirty="0" err="1"/>
              <a:t>validationStayOnPage</a:t>
            </a:r>
            <a:r>
              <a:rPr lang="en-US" sz="1400" b="1" strike="sngStrike" dirty="0"/>
              <a:t>",</a:t>
            </a:r>
          </a:p>
          <a:p>
            <a:r>
              <a:rPr lang="en-US" sz="1400" b="1" strike="sngStrike" dirty="0"/>
              <a:t>		"value": "true"</a:t>
            </a:r>
          </a:p>
          <a:p>
            <a:r>
              <a:rPr lang="en-US" sz="1400" b="1" strike="sngStrike" dirty="0"/>
              <a:t>	}, {</a:t>
            </a:r>
          </a:p>
          <a:p>
            <a:r>
              <a:rPr lang="en-US" sz="1400" b="1" strike="sngStrike" dirty="0"/>
              <a:t>		"</a:t>
            </a:r>
            <a:r>
              <a:rPr lang="en-US" sz="1400" b="1" strike="sngStrike" dirty="0" err="1"/>
              <a:t>declaredType</a:t>
            </a:r>
            <a:r>
              <a:rPr lang="en-US" sz="1400" b="1" strike="sngStrike" dirty="0"/>
              <a:t>": "</a:t>
            </a:r>
            <a:r>
              <a:rPr lang="en-US" sz="1400" b="1" strike="sngStrike" dirty="0" err="1"/>
              <a:t>com.ibm.bpmsdk.model.coach.ConfigData</a:t>
            </a:r>
            <a:r>
              <a:rPr lang="en-US" sz="1400" b="1" strike="sngStrike" dirty="0"/>
              <a:t>",</a:t>
            </a:r>
          </a:p>
          <a:p>
            <a:r>
              <a:rPr lang="en-US" sz="1400" b="1" strike="sngStrike" dirty="0"/>
              <a:t>		"id": "a87abe90-b3bb-422c-8573-19dd5bcc663a",</a:t>
            </a:r>
          </a:p>
          <a:p>
            <a:r>
              <a:rPr lang="en-US" sz="1400" b="1" strike="sngStrike" dirty="0"/>
              <a:t>		"</a:t>
            </a:r>
            <a:r>
              <a:rPr lang="en-US" sz="1400" b="1" strike="sngStrike" dirty="0" err="1"/>
              <a:t>optionName</a:t>
            </a:r>
            <a:r>
              <a:rPr lang="en-US" sz="1400" b="1" strike="sngStrike" dirty="0"/>
              <a:t>": "@</a:t>
            </a:r>
            <a:r>
              <a:rPr lang="en-US" sz="1400" b="1" strike="sngStrike" dirty="0" err="1"/>
              <a:t>validationDisable</a:t>
            </a:r>
            <a:r>
              <a:rPr lang="en-US" sz="1400" b="1" strike="sngStrike" dirty="0"/>
              <a:t>",</a:t>
            </a:r>
          </a:p>
          <a:p>
            <a:r>
              <a:rPr lang="en-US" sz="1400" b="1" strike="sngStrike" dirty="0"/>
              <a:t>		"value": "true"</a:t>
            </a:r>
          </a:p>
          <a:p>
            <a:r>
              <a:rPr lang="en-US" sz="1400" b="1" strike="sngStrike" dirty="0"/>
              <a:t>	}],</a:t>
            </a:r>
          </a:p>
          <a:p>
            <a:r>
              <a:rPr lang="en-US" sz="1000" strike="sngStrike" dirty="0"/>
              <a:t>	"</a:t>
            </a:r>
            <a:r>
              <a:rPr lang="en-US" sz="1000" strike="sngStrike" dirty="0" err="1"/>
              <a:t>viewUUID</a:t>
            </a:r>
            <a:r>
              <a:rPr lang="en-US" sz="1000" strike="sngStrike" dirty="0"/>
              <a:t>": "64.7133c7d4-1a54-45c8-89cd-a8e8fa4a8e36",</a:t>
            </a:r>
          </a:p>
          <a:p>
            <a:r>
              <a:rPr lang="en-US" sz="1000" strike="sngStrike" dirty="0"/>
              <a:t>	"</a:t>
            </a:r>
            <a:r>
              <a:rPr lang="en-US" sz="1000" strike="sngStrike" dirty="0" err="1"/>
              <a:t>declaredType</a:t>
            </a:r>
            <a:r>
              <a:rPr lang="en-US" sz="1000" strike="sngStrike" dirty="0"/>
              <a:t>": "</a:t>
            </a:r>
            <a:r>
              <a:rPr lang="en-US" sz="1000" strike="sngStrike" dirty="0" err="1"/>
              <a:t>com.ibm.bpmsdk.model.coach.ViewRef</a:t>
            </a:r>
            <a:r>
              <a:rPr lang="en-US" sz="1000" strike="sngStrike" dirty="0"/>
              <a:t>",</a:t>
            </a:r>
          </a:p>
          <a:p>
            <a:r>
              <a:rPr lang="en-US" sz="1000" strike="sngStrike" dirty="0"/>
              <a:t>	"id": "42d9a89d-6d83-45b1-880f-678eec63f4d3",</a:t>
            </a:r>
          </a:p>
          <a:p>
            <a:r>
              <a:rPr lang="en-US" sz="1000" strike="sngStrike" dirty="0"/>
              <a:t>	"version": "8550"</a:t>
            </a:r>
          </a:p>
          <a:p>
            <a:r>
              <a:rPr lang="en-US" sz="1000" strike="sngStrik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996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160110" y="613834"/>
            <a:ext cx="8765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trike="sngStrike" dirty="0"/>
              <a:t>Breaking down the sections &gt; </a:t>
            </a:r>
            <a:r>
              <a:rPr lang="en-US" sz="2000" b="1" strike="sngStrike" dirty="0"/>
              <a:t>Views to disable when validation errors exists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strike="sngStrike" dirty="0"/>
              <a:t>We could choose to have these options in the advanced properties of the layout item also</a:t>
            </a:r>
          </a:p>
          <a:p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A5AAFC-D6A0-4C50-BE7F-5F68B53C5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89" y="1776595"/>
            <a:ext cx="6862194" cy="47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59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160110" y="613834"/>
            <a:ext cx="876577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Breaking down the sections &gt; </a:t>
            </a:r>
            <a:r>
              <a:rPr lang="en-US" sz="2000" b="1" dirty="0"/>
              <a:t>Views to disable when validation errors exists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Both the “stay on page” and “disable” </a:t>
            </a:r>
            <a:r>
              <a:rPr lang="en-US" sz="2400" dirty="0" err="1"/>
              <a:t>behaviours</a:t>
            </a:r>
            <a:r>
              <a:rPr lang="en-US" sz="2400" dirty="0"/>
              <a:t> are captured on the Page</a:t>
            </a:r>
          </a:p>
          <a:p>
            <a:pPr lvl="1" indent="0"/>
            <a:r>
              <a:rPr lang="en-US" sz="900" dirty="0"/>
              <a:t>{</a:t>
            </a:r>
          </a:p>
          <a:p>
            <a:pPr lvl="1" indent="0"/>
            <a:r>
              <a:rPr lang="en-US" sz="900" dirty="0"/>
              <a:t>	"outgoing": ["2027.80cc6079-ccb3-4ecb-84a1-b03101a87533"],</a:t>
            </a:r>
          </a:p>
          <a:p>
            <a:pPr lvl="1" indent="0"/>
            <a:r>
              <a:rPr lang="en-US" sz="900" dirty="0"/>
              <a:t>	"incoming": ["2027.5438df80-bfbe-4697-8eae-3a7a7de01a74", "2027.768c8d8d-08d3-4c2e-a0f4-a388c6c09925"],</a:t>
            </a:r>
          </a:p>
          <a:p>
            <a:pPr lvl="1" indent="0"/>
            <a:r>
              <a:rPr lang="en-US" sz="900" dirty="0"/>
              <a:t>	"</a:t>
            </a:r>
            <a:r>
              <a:rPr lang="en-US" sz="900" dirty="0" err="1"/>
              <a:t>extensionElements</a:t>
            </a:r>
            <a:r>
              <a:rPr lang="en-US" sz="900" dirty="0"/>
              <a:t>": {</a:t>
            </a:r>
          </a:p>
          <a:p>
            <a:pPr lvl="1" indent="0"/>
            <a:r>
              <a:rPr lang="en-US" sz="900" dirty="0"/>
              <a:t>		"</a:t>
            </a:r>
            <a:r>
              <a:rPr lang="en-US" sz="900" dirty="0" err="1"/>
              <a:t>nodeVisualInfo</a:t>
            </a:r>
            <a:r>
              <a:rPr lang="en-US" sz="900" dirty="0"/>
              <a:t>": [{</a:t>
            </a:r>
          </a:p>
          <a:p>
            <a:pPr lvl="1" indent="0"/>
            <a:r>
              <a:rPr lang="en-US" sz="900" dirty="0"/>
              <a:t>			"width": 95,</a:t>
            </a:r>
          </a:p>
          <a:p>
            <a:pPr lvl="1" indent="0"/>
            <a:r>
              <a:rPr lang="en-US" sz="900" dirty="0"/>
              <a:t>			"x": 350,</a:t>
            </a:r>
          </a:p>
          <a:p>
            <a:pPr lvl="1" indent="0"/>
            <a:r>
              <a:rPr lang="en-US" sz="900" dirty="0"/>
              <a:t>			"y": 177,</a:t>
            </a:r>
          </a:p>
          <a:p>
            <a:pPr lvl="1" indent="0"/>
            <a:r>
              <a:rPr lang="en-US" sz="900" dirty="0"/>
              <a:t>			"</a:t>
            </a:r>
            <a:r>
              <a:rPr lang="en-US" sz="900" dirty="0" err="1"/>
              <a:t>declaredType</a:t>
            </a:r>
            <a:r>
              <a:rPr lang="en-US" sz="900" dirty="0"/>
              <a:t>": "</a:t>
            </a:r>
            <a:r>
              <a:rPr lang="en-US" sz="900" dirty="0" err="1"/>
              <a:t>TNodeVisualInfo</a:t>
            </a:r>
            <a:r>
              <a:rPr lang="en-US" sz="900" dirty="0"/>
              <a:t>",</a:t>
            </a:r>
          </a:p>
          <a:p>
            <a:pPr lvl="1" indent="0"/>
            <a:r>
              <a:rPr lang="en-US" sz="900" dirty="0"/>
              <a:t>			"height": 70</a:t>
            </a:r>
          </a:p>
          <a:p>
            <a:pPr lvl="1" indent="0"/>
            <a:r>
              <a:rPr lang="en-US" sz="900" dirty="0"/>
              <a:t>		}],</a:t>
            </a:r>
          </a:p>
          <a:p>
            <a:pPr lvl="1" indent="0"/>
            <a:r>
              <a:rPr lang="en-US" sz="900" dirty="0"/>
              <a:t>		"</a:t>
            </a:r>
            <a:r>
              <a:rPr lang="en-US" sz="900" dirty="0" err="1"/>
              <a:t>preAssignmentScript</a:t>
            </a:r>
            <a:r>
              <a:rPr lang="en-US" sz="900" dirty="0"/>
              <a:t>": ["</a:t>
            </a:r>
            <a:r>
              <a:rPr lang="en-US" sz="900" dirty="0" err="1"/>
              <a:t>tw.local</a:t>
            </a:r>
            <a:r>
              <a:rPr lang="en-US" sz="900" dirty="0"/>
              <a:t>."] ,</a:t>
            </a:r>
          </a:p>
          <a:p>
            <a:pPr lvl="1" indent="0"/>
            <a:r>
              <a:rPr lang="en-US" sz="900" dirty="0"/>
              <a:t>		</a:t>
            </a:r>
            <a:r>
              <a:rPr lang="en-US" sz="1200" b="1" dirty="0"/>
              <a:t>“</a:t>
            </a:r>
            <a:r>
              <a:rPr lang="en-US" sz="1200" b="1" dirty="0" err="1"/>
              <a:t>validationDataPaths</a:t>
            </a:r>
            <a:r>
              <a:rPr lang="en-US" sz="1200" b="1" dirty="0"/>
              <a:t>": [{“path“:”</a:t>
            </a:r>
            <a:r>
              <a:rPr lang="en-US" sz="1200" b="1" dirty="0" err="1"/>
              <a:t>tw.local.age</a:t>
            </a:r>
            <a:r>
              <a:rPr lang="en-US" sz="1200" b="1" dirty="0"/>
              <a:t>”, “</a:t>
            </a:r>
            <a:r>
              <a:rPr lang="en-US" sz="1200" b="1" dirty="0" err="1"/>
              <a:t>required”:true</a:t>
            </a:r>
            <a:r>
              <a:rPr lang="en-US" sz="1200" b="1" dirty="0"/>
              <a:t>, “</a:t>
            </a:r>
            <a:r>
              <a:rPr lang="en-US" sz="1200" b="1" dirty="0" err="1"/>
              <a:t>valueValidation</a:t>
            </a:r>
            <a:r>
              <a:rPr lang="en-US" sz="1200" b="1" dirty="0"/>
              <a:t>”:false}],</a:t>
            </a:r>
          </a:p>
          <a:p>
            <a:pPr lvl="1" indent="0"/>
            <a:r>
              <a:rPr lang="en-US" sz="1200" dirty="0"/>
              <a:t>		</a:t>
            </a:r>
            <a:r>
              <a:rPr lang="en-US" sz="1200" b="1" dirty="0"/>
              <a:t>“</a:t>
            </a:r>
            <a:r>
              <a:rPr lang="en-US" sz="1200" b="1" dirty="0" err="1"/>
              <a:t>validationStayOnPagePaths</a:t>
            </a:r>
            <a:r>
              <a:rPr lang="en-US" sz="1200" b="1" dirty="0"/>
              <a:t>": [“button1“, “compView1/button1”],</a:t>
            </a:r>
          </a:p>
          <a:p>
            <a:pPr lvl="1" indent="0"/>
            <a:r>
              <a:rPr lang="en-US" sz="1200" dirty="0"/>
              <a:t>		</a:t>
            </a:r>
            <a:r>
              <a:rPr lang="en-US" sz="1200" b="1" dirty="0"/>
              <a:t>“</a:t>
            </a:r>
            <a:r>
              <a:rPr lang="en-US" sz="1200" b="1" dirty="0" err="1"/>
              <a:t>validationDisablePaths</a:t>
            </a:r>
            <a:r>
              <a:rPr lang="en-US" sz="1200" b="1" dirty="0"/>
              <a:t>": [“compView1/button1”],</a:t>
            </a:r>
          </a:p>
          <a:p>
            <a:pPr lvl="1" indent="0"/>
            <a:endParaRPr lang="en-US" sz="900" dirty="0"/>
          </a:p>
          <a:p>
            <a:pPr lvl="1" indent="0"/>
            <a:r>
              <a:rPr lang="en-US" sz="900" dirty="0"/>
              <a:t>	},</a:t>
            </a:r>
          </a:p>
          <a:p>
            <a:pPr lvl="1" indent="0"/>
            <a:r>
              <a:rPr lang="en-US" sz="900" dirty="0"/>
              <a:t>	"</a:t>
            </a:r>
            <a:r>
              <a:rPr lang="en-US" sz="900" dirty="0" err="1"/>
              <a:t>declaredType</a:t>
            </a:r>
            <a:r>
              <a:rPr lang="en-US" sz="900" dirty="0"/>
              <a:t>": "com.ibm.bpmsdk.model.bpmn20.ibmext.TFormTask",</a:t>
            </a:r>
          </a:p>
          <a:p>
            <a:pPr lvl="1" indent="0"/>
            <a:r>
              <a:rPr lang="en-US" sz="900" dirty="0"/>
              <a:t>	"</a:t>
            </a:r>
            <a:r>
              <a:rPr lang="en-US" sz="900" dirty="0" err="1"/>
              <a:t>isHeritageCoach</a:t>
            </a:r>
            <a:r>
              <a:rPr lang="en-US" sz="900" dirty="0"/>
              <a:t>": false,</a:t>
            </a:r>
          </a:p>
          <a:p>
            <a:pPr lvl="1" indent="0"/>
            <a:r>
              <a:rPr lang="en-US" sz="900" dirty="0"/>
              <a:t>	"</a:t>
            </a:r>
            <a:r>
              <a:rPr lang="en-US" sz="900" dirty="0" err="1"/>
              <a:t>cachePage</a:t>
            </a:r>
            <a:r>
              <a:rPr lang="en-US" sz="900" dirty="0"/>
              <a:t>": true,</a:t>
            </a:r>
          </a:p>
          <a:p>
            <a:pPr lvl="1" indent="0"/>
            <a:r>
              <a:rPr lang="en-US" sz="900" dirty="0"/>
              <a:t>	"</a:t>
            </a:r>
            <a:r>
              <a:rPr lang="en-US" sz="900" dirty="0" err="1"/>
              <a:t>startQuantity</a:t>
            </a:r>
            <a:r>
              <a:rPr lang="en-US" sz="900" dirty="0"/>
              <a:t>": 1,</a:t>
            </a:r>
          </a:p>
          <a:p>
            <a:pPr lvl="1" indent="0"/>
            <a:r>
              <a:rPr lang="en-US" sz="900" dirty="0"/>
              <a:t>	"</a:t>
            </a:r>
            <a:r>
              <a:rPr lang="en-US" sz="900" dirty="0" err="1"/>
              <a:t>formDefinition</a:t>
            </a:r>
            <a:r>
              <a:rPr lang="en-US" sz="900" dirty="0"/>
              <a:t>": {</a:t>
            </a:r>
          </a:p>
          <a:p>
            <a:pPr lvl="1" indent="0"/>
            <a:r>
              <a:rPr lang="en-US" sz="900" dirty="0"/>
              <a:t>		"</a:t>
            </a:r>
            <a:r>
              <a:rPr lang="en-US" sz="900" dirty="0" err="1"/>
              <a:t>coachDefinition</a:t>
            </a:r>
            <a:r>
              <a:rPr lang="en-US" sz="900" dirty="0"/>
              <a:t>": {</a:t>
            </a:r>
          </a:p>
          <a:p>
            <a:pPr lvl="1" indent="0"/>
            <a:r>
              <a:rPr lang="en-US" sz="900" dirty="0"/>
              <a:t>			"layout": {</a:t>
            </a:r>
          </a:p>
          <a:p>
            <a:pPr lvl="1" indent="0"/>
            <a:r>
              <a:rPr lang="en-US" sz="900" dirty="0"/>
              <a:t>				...</a:t>
            </a:r>
          </a:p>
          <a:p>
            <a:pPr lvl="1" indent="0"/>
            <a:r>
              <a:rPr lang="en-US" sz="900" dirty="0"/>
              <a:t>			},</a:t>
            </a:r>
          </a:p>
          <a:p>
            <a:pPr lvl="1" indent="0"/>
            <a:r>
              <a:rPr lang="en-US" sz="900" dirty="0"/>
              <a:t>			"</a:t>
            </a:r>
            <a:r>
              <a:rPr lang="en-US" sz="900" dirty="0" err="1"/>
              <a:t>declaredType</a:t>
            </a:r>
            <a:r>
              <a:rPr lang="en-US" sz="900" dirty="0"/>
              <a:t>": "</a:t>
            </a:r>
            <a:r>
              <a:rPr lang="en-US" sz="900" dirty="0" err="1"/>
              <a:t>com.ibm.bpmsdk.model.coach.TCoachDefinition</a:t>
            </a:r>
            <a:r>
              <a:rPr lang="en-US" sz="900" dirty="0"/>
              <a:t>"</a:t>
            </a:r>
          </a:p>
          <a:p>
            <a:pPr lvl="1" indent="0"/>
            <a:r>
              <a:rPr lang="en-US" sz="900" dirty="0"/>
              <a:t>		}</a:t>
            </a:r>
          </a:p>
          <a:p>
            <a:pPr lvl="1" indent="0"/>
            <a:r>
              <a:rPr lang="en-US" sz="900" dirty="0"/>
              <a:t>	},</a:t>
            </a:r>
          </a:p>
          <a:p>
            <a:pPr lvl="1" indent="0"/>
            <a:r>
              <a:rPr lang="en-US" sz="900" dirty="0"/>
              <a:t>	"</a:t>
            </a:r>
            <a:r>
              <a:rPr lang="en-US" sz="900" dirty="0" err="1"/>
              <a:t>commonLayoutArea</a:t>
            </a:r>
            <a:r>
              <a:rPr lang="en-US" sz="900" dirty="0"/>
              <a:t>": 0,</a:t>
            </a:r>
          </a:p>
          <a:p>
            <a:pPr lvl="1" indent="0"/>
            <a:r>
              <a:rPr lang="en-US" sz="900" dirty="0"/>
              <a:t>	"name": "Starting Page",</a:t>
            </a:r>
          </a:p>
          <a:p>
            <a:pPr lvl="1" indent="0"/>
            <a:r>
              <a:rPr lang="en-US" sz="900" dirty="0"/>
              <a:t>	"</a:t>
            </a:r>
            <a:r>
              <a:rPr lang="en-US" sz="900" dirty="0" err="1"/>
              <a:t>isForCompensation</a:t>
            </a:r>
            <a:r>
              <a:rPr lang="en-US" sz="900" dirty="0"/>
              <a:t>": false,</a:t>
            </a:r>
          </a:p>
          <a:p>
            <a:pPr lvl="1" indent="0"/>
            <a:r>
              <a:rPr lang="en-US" sz="900" dirty="0"/>
              <a:t>	"</a:t>
            </a:r>
            <a:r>
              <a:rPr lang="en-US" sz="900" dirty="0" err="1"/>
              <a:t>completionQuantity</a:t>
            </a:r>
            <a:r>
              <a:rPr lang="en-US" sz="900" dirty="0"/>
              <a:t>": 1,</a:t>
            </a:r>
          </a:p>
          <a:p>
            <a:pPr lvl="1" indent="0"/>
            <a:r>
              <a:rPr lang="en-US" sz="900" dirty="0"/>
              <a:t>	"id": "2025.45b1c927-3505-434b-8610-bccb9ab8cc1a"</a:t>
            </a:r>
          </a:p>
          <a:p>
            <a:pPr lvl="1" indent="0"/>
            <a:r>
              <a:rPr lang="en-US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60248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160110" y="613834"/>
            <a:ext cx="876577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Breaking down the sections &gt; </a:t>
            </a:r>
            <a:r>
              <a:rPr lang="en-US" sz="2000" b="1" dirty="0"/>
              <a:t>Views to disable when validation errors exists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are these paths kept in sync?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Lazily clean up?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Show in the </a:t>
            </a:r>
            <a:r>
              <a:rPr lang="en-US" sz="2400" dirty="0" err="1"/>
              <a:t>slideout</a:t>
            </a:r>
            <a:r>
              <a:rPr lang="en-US" sz="2400" dirty="0"/>
              <a:t> in some way (unresolved 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Runtime will need to gracefully handle stale refs, just like connections in the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Idea: for disabled views, just set viz script to default script that disables if validation errors exist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When launch slide-out, look for this default script</a:t>
            </a:r>
          </a:p>
        </p:txBody>
      </p:sp>
    </p:spTree>
    <p:extLst>
      <p:ext uri="{BB962C8B-B14F-4D97-AF65-F5344CB8AC3E}">
        <p14:creationId xmlns:p14="http://schemas.microsoft.com/office/powerpoint/2010/main" val="30590801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24428" y="925480"/>
            <a:ext cx="83833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Breaking down the sections &gt; </a:t>
            </a:r>
            <a:r>
              <a:rPr lang="en-US" sz="2400" b="1" dirty="0"/>
              <a:t>Initial marking of fields occurs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When do fields show validation markers in the page?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 many cases, you want to give the user an opportunity to fill in the fields before decorating the UI with error markers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This setting provides such a two-phase validation approach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Should this apply to both required and data value validation?  It makes sense to validate data values right away, no?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Another option: Validate if values change always, plus when leaving the page.  We wouldn’t need this setting.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24C1DD-DB81-4D40-A3AB-C147090DE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31" y="1333972"/>
            <a:ext cx="2819794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676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68801" y="699487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69116" y="1031846"/>
            <a:ext cx="7835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Flow of calls when Page/Coach is loaded: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B6AAD-B0E8-41A2-9FF1-618C740C1DA1}"/>
              </a:ext>
            </a:extLst>
          </p:cNvPr>
          <p:cNvSpPr txBox="1"/>
          <p:nvPr/>
        </p:nvSpPr>
        <p:spPr>
          <a:xfrm>
            <a:off x="144693" y="2290408"/>
            <a:ext cx="104502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 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5C326-DA16-4DDA-B72B-C4AEEA419241}"/>
              </a:ext>
            </a:extLst>
          </p:cNvPr>
          <p:cNvSpPr txBox="1"/>
          <p:nvPr/>
        </p:nvSpPr>
        <p:spPr>
          <a:xfrm>
            <a:off x="1925596" y="2290407"/>
            <a:ext cx="10450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is Loaded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5912F-1593-46F6-86C4-28FB7464AD54}"/>
              </a:ext>
            </a:extLst>
          </p:cNvPr>
          <p:cNvSpPr txBox="1"/>
          <p:nvPr/>
        </p:nvSpPr>
        <p:spPr>
          <a:xfrm>
            <a:off x="6117408" y="2290406"/>
            <a:ext cx="17678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Validation is Run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D5F0235-B2BD-4F31-AC85-023C298B62D9}"/>
              </a:ext>
            </a:extLst>
          </p:cNvPr>
          <p:cNvSpPr/>
          <p:nvPr/>
        </p:nvSpPr>
        <p:spPr>
          <a:xfrm>
            <a:off x="1320350" y="2394910"/>
            <a:ext cx="357052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C6A601B-7EF8-4EA5-B1C3-9A2A634ED73C}"/>
              </a:ext>
            </a:extLst>
          </p:cNvPr>
          <p:cNvSpPr/>
          <p:nvPr/>
        </p:nvSpPr>
        <p:spPr>
          <a:xfrm>
            <a:off x="3109869" y="2394910"/>
            <a:ext cx="357052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52A48E-212C-4379-A0DF-18A315B0D010}"/>
              </a:ext>
            </a:extLst>
          </p:cNvPr>
          <p:cNvSpPr txBox="1"/>
          <p:nvPr/>
        </p:nvSpPr>
        <p:spPr>
          <a:xfrm>
            <a:off x="3826159" y="2267058"/>
            <a:ext cx="17678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Visibility Script/ Rules are run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4B9B1-6036-43B4-B958-0122252DE818}"/>
              </a:ext>
            </a:extLst>
          </p:cNvPr>
          <p:cNvSpPr txBox="1"/>
          <p:nvPr/>
        </p:nvSpPr>
        <p:spPr>
          <a:xfrm>
            <a:off x="349585" y="4456911"/>
            <a:ext cx="7835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 we have any issues with async code running in views?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This should also be a problem with viz, if it is a problem at all.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0A1E9F9-5365-48B2-8A94-AB207F329F97}"/>
              </a:ext>
            </a:extLst>
          </p:cNvPr>
          <p:cNvSpPr/>
          <p:nvPr/>
        </p:nvSpPr>
        <p:spPr>
          <a:xfrm>
            <a:off x="5593999" y="2391955"/>
            <a:ext cx="357052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1573057-EBF2-4AFE-B162-09D3E3AC6E85}"/>
              </a:ext>
            </a:extLst>
          </p:cNvPr>
          <p:cNvSpPr/>
          <p:nvPr/>
        </p:nvSpPr>
        <p:spPr>
          <a:xfrm rot="5400000">
            <a:off x="6585935" y="3149903"/>
            <a:ext cx="357052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A806F1-2117-4FA5-9980-BFF31053F75B}"/>
              </a:ext>
            </a:extLst>
          </p:cNvPr>
          <p:cNvSpPr txBox="1"/>
          <p:nvPr/>
        </p:nvSpPr>
        <p:spPr>
          <a:xfrm>
            <a:off x="6055810" y="3445779"/>
            <a:ext cx="17678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Visibility is set on views</a:t>
            </a:r>
          </a:p>
        </p:txBody>
      </p:sp>
    </p:spTree>
    <p:extLst>
      <p:ext uri="{BB962C8B-B14F-4D97-AF65-F5344CB8AC3E}">
        <p14:creationId xmlns:p14="http://schemas.microsoft.com/office/powerpoint/2010/main" val="20815496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69116" y="1031846"/>
            <a:ext cx="78353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Flow of calls after Page/Coach is loaded: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But both data change and page validation populate </a:t>
            </a:r>
            <a:r>
              <a:rPr lang="en-US" sz="2400" dirty="0" err="1"/>
              <a:t>tw.system.validationErrors</a:t>
            </a:r>
            <a:r>
              <a:rPr lang="en-US" sz="2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can this 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Perhaps the framework-managed entries can have a special flag so that the proper validation errors are cleaned up and ones created by the user’s data change script are left alone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B6AAD-B0E8-41A2-9FF1-618C740C1DA1}"/>
              </a:ext>
            </a:extLst>
          </p:cNvPr>
          <p:cNvSpPr txBox="1"/>
          <p:nvPr/>
        </p:nvSpPr>
        <p:spPr>
          <a:xfrm>
            <a:off x="369116" y="2117062"/>
            <a:ext cx="13759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Change</a:t>
            </a:r>
          </a:p>
          <a:p>
            <a:r>
              <a:rPr lang="en-US" dirty="0"/>
              <a:t>Handler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5912F-1593-46F6-86C4-28FB7464AD54}"/>
              </a:ext>
            </a:extLst>
          </p:cNvPr>
          <p:cNvSpPr txBox="1"/>
          <p:nvPr/>
        </p:nvSpPr>
        <p:spPr>
          <a:xfrm>
            <a:off x="4475377" y="2065568"/>
            <a:ext cx="17678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Validation is Run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D5F0235-B2BD-4F31-AC85-023C298B62D9}"/>
              </a:ext>
            </a:extLst>
          </p:cNvPr>
          <p:cNvSpPr/>
          <p:nvPr/>
        </p:nvSpPr>
        <p:spPr>
          <a:xfrm>
            <a:off x="1850257" y="2333398"/>
            <a:ext cx="357052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F5B19E-271F-47C8-9002-2BB9D7C02D71}"/>
              </a:ext>
            </a:extLst>
          </p:cNvPr>
          <p:cNvSpPr txBox="1"/>
          <p:nvPr/>
        </p:nvSpPr>
        <p:spPr>
          <a:xfrm>
            <a:off x="2397449" y="2117062"/>
            <a:ext cx="17678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Visibility Script/ Rules are run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88D6472-E7D2-4DB4-B748-9E675457453F}"/>
              </a:ext>
            </a:extLst>
          </p:cNvPr>
          <p:cNvSpPr/>
          <p:nvPr/>
        </p:nvSpPr>
        <p:spPr>
          <a:xfrm>
            <a:off x="6255595" y="2333398"/>
            <a:ext cx="357052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688D74-D1DC-4B12-A52B-CA0625C6E7BF}"/>
              </a:ext>
            </a:extLst>
          </p:cNvPr>
          <p:cNvSpPr txBox="1"/>
          <p:nvPr/>
        </p:nvSpPr>
        <p:spPr>
          <a:xfrm>
            <a:off x="6766374" y="2078990"/>
            <a:ext cx="17678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Visibility is set on views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58E72F7-2441-41EB-BBA6-4D88DC12B2F1}"/>
              </a:ext>
            </a:extLst>
          </p:cNvPr>
          <p:cNvSpPr/>
          <p:nvPr/>
        </p:nvSpPr>
        <p:spPr>
          <a:xfrm>
            <a:off x="4017493" y="2333398"/>
            <a:ext cx="357052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676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02004" y="791279"/>
            <a:ext cx="8162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about composite views?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 may have, for example, a Customer form: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445676-EFAD-43F9-BF2D-243A7A1CC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19" y="1703574"/>
            <a:ext cx="8716161" cy="45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3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27171" y="751344"/>
            <a:ext cx="7835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Server-side logic </a:t>
            </a:r>
            <a:r>
              <a:rPr lang="en-US" sz="2400" dirty="0" err="1"/>
              <a:t>cont</a:t>
            </a:r>
            <a:r>
              <a:rPr lang="en-US" sz="2400" dirty="0"/>
              <a:t>…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The data error boundary event catches specific errors and assigns the error data to the special </a:t>
            </a:r>
            <a:r>
              <a:rPr lang="en-US" sz="2400" dirty="0" err="1"/>
              <a:t>tw.system.coachValidation</a:t>
            </a:r>
            <a:r>
              <a:rPr lang="en-US" sz="2400" dirty="0"/>
              <a:t> property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7D077-FEE9-4DD1-996E-2BA8AACBF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81" y="2690336"/>
            <a:ext cx="6384022" cy="28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896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02004" y="791279"/>
            <a:ext cx="8162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 may want First name to be mandatory for every consumer of my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However, the settings are made on a Page/Coach thus far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can we achieve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could have a similar setting on a view</a:t>
            </a:r>
          </a:p>
        </p:txBody>
      </p:sp>
    </p:spTree>
    <p:extLst>
      <p:ext uri="{BB962C8B-B14F-4D97-AF65-F5344CB8AC3E}">
        <p14:creationId xmlns:p14="http://schemas.microsoft.com/office/powerpoint/2010/main" val="36214703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02004" y="791279"/>
            <a:ext cx="816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 can add paths to business data and config options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BCD020-A04D-4053-88CA-879229BD3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7033"/>
            <a:ext cx="9144000" cy="41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399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02004" y="791279"/>
            <a:ext cx="81620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the user consumes the view in the editor, we could apply the validation rules as defaults in the Page/Coach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Could be overridden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could only set up these defaults when the data is bound to the view (otherwise we can’t figure out the data path in the page/coach)</a:t>
            </a:r>
          </a:p>
        </p:txBody>
      </p:sp>
    </p:spTree>
    <p:extLst>
      <p:ext uri="{BB962C8B-B14F-4D97-AF65-F5344CB8AC3E}">
        <p14:creationId xmlns:p14="http://schemas.microsoft.com/office/powerpoint/2010/main" val="20243575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69116" y="1031846"/>
            <a:ext cx="78353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about common areas?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don’t anticipate users putting validated fields in a common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However, these might work without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paths are based on the variables for the App which span common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Selection of view paths should work without issue as well</a:t>
            </a:r>
          </a:p>
          <a:p>
            <a:pPr marL="732155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“stay on page” and “disabled” setting would need to be applied to each page that uses the common area, however.</a:t>
            </a:r>
          </a:p>
        </p:txBody>
      </p:sp>
    </p:spTree>
    <p:extLst>
      <p:ext uri="{BB962C8B-B14F-4D97-AF65-F5344CB8AC3E}">
        <p14:creationId xmlns:p14="http://schemas.microsoft.com/office/powerpoint/2010/main" val="36859191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17289157"/>
              </p:ext>
            </p:extLst>
          </p:nvPr>
        </p:nvGraphicFramePr>
        <p:xfrm>
          <a:off x="449816" y="1690124"/>
          <a:ext cx="8428406" cy="3485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53615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69116" y="1031846"/>
            <a:ext cx="78353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Doc links: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https://www.ibm.com/docs/en/baw/19.x?topic=coaches-after-exiting-coach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https://www.ibm.com/docs/en/bpms/8.5.6?topic=SSFTDH_8.5.6/com.ibm.wbpm.wle.editor.doc/topics/tcf_validatecoaches.html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5"/>
              </a:rPr>
              <a:t>https://www.ibm.com/docs/en/baw/19.x?topic=coaches-without-exiting-coach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6"/>
              </a:rPr>
              <a:t>https://www.ibm.com/docs/en/baw/19.x?topic=cve-example-validating-coach-in-client-side-human-service</a:t>
            </a:r>
            <a:endParaRPr lang="en-US" sz="1600" dirty="0"/>
          </a:p>
          <a:p>
            <a:endParaRPr lang="en-US" sz="2400" dirty="0"/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189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27171" y="751344"/>
            <a:ext cx="7835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Server-side logic </a:t>
            </a:r>
            <a:r>
              <a:rPr lang="en-US" sz="2400" dirty="0" err="1"/>
              <a:t>cont</a:t>
            </a:r>
            <a:r>
              <a:rPr lang="en-US" sz="2400" dirty="0"/>
              <a:t>…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The Action takes in the customer and has a private variable of a special type: </a:t>
            </a:r>
            <a:r>
              <a:rPr lang="en-US" sz="2400" dirty="0" err="1"/>
              <a:t>CoachValidation</a:t>
            </a:r>
            <a:endParaRPr lang="en-US" sz="2400" dirty="0"/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30BB4F-A231-4CDE-AF44-99031054A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58" y="1960207"/>
            <a:ext cx="6194861" cy="40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2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27171" y="751344"/>
            <a:ext cx="7835317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Server-side logic </a:t>
            </a:r>
            <a:r>
              <a:rPr lang="en-US" sz="2400" dirty="0" err="1"/>
              <a:t>cont</a:t>
            </a:r>
            <a:r>
              <a:rPr lang="en-US" sz="2400" dirty="0"/>
              <a:t>…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The Action script performs the validation in our sample, creating the proper </a:t>
            </a:r>
            <a:r>
              <a:rPr lang="en-US" sz="2400" dirty="0" err="1"/>
              <a:t>CoachValidation</a:t>
            </a:r>
            <a:r>
              <a:rPr lang="en-US" sz="2400" dirty="0"/>
              <a:t> data structure: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03605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*** note that the </a:t>
            </a:r>
            <a:r>
              <a:rPr lang="en-US" sz="1800" dirty="0" err="1"/>
              <a:t>errorBOPath</a:t>
            </a:r>
            <a:r>
              <a:rPr lang="en-US" sz="1800" dirty="0"/>
              <a:t> has to match the variable in the App!!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F812B-B11E-45DD-9CB0-F90F9BB34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516" y="2292250"/>
            <a:ext cx="6204155" cy="38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27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786" y="1622276"/>
            <a:ext cx="8162074" cy="48244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A30C5-EE73-4B5F-8D36-736CBF781C5F}"/>
              </a:ext>
            </a:extLst>
          </p:cNvPr>
          <p:cNvSpPr txBox="1"/>
          <p:nvPr/>
        </p:nvSpPr>
        <p:spPr>
          <a:xfrm>
            <a:off x="327171" y="751344"/>
            <a:ext cx="7835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Server-side logic </a:t>
            </a:r>
            <a:r>
              <a:rPr lang="en-US" sz="2400" dirty="0" err="1"/>
              <a:t>cont</a:t>
            </a:r>
            <a:r>
              <a:rPr lang="en-US" sz="2400" dirty="0"/>
              <a:t>…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The error end node is traversed when there is validation data and it assigns the error data</a:t>
            </a:r>
          </a:p>
          <a:p>
            <a:pPr marL="903605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913CA3-8BE9-4E1C-B79C-6D866FA03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6" y="2177993"/>
            <a:ext cx="8162488" cy="341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5815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_Template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108228</TotalTime>
  <Words>2941</Words>
  <Application>Microsoft Office PowerPoint</Application>
  <PresentationFormat>On-screen Show (4:3)</PresentationFormat>
  <Paragraphs>368</Paragraphs>
  <Slides>65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Calibri Light</vt:lpstr>
      <vt:lpstr>Times New Roman</vt:lpstr>
      <vt:lpstr>Wingdings</vt:lpstr>
      <vt:lpstr>Title_Template</vt:lpstr>
      <vt:lpstr>Content_Template_1</vt:lpstr>
      <vt:lpstr>Office Theme</vt:lpstr>
      <vt:lpstr>1_Office Theme</vt:lpstr>
      <vt:lpstr>UI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ADMINIBM</dc:creator>
  <cp:lastModifiedBy>Grant Taylor</cp:lastModifiedBy>
  <cp:revision>3809</cp:revision>
  <cp:lastPrinted>2016-04-14T12:48:00Z</cp:lastPrinted>
  <dcterms:created xsi:type="dcterms:W3CDTF">2015-04-15T11:42:00Z</dcterms:created>
  <dcterms:modified xsi:type="dcterms:W3CDTF">2022-01-06T13:14:11Z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