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59B0B-B260-4F76-A9B4-908ADE2B8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48A5BC-D0D1-46E7-B9E0-7FB361518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F5A0C6-1D14-4504-BB91-78904981E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6B22-AE53-4F5C-A49C-2E326D97226F}" type="datetimeFigureOut">
              <a:rPr lang="de-DE" smtClean="0"/>
              <a:t>22.10.2021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501381-207D-4E1F-872E-8CF86D73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1B9DD6-C9C6-4E94-9690-0DA1A5FB2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FA15-38F0-4F58-896A-C15CCD106D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42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DFCBED-664A-4403-8047-7E5A31AB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0ACC28-0A2F-458D-B8E6-B1149192B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2CB384-656E-491F-809D-362540C88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6B22-AE53-4F5C-A49C-2E326D97226F}" type="datetimeFigureOut">
              <a:rPr lang="de-DE" smtClean="0"/>
              <a:t>22.10.2021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3E4506-5EEF-4CF5-B247-C279FA380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7DB666-9748-4280-B81C-9519DAB6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FA15-38F0-4F58-896A-C15CCD106D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564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5D2392B-6020-4341-AAC2-F790463BE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6E1B7C-B62D-4D04-AF47-6E6CC1166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8446D8-6D25-42CE-8A1E-92A673B4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6B22-AE53-4F5C-A49C-2E326D97226F}" type="datetimeFigureOut">
              <a:rPr lang="de-DE" smtClean="0"/>
              <a:t>22.10.2021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841D4D-CD0A-43B0-918C-14F622FD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0CEFE0-96C5-4B82-92D9-041088B19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FA15-38F0-4F58-896A-C15CCD106D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257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9E31C-ADD5-4D96-8C03-3A3FA997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33F2C9-8202-45FC-A949-DA01100C4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486590-F8AA-4539-82A2-028EDEF8B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6B22-AE53-4F5C-A49C-2E326D97226F}" type="datetimeFigureOut">
              <a:rPr lang="de-DE" smtClean="0"/>
              <a:t>22.10.2021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113982-80D1-428D-9B78-35829903B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9E470E-F912-4F70-8728-1046A674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FA15-38F0-4F58-896A-C15CCD106D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01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2567B-803F-43EA-8869-B5D50B053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B54C88-BAF4-4DC4-BBB6-5F32D2DF6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549738-BD40-464C-A204-EBB7E2A7E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6B22-AE53-4F5C-A49C-2E326D97226F}" type="datetimeFigureOut">
              <a:rPr lang="de-DE" smtClean="0"/>
              <a:t>22.10.2021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E40E92-E151-4CAA-B87B-652B3A873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C735FE-A6F9-493E-ABE7-47041D52D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FA15-38F0-4F58-896A-C15CCD106D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70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871E8-2E59-40F8-AA9C-1464DD9A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CDE630-5AFE-45DF-AE8E-C34128EF5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D7166A-914B-41ED-A3F5-4584097AA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4C231F-1060-43C2-B311-87969774D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6B22-AE53-4F5C-A49C-2E326D97226F}" type="datetimeFigureOut">
              <a:rPr lang="de-DE" smtClean="0"/>
              <a:t>22.10.2021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EC7A96-12A7-45C7-86D1-928C754F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42EDCE-91D4-4CCF-9AC9-AF7782F4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FA15-38F0-4F58-896A-C15CCD106D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436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B0475-084D-4319-BF71-BAC9ABFE3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F28C8D-B97D-47D8-83FA-F6F1DF57F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DB76A9-EB6C-4F77-A7B9-F6683FE20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639973D-2B9E-4E6D-9F37-6A02137969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A9A6123-E794-4A0A-8805-3DCFDDC7C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C8DE5AE-5557-4B41-BFFD-97A456972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6B22-AE53-4F5C-A49C-2E326D97226F}" type="datetimeFigureOut">
              <a:rPr lang="de-DE" smtClean="0"/>
              <a:t>22.10.2021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A78A3C5-E754-4F07-B4EA-6BB583B6F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7BC32CD-C7C8-4DE6-B693-B700B0CD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FA15-38F0-4F58-896A-C15CCD106D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47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B65D3-F987-4BB2-9C72-AD2521ED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13EFD05-42A9-49FA-9F2C-8D8B3B26D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6B22-AE53-4F5C-A49C-2E326D97226F}" type="datetimeFigureOut">
              <a:rPr lang="de-DE" smtClean="0"/>
              <a:t>22.10.2021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68BA04-3AAC-41E1-99E6-BD2B933FB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5B9C31-F993-4125-BF7C-C5D76DC7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FA15-38F0-4F58-896A-C15CCD106D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6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A8C55A2-CDD5-49F7-93CE-D4DFF34A9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6B22-AE53-4F5C-A49C-2E326D97226F}" type="datetimeFigureOut">
              <a:rPr lang="de-DE" smtClean="0"/>
              <a:t>22.10.2021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314AB33-C74D-46B2-9050-7E3AF98C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1A6946-79F4-4620-BDB5-C30B58A2D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FA15-38F0-4F58-896A-C15CCD106D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200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656857-BCCD-453E-B18F-7A0906EC5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9C7B75-40DF-4B72-8BA0-2B9F8E00A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3DE262-4534-44FB-9BF1-40B8922D7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CAFA01-4DB3-4A51-8F86-466EFD38E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6B22-AE53-4F5C-A49C-2E326D97226F}" type="datetimeFigureOut">
              <a:rPr lang="de-DE" smtClean="0"/>
              <a:t>22.10.2021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BFD435-CC91-4A5D-AC72-29C4369B5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57F7DF-6436-49DC-A3F0-650324C91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FA15-38F0-4F58-896A-C15CCD106D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8911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05B2B3-4967-4EF5-9499-62D14B0E2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4BBDCB-2FEA-41FB-A688-F747B9FF0A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D44D52-488F-4D16-A802-8A276D0DE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9E56F8-C502-4B77-9438-A8090590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6B22-AE53-4F5C-A49C-2E326D97226F}" type="datetimeFigureOut">
              <a:rPr lang="de-DE" smtClean="0"/>
              <a:t>22.10.2021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5B860D-BD7E-46EE-9751-6C95B408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650BDC-10A4-4B0B-A474-A7E778EE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FA15-38F0-4F58-896A-C15CCD106D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74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811418-44CA-45DD-8175-B9DEE3B78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DB046E-6B42-4AA0-B761-570F25C9D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AF7B01-3335-488B-B993-05EED64A78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A6B22-AE53-4F5C-A49C-2E326D97226F}" type="datetimeFigureOut">
              <a:rPr lang="de-DE" smtClean="0"/>
              <a:t>22.10.2021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8EE3E8-C04C-428D-96A4-A173AD73D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3F5F88-8940-43D7-85B1-494508166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BFA15-38F0-4F58-896A-C15CCD106D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40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DC791CE-F5AA-429B-8F50-463D64E42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FLF 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SOPHIST-</a:t>
            </a:r>
            <a:r>
              <a:rPr lang="en-US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Satzschablone</a:t>
            </a: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557598-8024-4529-8303-C6C0952EE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2012364"/>
            <a:ext cx="6780700" cy="283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73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85766-2B41-4668-8074-FCCF18D2B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 [i] Laden</a:t>
            </a:r>
          </a:p>
        </p:txBody>
      </p:sp>
      <p:sp>
        <p:nvSpPr>
          <p:cNvPr id="4" name="Textfeld 123">
            <a:extLst>
              <a:ext uri="{FF2B5EF4-FFF2-40B4-BE49-F238E27FC236}">
                <a16:creationId xmlns:a16="http://schemas.microsoft.com/office/drawing/2014/main" id="{3BD65B14-B11F-4724-AB5C-293E5D8F2835}"/>
              </a:ext>
            </a:extLst>
          </p:cNvPr>
          <p:cNvSpPr txBox="1"/>
          <p:nvPr/>
        </p:nvSpPr>
        <p:spPr>
          <a:xfrm>
            <a:off x="3846684" y="2776172"/>
            <a:ext cx="2053389" cy="230832"/>
          </a:xfrm>
          <a:prstGeom prst="rect">
            <a:avLst/>
          </a:prstGeom>
          <a:solidFill>
            <a:srgbClr val="00B050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das FLF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CC2020C-7558-40D9-A578-81880095A36E}"/>
              </a:ext>
            </a:extLst>
          </p:cNvPr>
          <p:cNvSpPr/>
          <p:nvPr/>
        </p:nvSpPr>
        <p:spPr>
          <a:xfrm>
            <a:off x="3012853" y="1919167"/>
            <a:ext cx="637904" cy="37592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muss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80E167B-7A2D-4F5E-A336-DCE614DDAB74}"/>
              </a:ext>
            </a:extLst>
          </p:cNvPr>
          <p:cNvSpPr/>
          <p:nvPr/>
        </p:nvSpPr>
        <p:spPr>
          <a:xfrm>
            <a:off x="3012853" y="2703630"/>
            <a:ext cx="637904" cy="3759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sollte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787D348-1CF5-419D-ADE8-151B4A61E700}"/>
              </a:ext>
            </a:extLst>
          </p:cNvPr>
          <p:cNvSpPr/>
          <p:nvPr/>
        </p:nvSpPr>
        <p:spPr>
          <a:xfrm>
            <a:off x="2992533" y="3488093"/>
            <a:ext cx="637904" cy="3759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wird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EA4F8CE-50C0-44BF-8DCA-D4BF3C667243}"/>
              </a:ext>
            </a:extLst>
          </p:cNvPr>
          <p:cNvSpPr/>
          <p:nvPr/>
        </p:nvSpPr>
        <p:spPr>
          <a:xfrm>
            <a:off x="6096000" y="1919167"/>
            <a:ext cx="1798320" cy="3759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58EFD988-CFB4-4C02-8211-FEA14DEFFCFB}"/>
              </a:ext>
            </a:extLst>
          </p:cNvPr>
          <p:cNvSpPr/>
          <p:nvPr/>
        </p:nvSpPr>
        <p:spPr>
          <a:xfrm>
            <a:off x="6096000" y="2703630"/>
            <a:ext cx="1798320" cy="37592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 Batteriemanagement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 MÖGLICHKEIT BIETEN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BF542437-C9E3-4E70-93AF-4B85806A52FD}"/>
              </a:ext>
            </a:extLst>
          </p:cNvPr>
          <p:cNvSpPr/>
          <p:nvPr/>
        </p:nvSpPr>
        <p:spPr>
          <a:xfrm>
            <a:off x="6096000" y="3474996"/>
            <a:ext cx="1798320" cy="3759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fähig sein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95BA5CF-43C7-4443-BF4A-8EFC452B508D}"/>
              </a:ext>
            </a:extLst>
          </p:cNvPr>
          <p:cNvCxnSpPr>
            <a:cxnSpLocks/>
            <a:stCxn id="23" idx="3"/>
            <a:endCxn id="5" idx="1"/>
          </p:cNvCxnSpPr>
          <p:nvPr/>
        </p:nvCxnSpPr>
        <p:spPr>
          <a:xfrm flipV="1">
            <a:off x="2798858" y="2107127"/>
            <a:ext cx="213995" cy="7844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E184EA4-C920-4288-8C91-3E18289C1CF8}"/>
              </a:ext>
            </a:extLst>
          </p:cNvPr>
          <p:cNvCxnSpPr>
            <a:cxnSpLocks/>
            <a:stCxn id="23" idx="3"/>
            <a:endCxn id="6" idx="1"/>
          </p:cNvCxnSpPr>
          <p:nvPr/>
        </p:nvCxnSpPr>
        <p:spPr>
          <a:xfrm>
            <a:off x="2798858" y="2891588"/>
            <a:ext cx="213995" cy="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14519868-30BB-4104-A1E5-9D0EF4418533}"/>
              </a:ext>
            </a:extLst>
          </p:cNvPr>
          <p:cNvCxnSpPr>
            <a:cxnSpLocks/>
            <a:stCxn id="23" idx="3"/>
            <a:endCxn id="7" idx="1"/>
          </p:cNvCxnSpPr>
          <p:nvPr/>
        </p:nvCxnSpPr>
        <p:spPr>
          <a:xfrm>
            <a:off x="2798858" y="2891588"/>
            <a:ext cx="193675" cy="78446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AEA2E81-5614-43C7-89E2-73819FD746A9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3630437" y="2891588"/>
            <a:ext cx="216247" cy="78446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E4C5367C-E397-4279-A412-E88AD361913C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5900073" y="2891588"/>
            <a:ext cx="195927" cy="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EF7A8382-7E9C-4205-8558-DFF85915B370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3650757" y="2107127"/>
            <a:ext cx="195927" cy="7844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A6BC1BE-BEA3-491B-B8C6-F8A59375A80D}"/>
              </a:ext>
            </a:extLst>
          </p:cNvPr>
          <p:cNvCxnSpPr>
            <a:cxnSpLocks/>
            <a:stCxn id="20" idx="1"/>
            <a:endCxn id="8" idx="3"/>
          </p:cNvCxnSpPr>
          <p:nvPr/>
        </p:nvCxnSpPr>
        <p:spPr>
          <a:xfrm flipH="1" flipV="1">
            <a:off x="7894320" y="2107127"/>
            <a:ext cx="195927" cy="7844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33AB841-19BD-414F-8546-44D1C3EE5F5D}"/>
              </a:ext>
            </a:extLst>
          </p:cNvPr>
          <p:cNvCxnSpPr>
            <a:cxnSpLocks/>
            <a:stCxn id="20" idx="1"/>
            <a:endCxn id="9" idx="3"/>
          </p:cNvCxnSpPr>
          <p:nvPr/>
        </p:nvCxnSpPr>
        <p:spPr>
          <a:xfrm flipH="1">
            <a:off x="7894320" y="2891588"/>
            <a:ext cx="195927" cy="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6397E86E-D061-4312-9274-CAF5591F8C28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 flipV="1">
            <a:off x="7894320" y="2891588"/>
            <a:ext cx="195927" cy="7713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39">
            <a:extLst>
              <a:ext uri="{FF2B5EF4-FFF2-40B4-BE49-F238E27FC236}">
                <a16:creationId xmlns:a16="http://schemas.microsoft.com/office/drawing/2014/main" id="{98A9B798-A0EA-4D08-B209-E6A84B02DBD7}"/>
              </a:ext>
            </a:extLst>
          </p:cNvPr>
          <p:cNvSpPr txBox="1"/>
          <p:nvPr/>
        </p:nvSpPr>
        <p:spPr>
          <a:xfrm>
            <a:off x="8090247" y="2776172"/>
            <a:ext cx="1147494" cy="230832"/>
          </a:xfrm>
          <a:prstGeom prst="rect">
            <a:avLst/>
          </a:prstGeom>
          <a:solidFill>
            <a:srgbClr val="00B050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Batterien</a:t>
            </a:r>
          </a:p>
        </p:txBody>
      </p:sp>
      <p:sp>
        <p:nvSpPr>
          <p:cNvPr id="21" name="Textfeld 140">
            <a:extLst>
              <a:ext uri="{FF2B5EF4-FFF2-40B4-BE49-F238E27FC236}">
                <a16:creationId xmlns:a16="http://schemas.microsoft.com/office/drawing/2014/main" id="{A9F5E06D-825C-49D4-8509-C577EC840A72}"/>
              </a:ext>
            </a:extLst>
          </p:cNvPr>
          <p:cNvSpPr txBox="1"/>
          <p:nvPr/>
        </p:nvSpPr>
        <p:spPr>
          <a:xfrm>
            <a:off x="9587331" y="2776173"/>
            <a:ext cx="1495076" cy="230832"/>
          </a:xfrm>
          <a:prstGeom prst="rect">
            <a:avLst/>
          </a:prstGeom>
          <a:solidFill>
            <a:srgbClr val="00B050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zu laden.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506DEC7B-974C-4F79-914B-713E7329522B}"/>
              </a:ext>
            </a:extLst>
          </p:cNvPr>
          <p:cNvCxnSpPr>
            <a:cxnSpLocks/>
            <a:stCxn id="21" idx="1"/>
            <a:endCxn id="20" idx="3"/>
          </p:cNvCxnSpPr>
          <p:nvPr/>
        </p:nvCxnSpPr>
        <p:spPr>
          <a:xfrm flipH="1" flipV="1">
            <a:off x="9237741" y="2891588"/>
            <a:ext cx="349590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feld 142">
            <a:extLst>
              <a:ext uri="{FF2B5EF4-FFF2-40B4-BE49-F238E27FC236}">
                <a16:creationId xmlns:a16="http://schemas.microsoft.com/office/drawing/2014/main" id="{0AC6B7B4-6539-4A49-B948-73DB040C896E}"/>
              </a:ext>
            </a:extLst>
          </p:cNvPr>
          <p:cNvSpPr txBox="1"/>
          <p:nvPr/>
        </p:nvSpPr>
        <p:spPr>
          <a:xfrm>
            <a:off x="745469" y="2637672"/>
            <a:ext cx="2053389" cy="507831"/>
          </a:xfrm>
          <a:prstGeom prst="rect">
            <a:avLst/>
          </a:prstGeom>
          <a:solidFill>
            <a:srgbClr val="00B050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[logische Bedingung]</a:t>
            </a:r>
          </a:p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Bei einem Batterieladestand von &gt;100% 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A41C9356-76DC-4A55-8669-957BE5EC2D2E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5900073" y="2107127"/>
            <a:ext cx="195927" cy="7844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BA4B473-9026-4824-BC77-9A88CA408AE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3650757" y="2891588"/>
            <a:ext cx="195927" cy="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4CA425D0-6118-4573-BBF1-EE11EF54748E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900073" y="2891588"/>
            <a:ext cx="195927" cy="7713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971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85766-2B41-4668-8074-FCCF18D2B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 [ii] Brandbekämpfung</a:t>
            </a:r>
          </a:p>
        </p:txBody>
      </p:sp>
      <p:sp>
        <p:nvSpPr>
          <p:cNvPr id="4" name="Textfeld 123">
            <a:extLst>
              <a:ext uri="{FF2B5EF4-FFF2-40B4-BE49-F238E27FC236}">
                <a16:creationId xmlns:a16="http://schemas.microsoft.com/office/drawing/2014/main" id="{A74E1B88-A159-456C-865F-61F26083543F}"/>
              </a:ext>
            </a:extLst>
          </p:cNvPr>
          <p:cNvSpPr txBox="1"/>
          <p:nvPr/>
        </p:nvSpPr>
        <p:spPr>
          <a:xfrm>
            <a:off x="3846684" y="2776172"/>
            <a:ext cx="2053389" cy="230832"/>
          </a:xfrm>
          <a:prstGeom prst="rect">
            <a:avLst/>
          </a:prstGeom>
          <a:solidFill>
            <a:srgbClr val="00B050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das FLF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D149C26-C72E-47B7-A8C0-CF8D576AA904}"/>
              </a:ext>
            </a:extLst>
          </p:cNvPr>
          <p:cNvSpPr/>
          <p:nvPr/>
        </p:nvSpPr>
        <p:spPr>
          <a:xfrm>
            <a:off x="3012853" y="1919167"/>
            <a:ext cx="637904" cy="37592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muss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7F0D1E8-55B0-4984-A8F7-598AD078107D}"/>
              </a:ext>
            </a:extLst>
          </p:cNvPr>
          <p:cNvSpPr/>
          <p:nvPr/>
        </p:nvSpPr>
        <p:spPr>
          <a:xfrm>
            <a:off x="3012853" y="2703630"/>
            <a:ext cx="637904" cy="3759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sollte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C7A8863-6125-4F0B-A5AC-7927A48C3DDF}"/>
              </a:ext>
            </a:extLst>
          </p:cNvPr>
          <p:cNvSpPr/>
          <p:nvPr/>
        </p:nvSpPr>
        <p:spPr>
          <a:xfrm>
            <a:off x="2992533" y="3488093"/>
            <a:ext cx="637904" cy="3759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wird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C9DB92F8-F4B9-4087-A70B-8B3EF1865901}"/>
              </a:ext>
            </a:extLst>
          </p:cNvPr>
          <p:cNvSpPr/>
          <p:nvPr/>
        </p:nvSpPr>
        <p:spPr>
          <a:xfrm>
            <a:off x="6096000" y="1919167"/>
            <a:ext cx="1798320" cy="37592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1A27FC5D-B0B9-463E-9FBF-B50A68AF0984}"/>
              </a:ext>
            </a:extLst>
          </p:cNvPr>
          <p:cNvSpPr/>
          <p:nvPr/>
        </p:nvSpPr>
        <p:spPr>
          <a:xfrm>
            <a:off x="6096000" y="2703630"/>
            <a:ext cx="1798320" cy="3759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 Batteriemanagement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 MÖGLICHKEIT BIETEN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C5908FE2-86C9-4ACC-B691-2A842C201BF0}"/>
              </a:ext>
            </a:extLst>
          </p:cNvPr>
          <p:cNvSpPr/>
          <p:nvPr/>
        </p:nvSpPr>
        <p:spPr>
          <a:xfrm>
            <a:off x="6096000" y="3474996"/>
            <a:ext cx="1798320" cy="3759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fähig sein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25A2D93-9660-4FC3-8112-F7C16925EFAE}"/>
              </a:ext>
            </a:extLst>
          </p:cNvPr>
          <p:cNvCxnSpPr>
            <a:cxnSpLocks/>
            <a:stCxn id="23" idx="3"/>
            <a:endCxn id="5" idx="1"/>
          </p:cNvCxnSpPr>
          <p:nvPr/>
        </p:nvCxnSpPr>
        <p:spPr>
          <a:xfrm flipV="1">
            <a:off x="2798858" y="2107127"/>
            <a:ext cx="213995" cy="78116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5EF8AFF-BC69-45E7-814A-F3F7181E08D3}"/>
              </a:ext>
            </a:extLst>
          </p:cNvPr>
          <p:cNvCxnSpPr>
            <a:cxnSpLocks/>
            <a:stCxn id="23" idx="3"/>
            <a:endCxn id="6" idx="1"/>
          </p:cNvCxnSpPr>
          <p:nvPr/>
        </p:nvCxnSpPr>
        <p:spPr>
          <a:xfrm>
            <a:off x="2798858" y="2888296"/>
            <a:ext cx="213995" cy="32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4F78302-2770-4531-AD75-33F5B5B1D089}"/>
              </a:ext>
            </a:extLst>
          </p:cNvPr>
          <p:cNvCxnSpPr>
            <a:cxnSpLocks/>
            <a:stCxn id="23" idx="3"/>
            <a:endCxn id="7" idx="1"/>
          </p:cNvCxnSpPr>
          <p:nvPr/>
        </p:nvCxnSpPr>
        <p:spPr>
          <a:xfrm>
            <a:off x="2798858" y="2888296"/>
            <a:ext cx="193675" cy="78775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450B4C3-E5BD-447F-BCF6-E55E196DCD98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3630437" y="2891588"/>
            <a:ext cx="216247" cy="78446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E70E9ECE-0D87-457E-A055-FED4EF7ED02F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5900073" y="2891588"/>
            <a:ext cx="195927" cy="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60B176F-FC90-41EB-B638-1AB2246F4D56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3650757" y="2107127"/>
            <a:ext cx="195927" cy="7844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74FE17D-5001-4CED-8303-135C27D15578}"/>
              </a:ext>
            </a:extLst>
          </p:cNvPr>
          <p:cNvCxnSpPr>
            <a:cxnSpLocks/>
            <a:stCxn id="20" idx="1"/>
            <a:endCxn id="8" idx="3"/>
          </p:cNvCxnSpPr>
          <p:nvPr/>
        </p:nvCxnSpPr>
        <p:spPr>
          <a:xfrm flipH="1" flipV="1">
            <a:off x="7894320" y="2107127"/>
            <a:ext cx="195927" cy="7844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48EBBC4-4776-471A-9621-2F51D74EFF9C}"/>
              </a:ext>
            </a:extLst>
          </p:cNvPr>
          <p:cNvCxnSpPr>
            <a:cxnSpLocks/>
            <a:stCxn id="20" idx="1"/>
            <a:endCxn id="9" idx="3"/>
          </p:cNvCxnSpPr>
          <p:nvPr/>
        </p:nvCxnSpPr>
        <p:spPr>
          <a:xfrm flipH="1">
            <a:off x="7894320" y="2891588"/>
            <a:ext cx="195927" cy="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DAF3444-F248-4C7F-804F-FF506B9824EA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 flipV="1">
            <a:off x="7894320" y="2891588"/>
            <a:ext cx="195927" cy="7713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39">
            <a:extLst>
              <a:ext uri="{FF2B5EF4-FFF2-40B4-BE49-F238E27FC236}">
                <a16:creationId xmlns:a16="http://schemas.microsoft.com/office/drawing/2014/main" id="{3C3F6A5A-4124-4276-8935-34E91F6323DA}"/>
              </a:ext>
            </a:extLst>
          </p:cNvPr>
          <p:cNvSpPr txBox="1"/>
          <p:nvPr/>
        </p:nvSpPr>
        <p:spPr>
          <a:xfrm>
            <a:off x="8090247" y="2776172"/>
            <a:ext cx="1147494" cy="230832"/>
          </a:xfrm>
          <a:prstGeom prst="rect">
            <a:avLst/>
          </a:prstGeom>
          <a:solidFill>
            <a:srgbClr val="00B050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Brandbekämpfung</a:t>
            </a:r>
          </a:p>
        </p:txBody>
      </p:sp>
      <p:sp>
        <p:nvSpPr>
          <p:cNvPr id="21" name="Textfeld 140">
            <a:extLst>
              <a:ext uri="{FF2B5EF4-FFF2-40B4-BE49-F238E27FC236}">
                <a16:creationId xmlns:a16="http://schemas.microsoft.com/office/drawing/2014/main" id="{F72BB462-944B-4F57-8BF3-E797EECE2189}"/>
              </a:ext>
            </a:extLst>
          </p:cNvPr>
          <p:cNvSpPr txBox="1"/>
          <p:nvPr/>
        </p:nvSpPr>
        <p:spPr>
          <a:xfrm>
            <a:off x="9587331" y="2776173"/>
            <a:ext cx="1495076" cy="230832"/>
          </a:xfrm>
          <a:prstGeom prst="rect">
            <a:avLst/>
          </a:prstGeom>
          <a:solidFill>
            <a:srgbClr val="00B050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betreiben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D44D2406-F4BE-4498-B755-D63BD70D046F}"/>
              </a:ext>
            </a:extLst>
          </p:cNvPr>
          <p:cNvCxnSpPr>
            <a:cxnSpLocks/>
            <a:stCxn id="21" idx="1"/>
            <a:endCxn id="20" idx="3"/>
          </p:cNvCxnSpPr>
          <p:nvPr/>
        </p:nvCxnSpPr>
        <p:spPr>
          <a:xfrm flipH="1" flipV="1">
            <a:off x="9237741" y="2891588"/>
            <a:ext cx="349590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feld 142">
            <a:extLst>
              <a:ext uri="{FF2B5EF4-FFF2-40B4-BE49-F238E27FC236}">
                <a16:creationId xmlns:a16="http://schemas.microsoft.com/office/drawing/2014/main" id="{AB315FA3-DF30-4F7D-B954-AD0DA88F45F5}"/>
              </a:ext>
            </a:extLst>
          </p:cNvPr>
          <p:cNvSpPr txBox="1"/>
          <p:nvPr/>
        </p:nvSpPr>
        <p:spPr>
          <a:xfrm>
            <a:off x="745469" y="2703630"/>
            <a:ext cx="2053389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[logische Bedingung]</a:t>
            </a:r>
          </a:p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Bei einem Einsatz mit Feuer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DD0AF02-15F5-4DD6-AB84-6649709A8713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5900073" y="2107127"/>
            <a:ext cx="195927" cy="7844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1337284-2C53-4402-8A20-F96F517DA84E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3650757" y="2891588"/>
            <a:ext cx="195927" cy="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ED914450-5E54-46EE-BD0B-ED7307FB6FD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900073" y="2891588"/>
            <a:ext cx="195927" cy="7713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29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85766-2B41-4668-8074-FCCF18D2B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 [iii] Selbstschutz</a:t>
            </a:r>
          </a:p>
        </p:txBody>
      </p:sp>
      <p:sp>
        <p:nvSpPr>
          <p:cNvPr id="4" name="Textfeld 123">
            <a:extLst>
              <a:ext uri="{FF2B5EF4-FFF2-40B4-BE49-F238E27FC236}">
                <a16:creationId xmlns:a16="http://schemas.microsoft.com/office/drawing/2014/main" id="{BDC8CE55-E536-4ED4-9022-1A218A3AE808}"/>
              </a:ext>
            </a:extLst>
          </p:cNvPr>
          <p:cNvSpPr txBox="1"/>
          <p:nvPr/>
        </p:nvSpPr>
        <p:spPr>
          <a:xfrm>
            <a:off x="3846684" y="2776172"/>
            <a:ext cx="2053389" cy="230832"/>
          </a:xfrm>
          <a:prstGeom prst="rect">
            <a:avLst/>
          </a:prstGeom>
          <a:solidFill>
            <a:srgbClr val="00B050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das FLF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D3DF0BF-FEB3-42F9-9E31-FC03B56D1197}"/>
              </a:ext>
            </a:extLst>
          </p:cNvPr>
          <p:cNvSpPr/>
          <p:nvPr/>
        </p:nvSpPr>
        <p:spPr>
          <a:xfrm>
            <a:off x="3012853" y="1919167"/>
            <a:ext cx="637904" cy="37592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muss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A3E0D785-AB73-4A76-88D9-18F68EA7815A}"/>
              </a:ext>
            </a:extLst>
          </p:cNvPr>
          <p:cNvSpPr/>
          <p:nvPr/>
        </p:nvSpPr>
        <p:spPr>
          <a:xfrm>
            <a:off x="3012853" y="2703630"/>
            <a:ext cx="637904" cy="3759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sollte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2CACD322-EC36-40F2-9E30-624948FA5B3E}"/>
              </a:ext>
            </a:extLst>
          </p:cNvPr>
          <p:cNvSpPr/>
          <p:nvPr/>
        </p:nvSpPr>
        <p:spPr>
          <a:xfrm>
            <a:off x="2992533" y="3488093"/>
            <a:ext cx="637904" cy="3759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wird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2A74F7A7-38A6-4652-BFCE-4FB14D9C0B39}"/>
              </a:ext>
            </a:extLst>
          </p:cNvPr>
          <p:cNvSpPr/>
          <p:nvPr/>
        </p:nvSpPr>
        <p:spPr>
          <a:xfrm>
            <a:off x="6096000" y="1919167"/>
            <a:ext cx="1798320" cy="3759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41DF2522-A257-415B-A0B1-9EB15ABB42CA}"/>
              </a:ext>
            </a:extLst>
          </p:cNvPr>
          <p:cNvSpPr/>
          <p:nvPr/>
        </p:nvSpPr>
        <p:spPr>
          <a:xfrm>
            <a:off x="6096000" y="2703630"/>
            <a:ext cx="1798320" cy="3759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&lt;Akteur&gt;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 MÖGLICHKEIT BIETEN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85B43AD-0D69-4148-A684-5F5140697ADF}"/>
              </a:ext>
            </a:extLst>
          </p:cNvPr>
          <p:cNvSpPr/>
          <p:nvPr/>
        </p:nvSpPr>
        <p:spPr>
          <a:xfrm>
            <a:off x="6096000" y="3474996"/>
            <a:ext cx="1798320" cy="37592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fähig sein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E395810-75F4-4A07-BD6A-46626A4AAC7C}"/>
              </a:ext>
            </a:extLst>
          </p:cNvPr>
          <p:cNvCxnSpPr>
            <a:cxnSpLocks/>
            <a:stCxn id="23" idx="3"/>
            <a:endCxn id="5" idx="1"/>
          </p:cNvCxnSpPr>
          <p:nvPr/>
        </p:nvCxnSpPr>
        <p:spPr>
          <a:xfrm flipV="1">
            <a:off x="2798858" y="2107127"/>
            <a:ext cx="213995" cy="78116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DD99A81-AA41-400A-B213-E2ABFDFB964B}"/>
              </a:ext>
            </a:extLst>
          </p:cNvPr>
          <p:cNvCxnSpPr>
            <a:cxnSpLocks/>
            <a:stCxn id="23" idx="3"/>
            <a:endCxn id="6" idx="1"/>
          </p:cNvCxnSpPr>
          <p:nvPr/>
        </p:nvCxnSpPr>
        <p:spPr>
          <a:xfrm>
            <a:off x="2798858" y="2888296"/>
            <a:ext cx="213995" cy="32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C7DC881-97B0-4DDE-A931-73B11B1EDCF3}"/>
              </a:ext>
            </a:extLst>
          </p:cNvPr>
          <p:cNvCxnSpPr>
            <a:cxnSpLocks/>
            <a:stCxn id="23" idx="3"/>
            <a:endCxn id="7" idx="1"/>
          </p:cNvCxnSpPr>
          <p:nvPr/>
        </p:nvCxnSpPr>
        <p:spPr>
          <a:xfrm>
            <a:off x="2798858" y="2888296"/>
            <a:ext cx="193675" cy="78775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25EA77F-F578-468A-B93B-EF2481EEE52F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3630437" y="2891588"/>
            <a:ext cx="216247" cy="78446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D63D7BFC-E697-49E6-BEE6-6FD511FCFECA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5900073" y="2891588"/>
            <a:ext cx="195927" cy="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13F850C-06A4-436F-A820-C1BEB62A08DC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3650757" y="2107127"/>
            <a:ext cx="195927" cy="7844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CB13884-7AF4-4599-92FC-B9D716C68D60}"/>
              </a:ext>
            </a:extLst>
          </p:cNvPr>
          <p:cNvCxnSpPr>
            <a:cxnSpLocks/>
            <a:stCxn id="20" idx="1"/>
            <a:endCxn id="8" idx="3"/>
          </p:cNvCxnSpPr>
          <p:nvPr/>
        </p:nvCxnSpPr>
        <p:spPr>
          <a:xfrm flipH="1" flipV="1">
            <a:off x="7894320" y="2107127"/>
            <a:ext cx="195927" cy="7844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D73BD4A-E0C5-4E6E-9B58-E7B67ACC0765}"/>
              </a:ext>
            </a:extLst>
          </p:cNvPr>
          <p:cNvCxnSpPr>
            <a:cxnSpLocks/>
            <a:stCxn id="20" idx="1"/>
            <a:endCxn id="9" idx="3"/>
          </p:cNvCxnSpPr>
          <p:nvPr/>
        </p:nvCxnSpPr>
        <p:spPr>
          <a:xfrm flipH="1">
            <a:off x="7894320" y="2891588"/>
            <a:ext cx="195927" cy="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B68AFF4-A497-4715-9F51-CC81D0257165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 flipV="1">
            <a:off x="7894320" y="2891588"/>
            <a:ext cx="195927" cy="7713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39">
            <a:extLst>
              <a:ext uri="{FF2B5EF4-FFF2-40B4-BE49-F238E27FC236}">
                <a16:creationId xmlns:a16="http://schemas.microsoft.com/office/drawing/2014/main" id="{48CFE6AB-07CE-4F62-ADF3-3D373C724966}"/>
              </a:ext>
            </a:extLst>
          </p:cNvPr>
          <p:cNvSpPr txBox="1"/>
          <p:nvPr/>
        </p:nvSpPr>
        <p:spPr>
          <a:xfrm>
            <a:off x="8090247" y="2776172"/>
            <a:ext cx="1147494" cy="230832"/>
          </a:xfrm>
          <a:prstGeom prst="rect">
            <a:avLst/>
          </a:prstGeom>
          <a:solidFill>
            <a:srgbClr val="00B050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Bodensprühdüsen</a:t>
            </a:r>
          </a:p>
        </p:txBody>
      </p:sp>
      <p:sp>
        <p:nvSpPr>
          <p:cNvPr id="21" name="Textfeld 140">
            <a:extLst>
              <a:ext uri="{FF2B5EF4-FFF2-40B4-BE49-F238E27FC236}">
                <a16:creationId xmlns:a16="http://schemas.microsoft.com/office/drawing/2014/main" id="{7D73CAE0-38E0-461C-A3A1-F1898F52E92F}"/>
              </a:ext>
            </a:extLst>
          </p:cNvPr>
          <p:cNvSpPr txBox="1"/>
          <p:nvPr/>
        </p:nvSpPr>
        <p:spPr>
          <a:xfrm>
            <a:off x="9587331" y="2776173"/>
            <a:ext cx="1495076" cy="230832"/>
          </a:xfrm>
          <a:prstGeom prst="rect">
            <a:avLst/>
          </a:prstGeom>
          <a:solidFill>
            <a:srgbClr val="00B050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zu aktivieren.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07DB1539-FC37-437C-AFF1-1D9811328ACA}"/>
              </a:ext>
            </a:extLst>
          </p:cNvPr>
          <p:cNvCxnSpPr>
            <a:cxnSpLocks/>
            <a:stCxn id="21" idx="1"/>
            <a:endCxn id="20" idx="3"/>
          </p:cNvCxnSpPr>
          <p:nvPr/>
        </p:nvCxnSpPr>
        <p:spPr>
          <a:xfrm flipH="1" flipV="1">
            <a:off x="9237741" y="2891588"/>
            <a:ext cx="349590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feld 142">
            <a:extLst>
              <a:ext uri="{FF2B5EF4-FFF2-40B4-BE49-F238E27FC236}">
                <a16:creationId xmlns:a16="http://schemas.microsoft.com/office/drawing/2014/main" id="{DA3073B5-79F5-41B9-A170-05F360301358}"/>
              </a:ext>
            </a:extLst>
          </p:cNvPr>
          <p:cNvSpPr txBox="1"/>
          <p:nvPr/>
        </p:nvSpPr>
        <p:spPr>
          <a:xfrm>
            <a:off x="745469" y="2703630"/>
            <a:ext cx="2053389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[logische Bedingung]</a:t>
            </a:r>
          </a:p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Bei brennenden Flüssigkeiten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7357EC0-56C7-4734-BAED-1CB55FA93F14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5900073" y="2107127"/>
            <a:ext cx="195927" cy="7844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62020233-77BD-48B6-8458-D8F6C72F6588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3650757" y="2891588"/>
            <a:ext cx="195927" cy="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A8951429-AFEA-4A96-AA8B-0DE51C7CAD9E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900073" y="2891588"/>
            <a:ext cx="195927" cy="7713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80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85766-2B41-4668-8074-FCCF18D2B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 [iv] Service</a:t>
            </a:r>
          </a:p>
        </p:txBody>
      </p:sp>
      <p:sp>
        <p:nvSpPr>
          <p:cNvPr id="27" name="Textfeld 123">
            <a:extLst>
              <a:ext uri="{FF2B5EF4-FFF2-40B4-BE49-F238E27FC236}">
                <a16:creationId xmlns:a16="http://schemas.microsoft.com/office/drawing/2014/main" id="{BDC8CE55-E536-4ED4-9022-1A218A3AE808}"/>
              </a:ext>
            </a:extLst>
          </p:cNvPr>
          <p:cNvSpPr txBox="1"/>
          <p:nvPr/>
        </p:nvSpPr>
        <p:spPr>
          <a:xfrm>
            <a:off x="1615419" y="3040868"/>
            <a:ext cx="2053389" cy="230832"/>
          </a:xfrm>
          <a:prstGeom prst="rect">
            <a:avLst/>
          </a:prstGeom>
          <a:solidFill>
            <a:srgbClr val="00B050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Das FLF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8D3DF0BF-FEB3-42F9-9E31-FC03B56D1197}"/>
              </a:ext>
            </a:extLst>
          </p:cNvPr>
          <p:cNvSpPr/>
          <p:nvPr/>
        </p:nvSpPr>
        <p:spPr>
          <a:xfrm>
            <a:off x="3831456" y="2183861"/>
            <a:ext cx="637904" cy="37592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muss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A3E0D785-AB73-4A76-88D9-18F68EA7815A}"/>
              </a:ext>
            </a:extLst>
          </p:cNvPr>
          <p:cNvSpPr/>
          <p:nvPr/>
        </p:nvSpPr>
        <p:spPr>
          <a:xfrm>
            <a:off x="3831456" y="2968324"/>
            <a:ext cx="637904" cy="3759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sollte</a:t>
            </a: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CACD322-EC36-40F2-9E30-624948FA5B3E}"/>
              </a:ext>
            </a:extLst>
          </p:cNvPr>
          <p:cNvSpPr/>
          <p:nvPr/>
        </p:nvSpPr>
        <p:spPr>
          <a:xfrm>
            <a:off x="3811136" y="3752787"/>
            <a:ext cx="637904" cy="3759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wird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2A74F7A7-38A6-4652-BFCE-4FB14D9C0B39}"/>
              </a:ext>
            </a:extLst>
          </p:cNvPr>
          <p:cNvSpPr/>
          <p:nvPr/>
        </p:nvSpPr>
        <p:spPr>
          <a:xfrm>
            <a:off x="4890683" y="2183861"/>
            <a:ext cx="1798320" cy="3759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1DF2522-A257-415B-A0B1-9EB15ABB42CA}"/>
              </a:ext>
            </a:extLst>
          </p:cNvPr>
          <p:cNvSpPr/>
          <p:nvPr/>
        </p:nvSpPr>
        <p:spPr>
          <a:xfrm>
            <a:off x="4890683" y="2968324"/>
            <a:ext cx="1798320" cy="37592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Mitarbeiter der Feuerwache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 MÖGLICHKEIT BIETEN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D85B43AD-0D69-4148-A684-5F5140697ADF}"/>
              </a:ext>
            </a:extLst>
          </p:cNvPr>
          <p:cNvSpPr/>
          <p:nvPr/>
        </p:nvSpPr>
        <p:spPr>
          <a:xfrm>
            <a:off x="4890683" y="3739690"/>
            <a:ext cx="1798320" cy="3759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fähig sein</a:t>
            </a: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0E395810-75F4-4A07-BD6A-46626A4AAC7C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3668808" y="2371821"/>
            <a:ext cx="162648" cy="7844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ADD99A81-AA41-400A-B213-E2ABFDFB964B}"/>
              </a:ext>
            </a:extLst>
          </p:cNvPr>
          <p:cNvCxnSpPr>
            <a:cxnSpLocks/>
          </p:cNvCxnSpPr>
          <p:nvPr/>
        </p:nvCxnSpPr>
        <p:spPr>
          <a:xfrm>
            <a:off x="3668808" y="3156283"/>
            <a:ext cx="1626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CC7DC881-97B0-4DDE-A931-73B11B1EDCF3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>
            <a:off x="3668808" y="3156284"/>
            <a:ext cx="142328" cy="7844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125EA77F-F578-468A-B93B-EF2481EEE52F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4449040" y="2371821"/>
            <a:ext cx="441643" cy="156892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D63D7BFC-E697-49E6-BEE6-6FD511FCFE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4469360" y="3156283"/>
            <a:ext cx="42132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513F850C-06A4-436F-A820-C1BEB62A08DC}"/>
              </a:ext>
            </a:extLst>
          </p:cNvPr>
          <p:cNvCxnSpPr>
            <a:cxnSpLocks/>
            <a:stCxn id="28" idx="3"/>
            <a:endCxn id="33" idx="1"/>
          </p:cNvCxnSpPr>
          <p:nvPr/>
        </p:nvCxnSpPr>
        <p:spPr>
          <a:xfrm>
            <a:off x="4469360" y="2371821"/>
            <a:ext cx="421323" cy="155582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CCB13884-7AF4-4599-92FC-B9D716C68D60}"/>
              </a:ext>
            </a:extLst>
          </p:cNvPr>
          <p:cNvCxnSpPr>
            <a:cxnSpLocks/>
            <a:stCxn id="43" idx="1"/>
            <a:endCxn id="31" idx="3"/>
          </p:cNvCxnSpPr>
          <p:nvPr/>
        </p:nvCxnSpPr>
        <p:spPr>
          <a:xfrm flipH="1" flipV="1">
            <a:off x="6689003" y="2371821"/>
            <a:ext cx="421323" cy="78446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0D73BD4A-E0C5-4E6E-9B58-E7B67ACC0765}"/>
              </a:ext>
            </a:extLst>
          </p:cNvPr>
          <p:cNvCxnSpPr>
            <a:cxnSpLocks/>
            <a:stCxn id="43" idx="1"/>
            <a:endCxn id="32" idx="3"/>
          </p:cNvCxnSpPr>
          <p:nvPr/>
        </p:nvCxnSpPr>
        <p:spPr>
          <a:xfrm flipH="1">
            <a:off x="6689003" y="3156283"/>
            <a:ext cx="42132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AB68AFF4-A497-4715-9F51-CC81D0257165}"/>
              </a:ext>
            </a:extLst>
          </p:cNvPr>
          <p:cNvCxnSpPr>
            <a:cxnSpLocks/>
            <a:stCxn id="33" idx="3"/>
            <a:endCxn id="43" idx="1"/>
          </p:cNvCxnSpPr>
          <p:nvPr/>
        </p:nvCxnSpPr>
        <p:spPr>
          <a:xfrm flipV="1">
            <a:off x="6689003" y="3156283"/>
            <a:ext cx="421323" cy="7713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feld 139">
            <a:extLst>
              <a:ext uri="{FF2B5EF4-FFF2-40B4-BE49-F238E27FC236}">
                <a16:creationId xmlns:a16="http://schemas.microsoft.com/office/drawing/2014/main" id="{48CFE6AB-07CE-4F62-ADF3-3D373C724966}"/>
              </a:ext>
            </a:extLst>
          </p:cNvPr>
          <p:cNvSpPr txBox="1"/>
          <p:nvPr/>
        </p:nvSpPr>
        <p:spPr>
          <a:xfrm>
            <a:off x="7110326" y="3040867"/>
            <a:ext cx="1147494" cy="230832"/>
          </a:xfrm>
          <a:prstGeom prst="rect">
            <a:avLst/>
          </a:prstGeom>
          <a:solidFill>
            <a:srgbClr val="00B050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44" name="Textfeld 140">
            <a:extLst>
              <a:ext uri="{FF2B5EF4-FFF2-40B4-BE49-F238E27FC236}">
                <a16:creationId xmlns:a16="http://schemas.microsoft.com/office/drawing/2014/main" id="{7D73CAE0-38E0-461C-A3A1-F1898F52E92F}"/>
              </a:ext>
            </a:extLst>
          </p:cNvPr>
          <p:cNvSpPr txBox="1"/>
          <p:nvPr/>
        </p:nvSpPr>
        <p:spPr>
          <a:xfrm>
            <a:off x="8503989" y="3040868"/>
            <a:ext cx="1495076" cy="230832"/>
          </a:xfrm>
          <a:prstGeom prst="rect">
            <a:avLst/>
          </a:prstGeom>
          <a:solidFill>
            <a:srgbClr val="00B050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>
                <a:latin typeface="Arial" panose="020B0604020202020204" pitchFamily="34" charset="0"/>
                <a:cs typeface="Arial" panose="020B0604020202020204" pitchFamily="34" charset="0"/>
              </a:rPr>
              <a:t>durchzuführen</a:t>
            </a:r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07DB1539-FC37-437C-AFF1-1D9811328ACA}"/>
              </a:ext>
            </a:extLst>
          </p:cNvPr>
          <p:cNvCxnSpPr>
            <a:cxnSpLocks/>
            <a:stCxn id="44" idx="1"/>
            <a:endCxn id="43" idx="3"/>
          </p:cNvCxnSpPr>
          <p:nvPr/>
        </p:nvCxnSpPr>
        <p:spPr>
          <a:xfrm flipH="1" flipV="1">
            <a:off x="8257820" y="3156283"/>
            <a:ext cx="246169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491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Breitbild</PresentationFormat>
  <Paragraphs>51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FLF  SOPHIST-Satzschablone</vt:lpstr>
      <vt:lpstr> [i] Laden</vt:lpstr>
      <vt:lpstr> [ii] Brandbekämpfung</vt:lpstr>
      <vt:lpstr> [iii] Selbstschutz</vt:lpstr>
      <vt:lpstr> [iv]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FLF  SOPHIST</dc:title>
  <dc:creator>Lukas Hautzinger</dc:creator>
  <cp:lastModifiedBy>Lukas Hautzinger</cp:lastModifiedBy>
  <cp:revision>7</cp:revision>
  <dcterms:created xsi:type="dcterms:W3CDTF">2021-10-14T17:37:23Z</dcterms:created>
  <dcterms:modified xsi:type="dcterms:W3CDTF">2021-10-22T16:33:59Z</dcterms:modified>
</cp:coreProperties>
</file>