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63" r:id="rId5"/>
    <p:sldId id="264" r:id="rId6"/>
    <p:sldId id="265" r:id="rId7"/>
    <p:sldId id="266" r:id="rId8"/>
    <p:sldId id="267" r:id="rId9"/>
    <p:sldId id="268" r:id="rId10"/>
    <p:sldId id="276" r:id="rId11"/>
    <p:sldId id="26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4F302-A966-412F-9CBA-3A68080A53E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71FD1E-1603-4EA4-8036-992C204A9FAE}">
      <dgm:prSet/>
      <dgm:spPr/>
      <dgm:t>
        <a:bodyPr/>
        <a:lstStyle/>
        <a:p>
          <a:pPr>
            <a:defRPr cap="all"/>
          </a:pPr>
          <a:r>
            <a:rPr lang="en-DE"/>
            <a:t>Grundgerüst: HTML, PHP, CSS</a:t>
          </a:r>
          <a:endParaRPr lang="en-US"/>
        </a:p>
      </dgm:t>
    </dgm:pt>
    <dgm:pt modelId="{77EA7D23-34DE-41E2-A346-C31F47D1A3AC}" type="parTrans" cxnId="{494B8B05-4556-45F0-941C-F5596D57196B}">
      <dgm:prSet/>
      <dgm:spPr/>
      <dgm:t>
        <a:bodyPr/>
        <a:lstStyle/>
        <a:p>
          <a:endParaRPr lang="en-US"/>
        </a:p>
      </dgm:t>
    </dgm:pt>
    <dgm:pt modelId="{5485A590-76F3-4236-9D6B-5BED1F7B1CF5}" type="sibTrans" cxnId="{494B8B05-4556-45F0-941C-F5596D57196B}">
      <dgm:prSet/>
      <dgm:spPr/>
      <dgm:t>
        <a:bodyPr/>
        <a:lstStyle/>
        <a:p>
          <a:endParaRPr lang="en-US"/>
        </a:p>
      </dgm:t>
    </dgm:pt>
    <dgm:pt modelId="{FD732943-83E9-4934-B96C-12FB79C5F043}">
      <dgm:prSet/>
      <dgm:spPr/>
      <dgm:t>
        <a:bodyPr/>
        <a:lstStyle/>
        <a:p>
          <a:pPr>
            <a:defRPr cap="all"/>
          </a:pPr>
          <a:r>
            <a:rPr lang="en-GB"/>
            <a:t>F</a:t>
          </a:r>
          <a:r>
            <a:rPr lang="en-DE"/>
            <a:t>ramework: bootstrap</a:t>
          </a:r>
          <a:endParaRPr lang="en-US"/>
        </a:p>
      </dgm:t>
    </dgm:pt>
    <dgm:pt modelId="{D4F2B939-1E33-40B6-A517-2A271EE18EBC}" type="parTrans" cxnId="{BFECD398-4442-4B0A-BACA-0BA953C4CA80}">
      <dgm:prSet/>
      <dgm:spPr/>
      <dgm:t>
        <a:bodyPr/>
        <a:lstStyle/>
        <a:p>
          <a:endParaRPr lang="en-US"/>
        </a:p>
      </dgm:t>
    </dgm:pt>
    <dgm:pt modelId="{49DA4824-5EAB-4EFC-8738-59BD3EB531E7}" type="sibTrans" cxnId="{BFECD398-4442-4B0A-BACA-0BA953C4CA80}">
      <dgm:prSet/>
      <dgm:spPr/>
      <dgm:t>
        <a:bodyPr/>
        <a:lstStyle/>
        <a:p>
          <a:endParaRPr lang="en-US"/>
        </a:p>
      </dgm:t>
    </dgm:pt>
    <dgm:pt modelId="{320ADC59-87B7-4EC7-9B86-6057035888EC}">
      <dgm:prSet/>
      <dgm:spPr/>
      <dgm:t>
        <a:bodyPr/>
        <a:lstStyle/>
        <a:p>
          <a:pPr>
            <a:defRPr cap="all"/>
          </a:pPr>
          <a:r>
            <a:rPr lang="en-GB"/>
            <a:t>J</a:t>
          </a:r>
          <a:r>
            <a:rPr lang="en-DE"/>
            <a:t>e Funktion eine Unterseite</a:t>
          </a:r>
          <a:endParaRPr lang="en-US"/>
        </a:p>
      </dgm:t>
    </dgm:pt>
    <dgm:pt modelId="{B10446B4-B63C-4590-8884-9A2F8821BC16}" type="parTrans" cxnId="{2488A364-92F1-4518-9D90-0A88944A1300}">
      <dgm:prSet/>
      <dgm:spPr/>
      <dgm:t>
        <a:bodyPr/>
        <a:lstStyle/>
        <a:p>
          <a:endParaRPr lang="en-US"/>
        </a:p>
      </dgm:t>
    </dgm:pt>
    <dgm:pt modelId="{B9AB0710-62CF-4E87-A018-5C3368E3B449}" type="sibTrans" cxnId="{2488A364-92F1-4518-9D90-0A88944A1300}">
      <dgm:prSet/>
      <dgm:spPr/>
      <dgm:t>
        <a:bodyPr/>
        <a:lstStyle/>
        <a:p>
          <a:endParaRPr lang="en-US"/>
        </a:p>
      </dgm:t>
    </dgm:pt>
    <dgm:pt modelId="{72A40E94-AF12-4D3D-81DE-854AA8712650}" type="pres">
      <dgm:prSet presAssocID="{0EF4F302-A966-412F-9CBA-3A68080A53E8}" presName="root" presStyleCnt="0">
        <dgm:presLayoutVars>
          <dgm:dir/>
          <dgm:resizeHandles val="exact"/>
        </dgm:presLayoutVars>
      </dgm:prSet>
      <dgm:spPr/>
    </dgm:pt>
    <dgm:pt modelId="{4D2AE93E-4E26-4D03-ADDD-B5B4957E4C6E}" type="pres">
      <dgm:prSet presAssocID="{D271FD1E-1603-4EA4-8036-992C204A9FAE}" presName="compNode" presStyleCnt="0"/>
      <dgm:spPr/>
    </dgm:pt>
    <dgm:pt modelId="{3CD8FF0B-557E-4068-996E-0C8535A35713}" type="pres">
      <dgm:prSet presAssocID="{D271FD1E-1603-4EA4-8036-992C204A9FA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78A2548-0A9C-4935-A55D-5199ACB162E9}" type="pres">
      <dgm:prSet presAssocID="{D271FD1E-1603-4EA4-8036-992C204A9F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BD65524-423F-4AAC-A577-FD0FBEFE2D70}" type="pres">
      <dgm:prSet presAssocID="{D271FD1E-1603-4EA4-8036-992C204A9FAE}" presName="spaceRect" presStyleCnt="0"/>
      <dgm:spPr/>
    </dgm:pt>
    <dgm:pt modelId="{6272C301-4CEE-4055-8474-F470A6F1DED1}" type="pres">
      <dgm:prSet presAssocID="{D271FD1E-1603-4EA4-8036-992C204A9FAE}" presName="textRect" presStyleLbl="revTx" presStyleIdx="0" presStyleCnt="3">
        <dgm:presLayoutVars>
          <dgm:chMax val="1"/>
          <dgm:chPref val="1"/>
        </dgm:presLayoutVars>
      </dgm:prSet>
      <dgm:spPr/>
    </dgm:pt>
    <dgm:pt modelId="{B6899608-A4AA-4271-BD51-A34DEA665E67}" type="pres">
      <dgm:prSet presAssocID="{5485A590-76F3-4236-9D6B-5BED1F7B1CF5}" presName="sibTrans" presStyleCnt="0"/>
      <dgm:spPr/>
    </dgm:pt>
    <dgm:pt modelId="{FBF8EAAE-6A2C-40D9-9624-1DA9EFEE2516}" type="pres">
      <dgm:prSet presAssocID="{FD732943-83E9-4934-B96C-12FB79C5F043}" presName="compNode" presStyleCnt="0"/>
      <dgm:spPr/>
    </dgm:pt>
    <dgm:pt modelId="{E519E6B8-9A9C-43A5-87F9-CF018ABCF2CC}" type="pres">
      <dgm:prSet presAssocID="{FD732943-83E9-4934-B96C-12FB79C5F04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6D5FCB5-5416-4EB0-9B1A-F14BBDA41FBB}" type="pres">
      <dgm:prSet presAssocID="{FD732943-83E9-4934-B96C-12FB79C5F0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AB026D7-71D6-4EFE-990E-DDDAFFF64004}" type="pres">
      <dgm:prSet presAssocID="{FD732943-83E9-4934-B96C-12FB79C5F043}" presName="spaceRect" presStyleCnt="0"/>
      <dgm:spPr/>
    </dgm:pt>
    <dgm:pt modelId="{469DC540-520C-4DDE-BC3C-293DAA0D77FF}" type="pres">
      <dgm:prSet presAssocID="{FD732943-83E9-4934-B96C-12FB79C5F043}" presName="textRect" presStyleLbl="revTx" presStyleIdx="1" presStyleCnt="3">
        <dgm:presLayoutVars>
          <dgm:chMax val="1"/>
          <dgm:chPref val="1"/>
        </dgm:presLayoutVars>
      </dgm:prSet>
      <dgm:spPr/>
    </dgm:pt>
    <dgm:pt modelId="{1C9ECEDE-25CB-48F8-BF55-BD8B1FCC575C}" type="pres">
      <dgm:prSet presAssocID="{49DA4824-5EAB-4EFC-8738-59BD3EB531E7}" presName="sibTrans" presStyleCnt="0"/>
      <dgm:spPr/>
    </dgm:pt>
    <dgm:pt modelId="{B5F758D7-218B-4593-A65F-B626FDD6152C}" type="pres">
      <dgm:prSet presAssocID="{320ADC59-87B7-4EC7-9B86-6057035888EC}" presName="compNode" presStyleCnt="0"/>
      <dgm:spPr/>
    </dgm:pt>
    <dgm:pt modelId="{FF0A10F4-5057-4270-AEFF-6CAE746B63CC}" type="pres">
      <dgm:prSet presAssocID="{320ADC59-87B7-4EC7-9B86-6057035888E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1586ED4-8266-45C3-BA04-E0708249A250}" type="pres">
      <dgm:prSet presAssocID="{320ADC59-87B7-4EC7-9B86-6057035888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084CB7D-C78A-46D3-A773-ED05B6D0F040}" type="pres">
      <dgm:prSet presAssocID="{320ADC59-87B7-4EC7-9B86-6057035888EC}" presName="spaceRect" presStyleCnt="0"/>
      <dgm:spPr/>
    </dgm:pt>
    <dgm:pt modelId="{742B72B9-C4F1-447C-B9BB-4BDDEBA3E479}" type="pres">
      <dgm:prSet presAssocID="{320ADC59-87B7-4EC7-9B86-6057035888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4B8B05-4556-45F0-941C-F5596D57196B}" srcId="{0EF4F302-A966-412F-9CBA-3A68080A53E8}" destId="{D271FD1E-1603-4EA4-8036-992C204A9FAE}" srcOrd="0" destOrd="0" parTransId="{77EA7D23-34DE-41E2-A346-C31F47D1A3AC}" sibTransId="{5485A590-76F3-4236-9D6B-5BED1F7B1CF5}"/>
    <dgm:cxn modelId="{8CA20B2A-5333-4766-BC70-BC67AC7A7A3A}" type="presOf" srcId="{D271FD1E-1603-4EA4-8036-992C204A9FAE}" destId="{6272C301-4CEE-4055-8474-F470A6F1DED1}" srcOrd="0" destOrd="0" presId="urn:microsoft.com/office/officeart/2018/5/layout/IconLeafLabelList"/>
    <dgm:cxn modelId="{2488A364-92F1-4518-9D90-0A88944A1300}" srcId="{0EF4F302-A966-412F-9CBA-3A68080A53E8}" destId="{320ADC59-87B7-4EC7-9B86-6057035888EC}" srcOrd="2" destOrd="0" parTransId="{B10446B4-B63C-4590-8884-9A2F8821BC16}" sibTransId="{B9AB0710-62CF-4E87-A018-5C3368E3B449}"/>
    <dgm:cxn modelId="{35DA4083-332D-4C1B-9202-4C7B6BF9299F}" type="presOf" srcId="{FD732943-83E9-4934-B96C-12FB79C5F043}" destId="{469DC540-520C-4DDE-BC3C-293DAA0D77FF}" srcOrd="0" destOrd="0" presId="urn:microsoft.com/office/officeart/2018/5/layout/IconLeafLabelList"/>
    <dgm:cxn modelId="{BFECD398-4442-4B0A-BACA-0BA953C4CA80}" srcId="{0EF4F302-A966-412F-9CBA-3A68080A53E8}" destId="{FD732943-83E9-4934-B96C-12FB79C5F043}" srcOrd="1" destOrd="0" parTransId="{D4F2B939-1E33-40B6-A517-2A271EE18EBC}" sibTransId="{49DA4824-5EAB-4EFC-8738-59BD3EB531E7}"/>
    <dgm:cxn modelId="{2E48699F-4BD4-49DD-B2E0-794B34739A8A}" type="presOf" srcId="{0EF4F302-A966-412F-9CBA-3A68080A53E8}" destId="{72A40E94-AF12-4D3D-81DE-854AA8712650}" srcOrd="0" destOrd="0" presId="urn:microsoft.com/office/officeart/2018/5/layout/IconLeafLabelList"/>
    <dgm:cxn modelId="{BE7BE7A2-6531-4ACE-8DFD-7B41A53F2506}" type="presOf" srcId="{320ADC59-87B7-4EC7-9B86-6057035888EC}" destId="{742B72B9-C4F1-447C-B9BB-4BDDEBA3E479}" srcOrd="0" destOrd="0" presId="urn:microsoft.com/office/officeart/2018/5/layout/IconLeafLabelList"/>
    <dgm:cxn modelId="{596E05B3-1618-4AD0-9141-AF4AF764E2CB}" type="presParOf" srcId="{72A40E94-AF12-4D3D-81DE-854AA8712650}" destId="{4D2AE93E-4E26-4D03-ADDD-B5B4957E4C6E}" srcOrd="0" destOrd="0" presId="urn:microsoft.com/office/officeart/2018/5/layout/IconLeafLabelList"/>
    <dgm:cxn modelId="{CC38EA21-3C0C-400C-88AD-639D31BC2CC6}" type="presParOf" srcId="{4D2AE93E-4E26-4D03-ADDD-B5B4957E4C6E}" destId="{3CD8FF0B-557E-4068-996E-0C8535A35713}" srcOrd="0" destOrd="0" presId="urn:microsoft.com/office/officeart/2018/5/layout/IconLeafLabelList"/>
    <dgm:cxn modelId="{E8DFD083-0C90-4F93-B11D-9409B164F35C}" type="presParOf" srcId="{4D2AE93E-4E26-4D03-ADDD-B5B4957E4C6E}" destId="{378A2548-0A9C-4935-A55D-5199ACB162E9}" srcOrd="1" destOrd="0" presId="urn:microsoft.com/office/officeart/2018/5/layout/IconLeafLabelList"/>
    <dgm:cxn modelId="{CEDF8368-B9C2-4A79-8152-46789CB4F709}" type="presParOf" srcId="{4D2AE93E-4E26-4D03-ADDD-B5B4957E4C6E}" destId="{ABD65524-423F-4AAC-A577-FD0FBEFE2D70}" srcOrd="2" destOrd="0" presId="urn:microsoft.com/office/officeart/2018/5/layout/IconLeafLabelList"/>
    <dgm:cxn modelId="{E7256BD5-18D3-45A3-8CB7-64812CF68CE0}" type="presParOf" srcId="{4D2AE93E-4E26-4D03-ADDD-B5B4957E4C6E}" destId="{6272C301-4CEE-4055-8474-F470A6F1DED1}" srcOrd="3" destOrd="0" presId="urn:microsoft.com/office/officeart/2018/5/layout/IconLeafLabelList"/>
    <dgm:cxn modelId="{627FADE0-E078-42D2-B84F-5A4FB9E3690D}" type="presParOf" srcId="{72A40E94-AF12-4D3D-81DE-854AA8712650}" destId="{B6899608-A4AA-4271-BD51-A34DEA665E67}" srcOrd="1" destOrd="0" presId="urn:microsoft.com/office/officeart/2018/5/layout/IconLeafLabelList"/>
    <dgm:cxn modelId="{150628B3-3F40-47E6-8E62-8A9F20566F4E}" type="presParOf" srcId="{72A40E94-AF12-4D3D-81DE-854AA8712650}" destId="{FBF8EAAE-6A2C-40D9-9624-1DA9EFEE2516}" srcOrd="2" destOrd="0" presId="urn:microsoft.com/office/officeart/2018/5/layout/IconLeafLabelList"/>
    <dgm:cxn modelId="{44919CD9-8DE2-4F96-BA44-0F06311B6990}" type="presParOf" srcId="{FBF8EAAE-6A2C-40D9-9624-1DA9EFEE2516}" destId="{E519E6B8-9A9C-43A5-87F9-CF018ABCF2CC}" srcOrd="0" destOrd="0" presId="urn:microsoft.com/office/officeart/2018/5/layout/IconLeafLabelList"/>
    <dgm:cxn modelId="{40C275E3-EE03-48A0-B5B0-2DE3A76E393F}" type="presParOf" srcId="{FBF8EAAE-6A2C-40D9-9624-1DA9EFEE2516}" destId="{F6D5FCB5-5416-4EB0-9B1A-F14BBDA41FBB}" srcOrd="1" destOrd="0" presId="urn:microsoft.com/office/officeart/2018/5/layout/IconLeafLabelList"/>
    <dgm:cxn modelId="{540B8E16-EE17-4005-A936-557DCBFBB85D}" type="presParOf" srcId="{FBF8EAAE-6A2C-40D9-9624-1DA9EFEE2516}" destId="{4AB026D7-71D6-4EFE-990E-DDDAFFF64004}" srcOrd="2" destOrd="0" presId="urn:microsoft.com/office/officeart/2018/5/layout/IconLeafLabelList"/>
    <dgm:cxn modelId="{5E6642A9-351C-421E-833C-53DC13904F01}" type="presParOf" srcId="{FBF8EAAE-6A2C-40D9-9624-1DA9EFEE2516}" destId="{469DC540-520C-4DDE-BC3C-293DAA0D77FF}" srcOrd="3" destOrd="0" presId="urn:microsoft.com/office/officeart/2018/5/layout/IconLeafLabelList"/>
    <dgm:cxn modelId="{FD3EE09D-2BB3-4EA4-9286-6D76B8F1B28E}" type="presParOf" srcId="{72A40E94-AF12-4D3D-81DE-854AA8712650}" destId="{1C9ECEDE-25CB-48F8-BF55-BD8B1FCC575C}" srcOrd="3" destOrd="0" presId="urn:microsoft.com/office/officeart/2018/5/layout/IconLeafLabelList"/>
    <dgm:cxn modelId="{BEF15DFB-8B89-4155-A08B-C57609E69079}" type="presParOf" srcId="{72A40E94-AF12-4D3D-81DE-854AA8712650}" destId="{B5F758D7-218B-4593-A65F-B626FDD6152C}" srcOrd="4" destOrd="0" presId="urn:microsoft.com/office/officeart/2018/5/layout/IconLeafLabelList"/>
    <dgm:cxn modelId="{1AF42F8E-1673-42DE-952C-F39135C2B3D5}" type="presParOf" srcId="{B5F758D7-218B-4593-A65F-B626FDD6152C}" destId="{FF0A10F4-5057-4270-AEFF-6CAE746B63CC}" srcOrd="0" destOrd="0" presId="urn:microsoft.com/office/officeart/2018/5/layout/IconLeafLabelList"/>
    <dgm:cxn modelId="{923C1641-726F-4869-ACA5-4D8288A61EED}" type="presParOf" srcId="{B5F758D7-218B-4593-A65F-B626FDD6152C}" destId="{01586ED4-8266-45C3-BA04-E0708249A250}" srcOrd="1" destOrd="0" presId="urn:microsoft.com/office/officeart/2018/5/layout/IconLeafLabelList"/>
    <dgm:cxn modelId="{BDDC0D27-BABD-4DF6-B9CE-D30388FC89FB}" type="presParOf" srcId="{B5F758D7-218B-4593-A65F-B626FDD6152C}" destId="{C084CB7D-C78A-46D3-A773-ED05B6D0F040}" srcOrd="2" destOrd="0" presId="urn:microsoft.com/office/officeart/2018/5/layout/IconLeafLabelList"/>
    <dgm:cxn modelId="{AC0B0B86-88BA-4086-AF56-5E68F75967B6}" type="presParOf" srcId="{B5F758D7-218B-4593-A65F-B626FDD6152C}" destId="{742B72B9-C4F1-447C-B9BB-4BDDEBA3E47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8FF0B-557E-4068-996E-0C8535A35713}">
      <dsp:nvSpPr>
        <dsp:cNvPr id="0" name=""/>
        <dsp:cNvSpPr/>
      </dsp:nvSpPr>
      <dsp:spPr>
        <a:xfrm>
          <a:off x="359066" y="12229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A2548-0A9C-4935-A55D-5199ACB162E9}">
      <dsp:nvSpPr>
        <dsp:cNvPr id="0" name=""/>
        <dsp:cNvSpPr/>
      </dsp:nvSpPr>
      <dsp:spPr>
        <a:xfrm>
          <a:off x="593066" y="145693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C301-4CEE-4055-8474-F470A6F1DED1}">
      <dsp:nvSpPr>
        <dsp:cNvPr id="0" name=""/>
        <dsp:cNvSpPr/>
      </dsp:nvSpPr>
      <dsp:spPr>
        <a:xfrm>
          <a:off x="8066" y="26629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800" kern="1200"/>
            <a:t>Grundgerüst: HTML, PHP, CSS</a:t>
          </a:r>
          <a:endParaRPr lang="en-US" sz="1800" kern="1200"/>
        </a:p>
      </dsp:txBody>
      <dsp:txXfrm>
        <a:off x="8066" y="2662933"/>
        <a:ext cx="1800000" cy="720000"/>
      </dsp:txXfrm>
    </dsp:sp>
    <dsp:sp modelId="{E519E6B8-9A9C-43A5-87F9-CF018ABCF2CC}">
      <dsp:nvSpPr>
        <dsp:cNvPr id="0" name=""/>
        <dsp:cNvSpPr/>
      </dsp:nvSpPr>
      <dsp:spPr>
        <a:xfrm>
          <a:off x="2474066" y="12229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5FCB5-5416-4EB0-9B1A-F14BBDA41FBB}">
      <dsp:nvSpPr>
        <dsp:cNvPr id="0" name=""/>
        <dsp:cNvSpPr/>
      </dsp:nvSpPr>
      <dsp:spPr>
        <a:xfrm>
          <a:off x="2708066" y="145693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DC540-520C-4DDE-BC3C-293DAA0D77FF}">
      <dsp:nvSpPr>
        <dsp:cNvPr id="0" name=""/>
        <dsp:cNvSpPr/>
      </dsp:nvSpPr>
      <dsp:spPr>
        <a:xfrm>
          <a:off x="2123066" y="26629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F</a:t>
          </a:r>
          <a:r>
            <a:rPr lang="en-DE" sz="1800" kern="1200"/>
            <a:t>ramework: bootstrap</a:t>
          </a:r>
          <a:endParaRPr lang="en-US" sz="1800" kern="1200"/>
        </a:p>
      </dsp:txBody>
      <dsp:txXfrm>
        <a:off x="2123066" y="2662933"/>
        <a:ext cx="1800000" cy="720000"/>
      </dsp:txXfrm>
    </dsp:sp>
    <dsp:sp modelId="{FF0A10F4-5057-4270-AEFF-6CAE746B63CC}">
      <dsp:nvSpPr>
        <dsp:cNvPr id="0" name=""/>
        <dsp:cNvSpPr/>
      </dsp:nvSpPr>
      <dsp:spPr>
        <a:xfrm>
          <a:off x="4589066" y="12229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86ED4-8266-45C3-BA04-E0708249A250}">
      <dsp:nvSpPr>
        <dsp:cNvPr id="0" name=""/>
        <dsp:cNvSpPr/>
      </dsp:nvSpPr>
      <dsp:spPr>
        <a:xfrm>
          <a:off x="4823066" y="145693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B72B9-C4F1-447C-B9BB-4BDDEBA3E479}">
      <dsp:nvSpPr>
        <dsp:cNvPr id="0" name=""/>
        <dsp:cNvSpPr/>
      </dsp:nvSpPr>
      <dsp:spPr>
        <a:xfrm>
          <a:off x="4238066" y="26629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J</a:t>
          </a:r>
          <a:r>
            <a:rPr lang="en-DE" sz="1800" kern="1200"/>
            <a:t>e Funktion eine Unterseite</a:t>
          </a:r>
          <a:endParaRPr lang="en-US" sz="1800" kern="1200"/>
        </a:p>
      </dsp:txBody>
      <dsp:txXfrm>
        <a:off x="4238066" y="266293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A0554-4029-4B2B-8796-7D057D46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Web-Services - </a:t>
            </a:r>
            <a:r>
              <a:rPr lang="de-DE" dirty="0" err="1"/>
              <a:t>DHBWPal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F87DE-4638-4547-B6A2-AAF108F6E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Projektpräsentation 21.03.2022</a:t>
            </a:r>
          </a:p>
          <a:p>
            <a:r>
              <a:rPr lang="de-DE" dirty="0"/>
              <a:t>Beteiligte:</a:t>
            </a:r>
          </a:p>
          <a:p>
            <a:r>
              <a:rPr lang="de-DE" dirty="0"/>
              <a:t>Pascal Veit (1514677)</a:t>
            </a:r>
          </a:p>
          <a:p>
            <a:r>
              <a:rPr lang="de-DE" dirty="0"/>
              <a:t>Lukas (1617812)</a:t>
            </a:r>
          </a:p>
          <a:p>
            <a:r>
              <a:rPr lang="de-DE" dirty="0"/>
              <a:t>Stefan Fischer (6550821)</a:t>
            </a:r>
          </a:p>
        </p:txBody>
      </p:sp>
    </p:spTree>
    <p:extLst>
      <p:ext uri="{BB962C8B-B14F-4D97-AF65-F5344CB8AC3E}">
        <p14:creationId xmlns:p14="http://schemas.microsoft.com/office/powerpoint/2010/main" val="162330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D2A32-65A5-4297-BDE2-CE23526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406413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SubServices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E4337B-1E79-49F6-8BE8-75643F85E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8" y="1983971"/>
            <a:ext cx="11209932" cy="444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7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6DBF503-24A9-4FE0-9A05-F9062919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 anlegen &amp; Datenbank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05A2680-25DE-4DFD-BBB0-6D0B9227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Neuer Nutzer in DB eintragen</a:t>
            </a:r>
          </a:p>
          <a:p>
            <a:pPr lvl="1"/>
            <a:r>
              <a:rPr lang="de-DE" dirty="0"/>
              <a:t>Accountname</a:t>
            </a:r>
          </a:p>
          <a:p>
            <a:pPr lvl="1"/>
            <a:r>
              <a:rPr lang="de-DE" dirty="0"/>
              <a:t>Campus &amp; Wohnort</a:t>
            </a:r>
          </a:p>
          <a:p>
            <a:pPr lvl="1"/>
            <a:r>
              <a:rPr lang="de-DE" dirty="0"/>
              <a:t>IBAN</a:t>
            </a:r>
          </a:p>
          <a:p>
            <a:pPr lvl="1"/>
            <a:r>
              <a:rPr lang="de-DE" dirty="0"/>
              <a:t>Kontostand</a:t>
            </a:r>
          </a:p>
          <a:p>
            <a:r>
              <a:rPr lang="de-DE" dirty="0"/>
              <a:t>DB: PostgreSQL</a:t>
            </a:r>
          </a:p>
          <a:p>
            <a:pPr lvl="1"/>
            <a:r>
              <a:rPr lang="de-DE" dirty="0"/>
              <a:t>Als Docker Container realisiert</a:t>
            </a:r>
          </a:p>
        </p:txBody>
      </p:sp>
    </p:spTree>
    <p:extLst>
      <p:ext uri="{BB962C8B-B14F-4D97-AF65-F5344CB8AC3E}">
        <p14:creationId xmlns:p14="http://schemas.microsoft.com/office/powerpoint/2010/main" val="381580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42B13-6D73-4406-8ABB-85E52445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295576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Externer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98BEE1-E189-48D1-951A-311C0EA371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1" y="2035174"/>
            <a:ext cx="11331038" cy="364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3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AAF7B-6CC5-41E1-861B-44FAF08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71245"/>
            <a:ext cx="9905998" cy="1905000"/>
          </a:xfrm>
        </p:spPr>
        <p:txBody>
          <a:bodyPr/>
          <a:lstStyle/>
          <a:p>
            <a:pPr algn="ctr"/>
            <a:r>
              <a:rPr lang="de-DE" dirty="0"/>
              <a:t>WSDL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0C9A2B-5D6A-4851-94DD-F22568076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239" y="2128025"/>
            <a:ext cx="2360264" cy="3924796"/>
          </a:xfr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609541-1AC2-4CA9-979E-D6C946510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" r="-64" b="50001"/>
          <a:stretch/>
        </p:blipFill>
        <p:spPr>
          <a:xfrm>
            <a:off x="5087807" y="2128025"/>
            <a:ext cx="2840805" cy="3924796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79348D-86FC-4167-8208-1E4FE78FE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1" b="-1"/>
          <a:stretch/>
        </p:blipFill>
        <p:spPr>
          <a:xfrm>
            <a:off x="8294212" y="2128025"/>
            <a:ext cx="2840805" cy="392479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3F29230-5B87-4BFB-8454-E06BC62B2BEF}"/>
              </a:ext>
            </a:extLst>
          </p:cNvPr>
          <p:cNvSpPr txBox="1"/>
          <p:nvPr/>
        </p:nvSpPr>
        <p:spPr>
          <a:xfrm>
            <a:off x="7090889" y="1566567"/>
            <a:ext cx="33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Rechenservice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7AFB0C2-2D06-4B74-8773-CF5B122A0F2A}"/>
              </a:ext>
            </a:extLst>
          </p:cNvPr>
          <p:cNvSpPr txBox="1"/>
          <p:nvPr/>
        </p:nvSpPr>
        <p:spPr>
          <a:xfrm>
            <a:off x="1933979" y="1566567"/>
            <a:ext cx="195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BLZ Service</a:t>
            </a:r>
          </a:p>
        </p:txBody>
      </p:sp>
    </p:spTree>
    <p:extLst>
      <p:ext uri="{BB962C8B-B14F-4D97-AF65-F5344CB8AC3E}">
        <p14:creationId xmlns:p14="http://schemas.microsoft.com/office/powerpoint/2010/main" val="189814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B41D-6FF8-40D9-B095-D53C8282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SOAP Methode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2F8DAB-E790-447D-B422-B2F4EB9B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268" y="2930458"/>
            <a:ext cx="7582290" cy="2597283"/>
          </a:xfrm>
        </p:spPr>
      </p:pic>
    </p:spTree>
    <p:extLst>
      <p:ext uri="{BB962C8B-B14F-4D97-AF65-F5344CB8AC3E}">
        <p14:creationId xmlns:p14="http://schemas.microsoft.com/office/powerpoint/2010/main" val="411911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E1451-73F2-4E31-A545-BC5A1417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SOAP Response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76D819E-1D40-4110-878A-B0A648A3F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246" y="3355930"/>
            <a:ext cx="7474334" cy="1746340"/>
          </a:xfr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F580E9-33D2-4DAF-A0FC-063AADCF8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896" y="2054625"/>
            <a:ext cx="7480684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5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2EEE5-00BF-45E1-AED0-8616977C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SOAP ENDPOINT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7E4A25-1DD6-4A3D-B9C3-4408064CE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993" y="3441659"/>
            <a:ext cx="8534839" cy="1574881"/>
          </a:xfrm>
        </p:spPr>
      </p:pic>
    </p:spTree>
    <p:extLst>
      <p:ext uri="{BB962C8B-B14F-4D97-AF65-F5344CB8AC3E}">
        <p14:creationId xmlns:p14="http://schemas.microsoft.com/office/powerpoint/2010/main" val="285203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E2FE1-12F7-400B-BF46-0C390561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SOAP UI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52B84D-94BA-4804-9F91-438FF01B2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759" y="2328332"/>
            <a:ext cx="8472482" cy="1747449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6A0172-48D9-43E6-BE9C-73285AAFE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08" y="4486419"/>
            <a:ext cx="8491533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8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2E964-EA7E-404B-A7E9-CD8E318C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Rechen Service</a:t>
            </a:r>
          </a:p>
        </p:txBody>
      </p:sp>
      <p:pic>
        <p:nvPicPr>
          <p:cNvPr id="5" name="Inhaltsplatzhalter 4" descr="Ein Bild, das Text, schwarz, Bildschirm, Screenshot enthält.&#10;&#10;Automatisch generierte Beschreibung">
            <a:extLst>
              <a:ext uri="{FF2B5EF4-FFF2-40B4-BE49-F238E27FC236}">
                <a16:creationId xmlns:a16="http://schemas.microsoft.com/office/drawing/2014/main" id="{26B5316E-8CC5-4F73-BD49-1D1517286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026" y="2267083"/>
            <a:ext cx="5120288" cy="2076318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80829DF-6C15-48E9-AB4D-AA506EDC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53" y="2566601"/>
            <a:ext cx="5120288" cy="1477282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50DF0A-046E-4A61-A322-2D0271B4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53" y="4832277"/>
            <a:ext cx="6172517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9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4BC71DB-37D6-4FA9-ADF6-379086C4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EDC9F8-E55B-4E11-B989-0BB986EA7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Sie noch Fragen?</a:t>
            </a:r>
          </a:p>
        </p:txBody>
      </p:sp>
    </p:spTree>
    <p:extLst>
      <p:ext uri="{BB962C8B-B14F-4D97-AF65-F5344CB8AC3E}">
        <p14:creationId xmlns:p14="http://schemas.microsoft.com/office/powerpoint/2010/main" val="408026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A2333-9192-4117-9943-37CB65AE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F2E5-F17C-40FD-95BD-3AE7A040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Setup</a:t>
            </a:r>
          </a:p>
          <a:p>
            <a:r>
              <a:rPr lang="de-DE" dirty="0"/>
              <a:t>Frontend</a:t>
            </a:r>
          </a:p>
          <a:p>
            <a:r>
              <a:rPr lang="de-DE" dirty="0"/>
              <a:t>Generelle Datenverarbeitung</a:t>
            </a:r>
          </a:p>
          <a:p>
            <a:r>
              <a:rPr lang="de-DE" dirty="0"/>
              <a:t>Subservices</a:t>
            </a:r>
          </a:p>
          <a:p>
            <a:r>
              <a:rPr lang="de-DE" dirty="0"/>
              <a:t>Externe Services</a:t>
            </a:r>
          </a:p>
          <a:p>
            <a:r>
              <a:rPr lang="de-DE" dirty="0"/>
              <a:t>Soap &amp; Soap UI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90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C78B3-E865-4F10-B90A-1E92D9B7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A2B69-9960-4AD9-86F5-BC9A9E58F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IDE: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/>
              <a:t>JAVA JDK: 17</a:t>
            </a:r>
          </a:p>
          <a:p>
            <a:r>
              <a:rPr lang="de-DE" dirty="0" err="1"/>
              <a:t>Quarkus</a:t>
            </a:r>
            <a:r>
              <a:rPr lang="de-DE" dirty="0"/>
              <a:t> mit </a:t>
            </a:r>
            <a:r>
              <a:rPr lang="de-DE" dirty="0" err="1"/>
              <a:t>Gradle</a:t>
            </a:r>
            <a:r>
              <a:rPr lang="de-DE" dirty="0"/>
              <a:t> 7.4</a:t>
            </a:r>
          </a:p>
          <a:p>
            <a:r>
              <a:rPr lang="de-DE" dirty="0"/>
              <a:t>DB: PostgreSQL</a:t>
            </a:r>
          </a:p>
          <a:p>
            <a:r>
              <a:rPr lang="de-DE" dirty="0"/>
              <a:t>Docker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79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276F-26D0-1A45-A9EB-4C9F7F05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DE" sz="4000"/>
              <a:t>Frontend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7DDDF6-D288-E515-6E8D-E1D49ABCD3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80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F114-E435-964D-A838-42E04956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1254"/>
            <a:ext cx="9905998" cy="1905000"/>
          </a:xfrm>
        </p:spPr>
        <p:txBody>
          <a:bodyPr/>
          <a:lstStyle/>
          <a:p>
            <a:r>
              <a:rPr lang="en-DE" dirty="0"/>
              <a:t>Startseite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41A599-CB1D-BE45-9B1A-C878FE0F6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53" y="2011548"/>
            <a:ext cx="8786855" cy="414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4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01CF-015E-6F4E-918F-70430269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897"/>
            <a:ext cx="9905998" cy="1905000"/>
          </a:xfrm>
        </p:spPr>
        <p:txBody>
          <a:bodyPr/>
          <a:lstStyle/>
          <a:p>
            <a:r>
              <a:rPr lang="en-DE"/>
              <a:t>Konto anlegen</a:t>
            </a:r>
            <a:endParaRPr lang="en-DE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E3B73F8-7FDA-433E-B4F9-DDB415B6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78" y="1649273"/>
            <a:ext cx="9216044" cy="45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BFCD-1E8B-5942-B969-B8CC98D9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8324"/>
            <a:ext cx="9905998" cy="1905000"/>
          </a:xfrm>
        </p:spPr>
        <p:txBody>
          <a:bodyPr/>
          <a:lstStyle/>
          <a:p>
            <a:r>
              <a:rPr lang="en-DE" dirty="0"/>
              <a:t>Konto aufladen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8FA14C-7DD4-C648-A05E-CBCBB070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68764"/>
            <a:ext cx="9905998" cy="429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7F67-F64A-FB43-97E0-D97772AC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680"/>
            <a:ext cx="9905998" cy="1905000"/>
          </a:xfrm>
        </p:spPr>
        <p:txBody>
          <a:bodyPr/>
          <a:lstStyle/>
          <a:p>
            <a:r>
              <a:rPr lang="en-DE" dirty="0"/>
              <a:t>Geld versenden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2290B8-B2CD-8540-BEA0-A1538AD8A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43" y="2001795"/>
            <a:ext cx="9595913" cy="432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1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C3AA-CB91-9C40-9766-E4933CC2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8676"/>
            <a:ext cx="9905998" cy="1905000"/>
          </a:xfrm>
        </p:spPr>
        <p:txBody>
          <a:bodyPr/>
          <a:lstStyle/>
          <a:p>
            <a:r>
              <a:rPr lang="en-GB" dirty="0"/>
              <a:t>G</a:t>
            </a:r>
            <a:r>
              <a:rPr lang="en-DE" dirty="0"/>
              <a:t>enerelle Datenverarbeitung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158874-E3A9-A646-A5F3-D7C4A5A9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0" y="1887694"/>
            <a:ext cx="11107319" cy="410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6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125</Words>
  <Application>Microsoft Office PowerPoint</Application>
  <PresentationFormat>Breitbild</PresentationFormat>
  <Paragraphs>49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Netz</vt:lpstr>
      <vt:lpstr>Web-Services - DHBWPal</vt:lpstr>
      <vt:lpstr>Agenda</vt:lpstr>
      <vt:lpstr>Setup</vt:lpstr>
      <vt:lpstr>Frontend</vt:lpstr>
      <vt:lpstr>Startseite</vt:lpstr>
      <vt:lpstr>Konto anlegen</vt:lpstr>
      <vt:lpstr>Konto aufladen</vt:lpstr>
      <vt:lpstr>Geld versenden</vt:lpstr>
      <vt:lpstr>Generelle Datenverarbeitung</vt:lpstr>
      <vt:lpstr>SubServices</vt:lpstr>
      <vt:lpstr>Profil anlegen &amp; Datenbank</vt:lpstr>
      <vt:lpstr>Externer Service</vt:lpstr>
      <vt:lpstr>WSDL</vt:lpstr>
      <vt:lpstr>SOAP Methode</vt:lpstr>
      <vt:lpstr>SOAP Response</vt:lpstr>
      <vt:lpstr>SOAP ENDPOINT</vt:lpstr>
      <vt:lpstr>SOAP UI</vt:lpstr>
      <vt:lpstr>Rechen Service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Web-Services - DHBWPal</dc:title>
  <dc:creator>Pascal Veit</dc:creator>
  <cp:lastModifiedBy>Pascal Veit</cp:lastModifiedBy>
  <cp:revision>17</cp:revision>
  <dcterms:created xsi:type="dcterms:W3CDTF">2022-03-20T13:39:56Z</dcterms:created>
  <dcterms:modified xsi:type="dcterms:W3CDTF">2022-03-20T17:53:32Z</dcterms:modified>
</cp:coreProperties>
</file>