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9" r:id="rId8"/>
    <p:sldId id="335" r:id="rId9"/>
    <p:sldId id="337" r:id="rId10"/>
    <p:sldId id="33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788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10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2209800"/>
          </a:xfrm>
        </p:spPr>
        <p:txBody>
          <a:bodyPr/>
          <a:lstStyle/>
          <a:p>
            <a:r>
              <a:rPr lang="en-US" dirty="0" smtClean="0"/>
              <a:t>Complete Exercise 12.3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 Permitting</a:t>
            </a:r>
            <a:r>
              <a:rPr lang="en-US" dirty="0" smtClean="0"/>
              <a:t>) Complete Exercise 12.4 (</a:t>
            </a:r>
            <a:r>
              <a:rPr lang="en-US" i="1" dirty="0" smtClean="0"/>
              <a:t>may </a:t>
            </a:r>
            <a:r>
              <a:rPr lang="en-US" i="1" smtClean="0"/>
              <a:t>need minor </a:t>
            </a:r>
            <a:r>
              <a:rPr lang="en-US" i="1" dirty="0" smtClean="0"/>
              <a:t>additional instruction</a:t>
            </a:r>
            <a:r>
              <a:rPr lang="en-US" dirty="0" smtClean="0"/>
              <a:t>) or Exercise 12.1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408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Growth Fitting Exercises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9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7391</TotalTime>
  <Words>383</Words>
  <Application>Microsoft Office PowerPoint</Application>
  <PresentationFormat>On-screen Show (4:3)</PresentationFormat>
  <Paragraphs>107</Paragraphs>
  <Slides>10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Examine Handout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178</cp:revision>
  <dcterms:created xsi:type="dcterms:W3CDTF">2005-12-26T20:44:58Z</dcterms:created>
  <dcterms:modified xsi:type="dcterms:W3CDTF">2015-07-26T22:21:49Z</dcterms:modified>
</cp:coreProperties>
</file>