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73" d="100"/>
          <a:sy n="73" d="100"/>
        </p:scale>
        <p:origin x="679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960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testing where ages diverge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Assymmetric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Small </a:t>
            </a:r>
            <a:r>
              <a:rPr lang="en-US" sz="3200" dirty="0" smtClean="0">
                <a:solidFill>
                  <a:srgbClr val="FF0000"/>
                </a:solidFill>
              </a:rPr>
              <a:t>p-value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FF0000"/>
                </a:solidFill>
              </a:rPr>
              <a:t>ymmetric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Large p-value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smtClean="0">
                <a:solidFill>
                  <a:srgbClr val="FF0000"/>
                </a:solidFill>
              </a:rPr>
              <a:t>Useful for an overall summary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CV</a:t>
            </a:r>
          </a:p>
          <a:p>
            <a:pPr lvl="1"/>
            <a:r>
              <a:rPr lang="en-US" dirty="0" smtClean="0"/>
              <a:t>CV generally preferred … known statistic</a:t>
            </a:r>
          </a:p>
          <a:p>
            <a:pPr lvl="1"/>
            <a:r>
              <a:rPr lang="en-US" dirty="0" smtClean="0"/>
              <a:t>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CV&lt;5% then precise</a:t>
            </a:r>
          </a:p>
          <a:p>
            <a:pPr lvl="2"/>
            <a:r>
              <a:rPr lang="en-US" dirty="0" smtClean="0"/>
              <a:t>Based on empirical median 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941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Age Comparisons Exercises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962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Complete 4.1 (a)-(c).</a:t>
            </a:r>
          </a:p>
          <a:p>
            <a:endParaRPr lang="en-US" kern="0" smtClean="0"/>
          </a:p>
          <a:p>
            <a:r>
              <a:rPr lang="en-US" kern="0" smtClean="0"/>
              <a:t>(</a:t>
            </a:r>
            <a:r>
              <a:rPr lang="en-US" i="1" kern="0" smtClean="0">
                <a:solidFill>
                  <a:srgbClr val="CC0000"/>
                </a:solidFill>
              </a:rPr>
              <a:t>Time Permitting</a:t>
            </a:r>
            <a:r>
              <a:rPr lang="en-US" kern="0" smtClean="0"/>
              <a:t>) Complete 4.1 (d)-(h).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Assessed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(known) true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5184</TotalTime>
  <Words>1384</Words>
  <Application>Microsoft Office PowerPoint</Application>
  <PresentationFormat>On-screen Show (4:3)</PresentationFormat>
  <Paragraphs>933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130</cp:revision>
  <dcterms:created xsi:type="dcterms:W3CDTF">2005-12-26T20:44:58Z</dcterms:created>
  <dcterms:modified xsi:type="dcterms:W3CDTF">2015-07-26T17:18:27Z</dcterms:modified>
</cp:coreProperties>
</file>