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78" r:id="rId9"/>
    <p:sldId id="284" r:id="rId10"/>
    <p:sldId id="28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A5D5F9"/>
    <a:srgbClr val="92CCF8"/>
    <a:srgbClr val="CCFFFF"/>
    <a:srgbClr val="66FFFF"/>
    <a:srgbClr val="FFFF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07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8/15/2015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84951"/>
            <a:ext cx="4953000" cy="273050"/>
          </a:xfrm>
        </p:spPr>
        <p:txBody>
          <a:bodyPr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 &amp; Growth Analyses with R</a:t>
            </a:r>
            <a:endParaRPr lang="en-US" sz="8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52800"/>
            <a:ext cx="8915400" cy="3200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Derek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H. Ogle, Northland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College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Taylor R. Stewart, USGS-GLSC, Lake Erie Bio. Station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Better Go Well!!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38250"/>
            <a:ext cx="70866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5410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Ph.D. in Fisheries from University of Minnesota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&amp; Growth R  ●  Portland, OR ●  16 August 2015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Taylor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5638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Teaching Assistant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dirty="0"/>
              <a:t>Fisheries Research Technician with USGS-Great Lakes Science Center, Lake Erie Biological Station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dirty="0" smtClean="0"/>
              <a:t>Graduate of Northland College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&amp; Growth R  ●  Portland, OR ●  16 August 2015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pic>
        <p:nvPicPr>
          <p:cNvPr id="1026" name="Picture 2" descr="https://scontent-ord1-1.xx.fbcdn.net/hphotos-frc3/t31.0-8/1102684_10151588252439211_504574534_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3" r="15643"/>
          <a:stretch/>
        </p:blipFill>
        <p:spPr bwMode="auto">
          <a:xfrm>
            <a:off x="5841306" y="1600200"/>
            <a:ext cx="315029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b="1" dirty="0" smtClean="0"/>
              <a:t>Compute metrics and construct graphics to compare </a:t>
            </a:r>
            <a:r>
              <a:rPr lang="en-US" b="1" dirty="0"/>
              <a:t>two sets of age </a:t>
            </a:r>
            <a:r>
              <a:rPr lang="en-US" b="1" dirty="0" smtClean="0"/>
              <a:t>estimates.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Compute precision metrics (APE, </a:t>
            </a:r>
            <a:r>
              <a:rPr lang="en-US" dirty="0" smtClean="0"/>
              <a:t>ACV</a:t>
            </a:r>
            <a:r>
              <a:rPr lang="en-US" dirty="0"/>
              <a:t>).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Compute </a:t>
            </a:r>
            <a:r>
              <a:rPr lang="en-US" dirty="0"/>
              <a:t>tests of symmetry</a:t>
            </a:r>
            <a:r>
              <a:rPr lang="en-US" dirty="0" smtClean="0"/>
              <a:t> </a:t>
            </a:r>
            <a:r>
              <a:rPr lang="en-US" dirty="0"/>
              <a:t>for assessing </a:t>
            </a:r>
            <a:r>
              <a:rPr lang="en-US" dirty="0" smtClean="0"/>
              <a:t>bias.</a:t>
            </a:r>
            <a:endParaRPr lang="en-US" dirty="0"/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Construct </a:t>
            </a:r>
            <a:r>
              <a:rPr lang="en-US" dirty="0"/>
              <a:t>various forms of age-bias plots.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 metrics and construct graphics to compare two sets of age estimates.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b="1" dirty="0" smtClean="0"/>
              <a:t>Construct </a:t>
            </a:r>
            <a:r>
              <a:rPr lang="en-US" b="1" dirty="0"/>
              <a:t>and apply an age-length key (ALK</a:t>
            </a:r>
            <a:r>
              <a:rPr lang="en-US" b="1" dirty="0" smtClean="0"/>
              <a:t>).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Construct raw and smoothed ALKs.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Estimate ages for measured-only fish with the Isermann-Knight (2005) method.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 metrics and construct graphics to compare two sets of age estimates.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Construct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apply an age-length key (ALK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b="1" dirty="0" smtClean="0"/>
              <a:t>Fit </a:t>
            </a:r>
            <a:r>
              <a:rPr lang="en-US" b="1" dirty="0"/>
              <a:t>von Bertalanffy growth </a:t>
            </a:r>
            <a:r>
              <a:rPr lang="en-US" b="1" dirty="0" smtClean="0"/>
              <a:t>functions (VBGF) </a:t>
            </a:r>
            <a:r>
              <a:rPr lang="en-US" b="1" dirty="0"/>
              <a:t>to length-age </a:t>
            </a:r>
            <a:r>
              <a:rPr lang="en-US" b="1" dirty="0" smtClean="0"/>
              <a:t>data.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Understand concepts of fitting non-linear models.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Understand different parameterizations of the VBGF.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Extract parameter estimates and appropriate measures of variability.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 metrics and construct graphics to compare two sets of age estimates.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Construct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apply an age-length key (ALK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von Bertalanffy growth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functions (VBGF)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length-age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b="1" dirty="0" smtClean="0"/>
              <a:t>Statistically </a:t>
            </a:r>
            <a:r>
              <a:rPr lang="en-US" b="1" dirty="0"/>
              <a:t>compare </a:t>
            </a:r>
            <a:r>
              <a:rPr lang="en-US" b="1" dirty="0" smtClean="0"/>
              <a:t>VBGF </a:t>
            </a:r>
            <a:r>
              <a:rPr lang="en-US" b="1" dirty="0"/>
              <a:t>parameters between two or more groups of fish.</a:t>
            </a:r>
            <a:endParaRPr lang="en-US" b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Fisheries Analyses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 to Fisheries Analyses with R</a:t>
            </a:r>
          </a:p>
          <a:p>
            <a:pPr lvl="1"/>
            <a:r>
              <a:rPr lang="en-US" dirty="0" smtClean="0"/>
              <a:t>Due out before end of the year.</a:t>
            </a:r>
          </a:p>
          <a:p>
            <a:pPr lvl="1"/>
            <a:endParaRPr lang="en-US" b="1" dirty="0" smtClean="0"/>
          </a:p>
          <a:p>
            <a:r>
              <a:rPr lang="en-US" b="1" dirty="0" err="1" smtClean="0"/>
              <a:t>fishR</a:t>
            </a:r>
            <a:endParaRPr lang="en-US" b="1" dirty="0" smtClean="0"/>
          </a:p>
          <a:p>
            <a:pPr lvl="1"/>
            <a:r>
              <a:rPr lang="en-US" dirty="0" smtClean="0"/>
              <a:t>Website ...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fishR.wordpress.com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Blog … </a:t>
            </a:r>
            <a:r>
              <a:rPr lang="en-US" dirty="0" smtClean="0"/>
              <a:t>fishr.wordpress.com/news/.</a:t>
            </a:r>
          </a:p>
          <a:p>
            <a:pPr lvl="1"/>
            <a:r>
              <a:rPr lang="en-US" dirty="0" smtClean="0"/>
              <a:t>Twitter … @</a:t>
            </a:r>
            <a:r>
              <a:rPr lang="en-US" dirty="0" err="1" smtClean="0"/>
              <a:t>fishR_ogle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Better Go Well!!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 descr="http://www.travelwisconsin.com/uploads/events/e6/e614bdde-745c-484a-88fe-478413ab7eea-big-top-chautauqua.jpg?preset=detail-slider-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34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0" y="5791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Big Top Chautauqua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63C64"/>
      </a:hlink>
      <a:folHlink>
        <a:srgbClr val="3147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417</Words>
  <Application>Microsoft Office PowerPoint</Application>
  <PresentationFormat>On-screen Show (4:3)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Age &amp; Growth Analyses with R</vt:lpstr>
      <vt:lpstr>Derek</vt:lpstr>
      <vt:lpstr>Taylor</vt:lpstr>
      <vt:lpstr>Workshop Outcomes</vt:lpstr>
      <vt:lpstr>Workshop Outcomes</vt:lpstr>
      <vt:lpstr>Workshop Outcomes</vt:lpstr>
      <vt:lpstr>Workshop Outcomes</vt:lpstr>
      <vt:lpstr>Fisheries Analyses in R</vt:lpstr>
      <vt:lpstr>This Better Go Well!!</vt:lpstr>
      <vt:lpstr>This Better Go Well!!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using FM Database</dc:title>
  <dc:creator>Derek Ogle</dc:creator>
  <cp:lastModifiedBy>Derek Ogle</cp:lastModifiedBy>
  <cp:revision>64</cp:revision>
  <dcterms:created xsi:type="dcterms:W3CDTF">2009-12-30T00:53:00Z</dcterms:created>
  <dcterms:modified xsi:type="dcterms:W3CDTF">2015-08-16T04:31:04Z</dcterms:modified>
</cp:coreProperties>
</file>