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6" autoAdjust="0"/>
  </p:normalViewPr>
  <p:slideViewPr>
    <p:cSldViewPr>
      <p:cViewPr varScale="1">
        <p:scale>
          <a:sx n="74" d="100"/>
          <a:sy n="74" d="100"/>
        </p:scale>
        <p:origin x="652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Isermann-Knight (2005)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</a:t>
            </a:r>
            <a:r>
              <a:rPr lang="en-US" sz="2400" dirty="0" smtClean="0"/>
              <a:t>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err="1" smtClean="0"/>
              <a:t>selecteod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ages.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age-3.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</a:t>
            </a:r>
            <a:r>
              <a:rPr lang="en-US" sz="2400" b="1" i="1" dirty="0" smtClean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</a:t>
            </a:r>
            <a:r>
              <a:rPr lang="en-US" sz="2400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&amp; Knight method actually assigns ages to each individual fish.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</a:t>
            </a:r>
            <a:r>
              <a:rPr lang="en-US" sz="2400" dirty="0">
                <a:sym typeface="Wingdings" pitchFamily="2" charset="2"/>
              </a:rPr>
              <a:t>ages.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4483</TotalTime>
  <Words>1094</Words>
  <Application>Microsoft Office PowerPoint</Application>
  <PresentationFormat>On-screen Show (4:3)</PresentationFormat>
  <Paragraphs>507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99</cp:revision>
  <dcterms:created xsi:type="dcterms:W3CDTF">2005-12-26T20:44:58Z</dcterms:created>
  <dcterms:modified xsi:type="dcterms:W3CDTF">2015-07-23T21:31:02Z</dcterms:modified>
</cp:coreProperties>
</file>