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300" r:id="rId15"/>
    <p:sldId id="298" r:id="rId16"/>
    <p:sldId id="299" r:id="rId17"/>
    <p:sldId id="291" r:id="rId18"/>
    <p:sldId id="294" r:id="rId19"/>
    <p:sldId id="293" r:id="rId20"/>
    <p:sldId id="295" r:id="rId21"/>
    <p:sldId id="301" r:id="rId2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1" autoAdjust="0"/>
  </p:normalViewPr>
  <p:slideViewPr>
    <p:cSldViewPr>
      <p:cViewPr varScale="1">
        <p:scale>
          <a:sx n="73" d="100"/>
          <a:sy n="73" d="100"/>
        </p:scale>
        <p:origin x="679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198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Useful for testing where ages diverge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</a:rPr>
              <a:t>Assymmetric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Small </a:t>
            </a:r>
            <a:r>
              <a:rPr lang="en-US" sz="3200" dirty="0" smtClean="0">
                <a:solidFill>
                  <a:srgbClr val="C00000"/>
                </a:solidFill>
              </a:rPr>
              <a:t>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0092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905000" y="2362200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</a:t>
            </a:r>
            <a:r>
              <a:rPr lang="en-US" sz="3200" dirty="0" smtClean="0">
                <a:solidFill>
                  <a:srgbClr val="C00000"/>
                </a:solidFill>
              </a:rPr>
              <a:t>ymmetric </a:t>
            </a:r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C00000"/>
                </a:solidFill>
              </a:rPr>
              <a:t> Large p-value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06767"/>
              </p:ext>
            </p:extLst>
          </p:nvPr>
        </p:nvGraphicFramePr>
        <p:xfrm>
          <a:off x="685800" y="1600200"/>
          <a:ext cx="7848600" cy="4935164"/>
        </p:xfrm>
        <a:graphic>
          <a:graphicData uri="http://schemas.openxmlformats.org/drawingml/2006/table">
            <a:tbl>
              <a:tblPr firstRow="1" firstCol="1" bandRow="1"/>
              <a:tblGrid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3480"/>
                <a:gridCol w="604320"/>
                <a:gridCol w="604320"/>
                <a:gridCol w="604320"/>
                <a:gridCol w="604320"/>
              </a:tblGrid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9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79628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905000" y="2344364"/>
            <a:ext cx="6629400" cy="41910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Useful for an overall summary</a:t>
            </a:r>
            <a:endParaRPr 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Pages 1-3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</a:t>
            </a:r>
            <a:r>
              <a:rPr lang="en-US" b="1" dirty="0" smtClean="0"/>
              <a:t>ACV</a:t>
            </a:r>
            <a:endParaRPr lang="en-US" b="1" dirty="0" smtClean="0"/>
          </a:p>
          <a:p>
            <a:pPr lvl="1"/>
            <a:r>
              <a:rPr lang="en-US" dirty="0" smtClean="0"/>
              <a:t>ACV </a:t>
            </a:r>
            <a:r>
              <a:rPr lang="en-US" dirty="0" smtClean="0"/>
              <a:t>generally preferred … known statistic</a:t>
            </a:r>
          </a:p>
          <a:p>
            <a:pPr lvl="1"/>
            <a:r>
              <a:rPr lang="en-US" dirty="0" smtClean="0"/>
              <a:t>ACV </a:t>
            </a:r>
            <a:r>
              <a:rPr lang="en-US" dirty="0" smtClean="0"/>
              <a:t>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</a:t>
            </a:r>
            <a:r>
              <a:rPr lang="en-US" dirty="0" smtClean="0"/>
              <a:t>ACV&lt;5</a:t>
            </a:r>
            <a:r>
              <a:rPr lang="en-US" dirty="0" smtClean="0"/>
              <a:t>% then precise</a:t>
            </a:r>
          </a:p>
          <a:p>
            <a:pPr lvl="2"/>
            <a:r>
              <a:rPr lang="en-US" dirty="0" smtClean="0"/>
              <a:t>Based on empirical median </a:t>
            </a:r>
            <a:r>
              <a:rPr lang="en-US" dirty="0" smtClean="0"/>
              <a:t>ACV </a:t>
            </a:r>
            <a:r>
              <a:rPr lang="en-US" dirty="0" smtClean="0"/>
              <a:t>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9416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Age Comparisons Exercises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9624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Complete 4.1 (a)-(c).</a:t>
            </a:r>
          </a:p>
          <a:p>
            <a:endParaRPr lang="en-US" kern="0" dirty="0" smtClean="0"/>
          </a:p>
          <a:p>
            <a:r>
              <a:rPr lang="en-US" kern="0" dirty="0" smtClean="0"/>
              <a:t>(</a:t>
            </a:r>
            <a:r>
              <a:rPr lang="en-US" i="1" kern="0" dirty="0" smtClean="0">
                <a:solidFill>
                  <a:srgbClr val="CC0000"/>
                </a:solidFill>
              </a:rPr>
              <a:t>Time Permitting</a:t>
            </a:r>
            <a:r>
              <a:rPr lang="en-US" kern="0" dirty="0" smtClean="0"/>
              <a:t>) Complete 4.1 (d)-(h).</a:t>
            </a:r>
            <a:endParaRPr lang="en-US" kern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r>
              <a:rPr lang="en-US" dirty="0" smtClean="0"/>
              <a:t>Page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Estimated </a:t>
            </a:r>
            <a:r>
              <a:rPr lang="en-US" dirty="0" smtClean="0"/>
              <a:t>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(known) true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</a:t>
            </a:r>
            <a:r>
              <a:rPr lang="en-US" sz="2400" dirty="0" smtClean="0"/>
              <a:t>estimates </a:t>
            </a:r>
            <a:r>
              <a:rPr lang="en-US" sz="2400" dirty="0"/>
              <a:t>(whether true or not)</a:t>
            </a:r>
          </a:p>
          <a:p>
            <a:pPr lvl="1"/>
            <a:r>
              <a:rPr lang="en-US" sz="2400" dirty="0" smtClean="0"/>
              <a:t>Measures variability </a:t>
            </a:r>
            <a:r>
              <a:rPr lang="en-US" sz="2400" dirty="0"/>
              <a:t>in age </a:t>
            </a:r>
            <a:r>
              <a:rPr lang="en-US" sz="2400" dirty="0" smtClean="0"/>
              <a:t>estimates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</a:t>
            </a:r>
            <a:r>
              <a:rPr lang="en-US" i="1" dirty="0" smtClean="0"/>
              <a:t>readers?”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5198</TotalTime>
  <Words>1548</Words>
  <Application>Microsoft Office PowerPoint</Application>
  <PresentationFormat>On-screen Show (4:3)</PresentationFormat>
  <Paragraphs>935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132</cp:revision>
  <dcterms:created xsi:type="dcterms:W3CDTF">2005-12-26T20:44:58Z</dcterms:created>
  <dcterms:modified xsi:type="dcterms:W3CDTF">2015-08-07T15:26:32Z</dcterms:modified>
</cp:coreProperties>
</file>