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4" r:id="rId2"/>
    <p:sldId id="311" r:id="rId3"/>
    <p:sldId id="312" r:id="rId4"/>
    <p:sldId id="316" r:id="rId5"/>
    <p:sldId id="315" r:id="rId6"/>
    <p:sldId id="336" r:id="rId7"/>
    <p:sldId id="339" r:id="rId8"/>
    <p:sldId id="335" r:id="rId9"/>
    <p:sldId id="337" r:id="rId10"/>
    <p:sldId id="338" r:id="rId1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59" autoAdjust="0"/>
  </p:normalViewPr>
  <p:slideViewPr>
    <p:cSldViewPr>
      <p:cViewPr varScale="1">
        <p:scale>
          <a:sx n="69" d="100"/>
          <a:sy n="69" d="100"/>
        </p:scale>
        <p:origin x="788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131690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5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343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8001000" cy="1470025"/>
          </a:xfrm>
        </p:spPr>
        <p:txBody>
          <a:bodyPr/>
          <a:lstStyle/>
          <a:p>
            <a:r>
              <a:rPr lang="en-US" dirty="0" smtClean="0"/>
              <a:t>Individual Growth</a:t>
            </a:r>
            <a:br>
              <a:rPr lang="en-US" dirty="0" smtClean="0"/>
            </a:br>
            <a:r>
              <a:rPr lang="en-US" dirty="0" smtClean="0"/>
              <a:t>(Size-at-Age Modeling)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Von Bertalanffy Models</a:t>
            </a:r>
          </a:p>
        </p:txBody>
      </p:sp>
    </p:spTree>
    <p:extLst>
      <p:ext uri="{BB962C8B-B14F-4D97-AF65-F5344CB8AC3E}">
        <p14:creationId xmlns:p14="http://schemas.microsoft.com/office/powerpoint/2010/main" val="890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1066800"/>
            <a:ext cx="907891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reparameterization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Goals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Better model fitting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Reduce correlation among parameters &amp; scale difference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Easier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2537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 dirty="0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</a:t>
            </a:r>
            <a:r>
              <a:rPr lang="en-US" sz="1800" dirty="0" smtClean="0">
                <a:latin typeface="Courier New" pitchFamily="49" charset="0"/>
              </a:rPr>
              <a:t>Rainbow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a few 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Used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</a:t>
            </a:r>
            <a:r>
              <a:rPr lang="en-US" dirty="0" err="1"/>
              <a:t>Beverton</a:t>
            </a:r>
            <a:r>
              <a:rPr lang="en-US" dirty="0"/>
              <a:t>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 err="1"/>
              <a:t>Gompertz</a:t>
            </a:r>
            <a:endParaRPr lang="en-US" dirty="0"/>
          </a:p>
          <a:p>
            <a:pPr lvl="1"/>
            <a:r>
              <a:rPr lang="en-US" dirty="0" err="1"/>
              <a:t>Schnute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K</a:t>
            </a:r>
            <a:r>
              <a:rPr lang="en-US" dirty="0"/>
              <a:t> 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</a:t>
            </a:r>
            <a:r>
              <a:rPr lang="en-US" dirty="0"/>
              <a:t>“curvature” of </a:t>
            </a:r>
            <a:r>
              <a:rPr lang="en-US" dirty="0" smtClean="0"/>
              <a:t>the </a:t>
            </a:r>
            <a:r>
              <a:rPr lang="en-US" dirty="0"/>
              <a:t>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log(2)/K is “half-life”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</a:t>
            </a:r>
            <a:r>
              <a:rPr lang="en-US" dirty="0" smtClean="0"/>
              <a:t>length </a:t>
            </a:r>
            <a:r>
              <a:rPr lang="en-US" dirty="0"/>
              <a:t>is 0 (artifact)</a:t>
            </a:r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5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458200" cy="2209800"/>
          </a:xfrm>
        </p:spPr>
        <p:txBody>
          <a:bodyPr/>
          <a:lstStyle/>
          <a:p>
            <a:r>
              <a:rPr lang="en-US" dirty="0" smtClean="0"/>
              <a:t>Complete Exercise 12.3</a:t>
            </a:r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Time Permitting</a:t>
            </a:r>
            <a:r>
              <a:rPr lang="en-US" dirty="0" smtClean="0"/>
              <a:t>) Complete Exercise 12.4 (</a:t>
            </a:r>
            <a:r>
              <a:rPr lang="en-US" i="1" dirty="0" smtClean="0"/>
              <a:t>may need minor additional instruction</a:t>
            </a:r>
            <a:r>
              <a:rPr lang="en-US" dirty="0" smtClean="0"/>
              <a:t>) or Exercise 12.1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408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0" kern="0" dirty="0" smtClean="0"/>
              <a:t>Growth Fitting Exercises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62900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1066800"/>
            <a:ext cx="907891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reparameterization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smtClean="0"/>
              <a:t>where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 smtClean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= mean length at </a:t>
            </a:r>
            <a:r>
              <a:rPr lang="en-US" i="1" dirty="0" smtClean="0"/>
              <a:t>chosen</a:t>
            </a:r>
            <a:r>
              <a:rPr lang="en-US" dirty="0" smtClean="0"/>
              <a:t> “young” age (t</a:t>
            </a:r>
            <a:r>
              <a:rPr lang="en-US" baseline="-25000" dirty="0"/>
              <a:t>1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r>
              <a:rPr lang="en-US" dirty="0" smtClean="0"/>
              <a:t>= </a:t>
            </a:r>
            <a:r>
              <a:rPr lang="en-US" dirty="0"/>
              <a:t>mean length at </a:t>
            </a:r>
            <a:r>
              <a:rPr lang="en-US" i="1" dirty="0"/>
              <a:t>chosen</a:t>
            </a:r>
            <a:r>
              <a:rPr lang="en-US" dirty="0"/>
              <a:t> </a:t>
            </a:r>
            <a:r>
              <a:rPr lang="en-US" dirty="0" smtClean="0"/>
              <a:t>“old” age (t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mean length </a:t>
            </a:r>
            <a:r>
              <a:rPr lang="en-US" dirty="0" smtClean="0"/>
              <a:t>at </a:t>
            </a:r>
            <a:r>
              <a:rPr lang="en-US" dirty="0"/>
              <a:t>“intermediate” age (t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391275" cy="1245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073967"/>
            <a:ext cx="2133600" cy="9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219200"/>
            <a:ext cx="50482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7432</TotalTime>
  <Words>440</Words>
  <Application>Microsoft Office PowerPoint</Application>
  <PresentationFormat>On-screen Show (4:3)</PresentationFormat>
  <Paragraphs>96</Paragraphs>
  <Slides>10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>Default Design</vt:lpstr>
      <vt:lpstr>Individual Growth (Size-at-Age Modeling)</vt:lpstr>
      <vt:lpstr>Length-At-Age Data</vt:lpstr>
      <vt:lpstr>Length-At-Age Models</vt:lpstr>
      <vt:lpstr>Von Bertalanffy – Typical</vt:lpstr>
      <vt:lpstr>Von Bertalanffy – Typical</vt:lpstr>
      <vt:lpstr>Von Bertalanffy – Typical</vt:lpstr>
      <vt:lpstr>Examine Handout</vt:lpstr>
      <vt:lpstr>Von Bertalanffy – Francis</vt:lpstr>
      <vt:lpstr>Von Bertalanffy – Francis</vt:lpstr>
      <vt:lpstr>Von Bertalanffy – Francis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182</cp:revision>
  <dcterms:created xsi:type="dcterms:W3CDTF">2005-12-26T20:44:58Z</dcterms:created>
  <dcterms:modified xsi:type="dcterms:W3CDTF">2015-08-07T15:54:35Z</dcterms:modified>
</cp:coreProperties>
</file>