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4" r:id="rId2"/>
    <p:sldId id="311" r:id="rId3"/>
    <p:sldId id="312" r:id="rId4"/>
    <p:sldId id="316" r:id="rId5"/>
    <p:sldId id="315" r:id="rId6"/>
    <p:sldId id="336" r:id="rId7"/>
    <p:sldId id="339" r:id="rId8"/>
    <p:sldId id="335" r:id="rId9"/>
    <p:sldId id="337" r:id="rId10"/>
    <p:sldId id="338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59" autoAdjust="0"/>
  </p:normalViewPr>
  <p:slideViewPr>
    <p:cSldViewPr>
      <p:cViewPr varScale="1">
        <p:scale>
          <a:sx n="69" d="100"/>
          <a:sy n="69" d="100"/>
        </p:scale>
        <p:origin x="1543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3169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Individual Growth</a:t>
            </a:r>
            <a:br>
              <a:rPr lang="en-US" dirty="0" smtClean="0"/>
            </a:br>
            <a:r>
              <a:rPr lang="en-US" dirty="0" smtClean="0"/>
              <a:t>(Size-at-Age Modeling)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Bertalanffy Models</a:t>
            </a:r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10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model fitting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Reduce correlation among parameters &amp; scale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Easier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2537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79AC7-302F-4646-AA6A-28A8668D194F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22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7 Rainbow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F47ED-5058-48D1-AC84-486BC88BE72E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</a:t>
            </a:r>
            <a:r>
              <a:rPr lang="en-US" dirty="0"/>
              <a:t>“curvature” of </a:t>
            </a:r>
            <a:r>
              <a:rPr lang="en-US" dirty="0" smtClean="0"/>
              <a:t>the </a:t>
            </a:r>
            <a:r>
              <a:rPr lang="en-US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FBD45-9B9F-4D1D-9B93-4A348B4E2532}" type="slidenum">
              <a:rPr lang="en-US"/>
              <a:pPr/>
              <a:t>5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6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458200" cy="2209800"/>
          </a:xfrm>
        </p:spPr>
        <p:txBody>
          <a:bodyPr/>
          <a:lstStyle/>
          <a:p>
            <a:r>
              <a:rPr lang="en-US" dirty="0" smtClean="0"/>
              <a:t>Complete Exercise 12.3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Time Permitting</a:t>
            </a:r>
            <a:r>
              <a:rPr lang="en-US" dirty="0" smtClean="0"/>
              <a:t>) Complete Exercise 12.4 (</a:t>
            </a:r>
            <a:r>
              <a:rPr lang="en-US" i="1" dirty="0" smtClean="0"/>
              <a:t>may </a:t>
            </a:r>
            <a:r>
              <a:rPr lang="en-US" i="1" smtClean="0"/>
              <a:t>need minor </a:t>
            </a:r>
            <a:r>
              <a:rPr lang="en-US" i="1" dirty="0" smtClean="0"/>
              <a:t>additional instruction</a:t>
            </a:r>
            <a:r>
              <a:rPr lang="en-US" dirty="0" smtClean="0"/>
              <a:t>) or Exercise 12.1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408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 dirty="0" smtClean="0"/>
              <a:t>Growth Fitting Exercises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6290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8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 smtClean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mean length at </a:t>
            </a:r>
            <a:r>
              <a:rPr lang="en-US" i="1" dirty="0" smtClean="0"/>
              <a:t>chosen</a:t>
            </a:r>
            <a:r>
              <a:rPr lang="en-US" dirty="0" smtClean="0"/>
              <a:t> “young” age (t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= </a:t>
            </a:r>
            <a:r>
              <a:rPr lang="en-US" dirty="0"/>
              <a:t>mean length at </a:t>
            </a:r>
            <a:r>
              <a:rPr lang="en-US" i="1" dirty="0"/>
              <a:t>chosen</a:t>
            </a:r>
            <a:r>
              <a:rPr lang="en-US" dirty="0"/>
              <a:t> </a:t>
            </a:r>
            <a:r>
              <a:rPr lang="en-US" dirty="0" smtClean="0"/>
              <a:t>“old” age (t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mean length </a:t>
            </a:r>
            <a:r>
              <a:rPr lang="en-US" dirty="0" smtClean="0"/>
              <a:t>at </a:t>
            </a:r>
            <a:r>
              <a:rPr lang="en-US" dirty="0"/>
              <a:t>“intermediate” age (t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391275" cy="1245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73967"/>
            <a:ext cx="2133600" cy="9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9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19200"/>
            <a:ext cx="504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7392</TotalTime>
  <Words>374</Words>
  <Application>Microsoft Office PowerPoint</Application>
  <PresentationFormat>On-screen Show (4:3)</PresentationFormat>
  <Paragraphs>107</Paragraphs>
  <Slides>10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Default Design</vt:lpstr>
      <vt:lpstr>Individual Growth (Size-at-Age Modeling)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Examine Handout</vt:lpstr>
      <vt:lpstr>Von Bertalanffy – Francis</vt:lpstr>
      <vt:lpstr>Von Bertalanffy – Francis</vt:lpstr>
      <vt:lpstr>Von Bertalanffy – Francis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179</cp:revision>
  <dcterms:created xsi:type="dcterms:W3CDTF">2005-12-26T20:44:58Z</dcterms:created>
  <dcterms:modified xsi:type="dcterms:W3CDTF">2015-07-27T01:54:08Z</dcterms:modified>
</cp:coreProperties>
</file>