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4" r:id="rId2"/>
    <p:sldId id="340" r:id="rId3"/>
    <p:sldId id="345" r:id="rId4"/>
    <p:sldId id="348" r:id="rId5"/>
    <p:sldId id="346" r:id="rId6"/>
    <p:sldId id="347" r:id="rId7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C0C0C0"/>
    <a:srgbClr val="FFFF66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9" autoAdjust="0"/>
  </p:normalViewPr>
  <p:slideViewPr>
    <p:cSldViewPr>
      <p:cViewPr varScale="1">
        <p:scale>
          <a:sx n="69" d="100"/>
          <a:sy n="69" d="100"/>
        </p:scale>
        <p:origin x="788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Comparing VBGF Models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5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</a:t>
            </a:r>
            <a:r>
              <a:rPr lang="en-US" dirty="0" smtClean="0"/>
              <a:t>assumptions</a:t>
            </a:r>
          </a:p>
          <a:p>
            <a:r>
              <a:rPr lang="en-US" dirty="0" smtClean="0"/>
              <a:t>Examine Handout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CC00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lvl="1"/>
            <a:r>
              <a:rPr lang="en-US" dirty="0" smtClean="0"/>
              <a:t>Is RSS significantly reduced?</a:t>
            </a:r>
          </a:p>
          <a:p>
            <a:pPr lvl="1"/>
            <a:r>
              <a:rPr lang="en-US" dirty="0" smtClean="0"/>
              <a:t>F-test</a:t>
            </a:r>
          </a:p>
          <a:p>
            <a:endParaRPr lang="en-US" sz="1800" dirty="0"/>
          </a:p>
          <a:p>
            <a:r>
              <a:rPr lang="en-US" dirty="0" smtClean="0"/>
              <a:t>Likelihood Ratio Test</a:t>
            </a:r>
          </a:p>
          <a:p>
            <a:pPr lvl="1"/>
            <a:r>
              <a:rPr lang="en-US" dirty="0" smtClean="0"/>
              <a:t>Is likelihood significantly increased?</a:t>
            </a:r>
          </a:p>
          <a:p>
            <a:pPr lvl="1"/>
            <a:r>
              <a:rPr lang="en-US" dirty="0" smtClean="0"/>
              <a:t>Chi-square test</a:t>
            </a:r>
          </a:p>
          <a:p>
            <a:pPr lvl="1"/>
            <a:endParaRPr lang="en-US" sz="1800" dirty="0"/>
          </a:p>
          <a:p>
            <a:r>
              <a:rPr lang="en-US" dirty="0" smtClean="0"/>
              <a:t>Functionally equivalent for large n</a:t>
            </a:r>
            <a:r>
              <a:rPr lang="en-US" dirty="0" smtClean="0"/>
              <a:t>.</a:t>
            </a:r>
          </a:p>
          <a:p>
            <a:endParaRPr lang="en-US" sz="1800" dirty="0"/>
          </a:p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542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/>
              <a:t>Significant </a:t>
            </a:r>
            <a:r>
              <a:rPr lang="en-US" dirty="0">
                <a:sym typeface="Wingdings" panose="05000000000000000000" pitchFamily="2" charset="2"/>
              </a:rPr>
              <a:t> 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Handout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0" y="381000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06874"/>
            <a:ext cx="9144000" cy="62734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7702</TotalTime>
  <Words>242</Words>
  <Application>Microsoft Office PowerPoint</Application>
  <PresentationFormat>On-screen Show (4:3)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Wingdings</vt:lpstr>
      <vt:lpstr>Default Design</vt:lpstr>
      <vt:lpstr>Comparing VBGF Models</vt:lpstr>
      <vt:lpstr>Suite of VBGF Models</vt:lpstr>
      <vt:lpstr>Steps in Comparison</vt:lpstr>
      <vt:lpstr>Model Comparisons</vt:lpstr>
      <vt:lpstr>Steps in Comparison</vt:lpstr>
      <vt:lpstr>Steps in Comparison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189</cp:revision>
  <dcterms:created xsi:type="dcterms:W3CDTF">2005-12-26T20:44:58Z</dcterms:created>
  <dcterms:modified xsi:type="dcterms:W3CDTF">2015-07-27T02:02:02Z</dcterms:modified>
</cp:coreProperties>
</file>