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300" r:id="rId15"/>
    <p:sldId id="298" r:id="rId16"/>
    <p:sldId id="299" r:id="rId17"/>
    <p:sldId id="291" r:id="rId18"/>
    <p:sldId id="294" r:id="rId19"/>
    <p:sldId id="293" r:id="rId20"/>
    <p:sldId id="295" r:id="rId21"/>
    <p:sldId id="301" r:id="rId22"/>
    <p:sldId id="302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73" d="100"/>
          <a:sy n="73" d="100"/>
        </p:scale>
        <p:origin x="1435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960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testing where ages diverge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Assymmetric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Small </a:t>
            </a:r>
            <a:r>
              <a:rPr lang="en-US" sz="3200" dirty="0" smtClean="0">
                <a:solidFill>
                  <a:srgbClr val="FF0000"/>
                </a:solidFill>
              </a:rPr>
              <a:t>p-value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092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05000" y="23622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FF0000"/>
                </a:solidFill>
              </a:rPr>
              <a:t>ymmetric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FF0000"/>
                </a:solidFill>
              </a:rPr>
              <a:t> Large p-value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6767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2344364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5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smtClean="0">
                <a:solidFill>
                  <a:srgbClr val="FF0000"/>
                </a:solidFill>
              </a:rPr>
              <a:t>Useful for an overall summary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CV</a:t>
            </a:r>
          </a:p>
          <a:p>
            <a:pPr lvl="1"/>
            <a:r>
              <a:rPr lang="en-US" dirty="0" smtClean="0"/>
              <a:t>CV generally preferred … known statistic</a:t>
            </a:r>
          </a:p>
          <a:p>
            <a:pPr lvl="1"/>
            <a:r>
              <a:rPr lang="en-US" dirty="0" smtClean="0"/>
              <a:t>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CV&lt;5% then precise</a:t>
            </a:r>
          </a:p>
          <a:p>
            <a:pPr lvl="2"/>
            <a:r>
              <a:rPr lang="en-US" dirty="0" smtClean="0"/>
              <a:t>Based on empirical median 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Comparisons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4.1 (a)-(c).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i="1" dirty="0" smtClean="0">
                <a:solidFill>
                  <a:srgbClr val="CC0000"/>
                </a:solidFill>
              </a:rPr>
              <a:t>Time Permitting</a:t>
            </a:r>
            <a:r>
              <a:rPr lang="en-US" dirty="0" smtClean="0"/>
              <a:t>) Complete 4.1 (d)-(h).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Assessed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</a:t>
            </a:r>
            <a:r>
              <a:rPr lang="en-US" sz="2400" dirty="0" smtClean="0"/>
              <a:t>(known) true age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</a:t>
            </a:r>
            <a:r>
              <a:rPr lang="en-US" sz="2400" dirty="0" smtClean="0"/>
              <a:t>estimates </a:t>
            </a:r>
            <a:r>
              <a:rPr lang="en-US" sz="2400" dirty="0"/>
              <a:t>(whether true or not)</a:t>
            </a:r>
          </a:p>
          <a:p>
            <a:pPr lvl="1"/>
            <a:r>
              <a:rPr lang="en-US" sz="2400" dirty="0" smtClean="0"/>
              <a:t>Measures variability </a:t>
            </a:r>
            <a:r>
              <a:rPr lang="en-US" sz="2400" dirty="0"/>
              <a:t>in age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</a:t>
            </a:r>
            <a:r>
              <a:rPr lang="en-US" i="1" dirty="0" smtClean="0"/>
              <a:t>readers</a:t>
            </a:r>
            <a:r>
              <a:rPr lang="en-US" i="1" dirty="0" smtClean="0"/>
              <a:t>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5182</TotalTime>
  <Words>1389</Words>
  <Application>Microsoft Office PowerPoint</Application>
  <PresentationFormat>On-screen Show (4:3)</PresentationFormat>
  <Paragraphs>935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  <vt:lpstr>Examine Handout</vt:lpstr>
      <vt:lpstr>Age Comparisons Exercises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128</cp:revision>
  <dcterms:created xsi:type="dcterms:W3CDTF">2005-12-26T20:44:58Z</dcterms:created>
  <dcterms:modified xsi:type="dcterms:W3CDTF">2015-07-26T15:54:50Z</dcterms:modified>
</cp:coreProperties>
</file>