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4000"/>
    <a:srgbClr val="4C0000"/>
    <a:srgbClr val="3D4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531"/>
  </p:normalViewPr>
  <p:slideViewPr>
    <p:cSldViewPr snapToGrid="0" snapToObjects="1">
      <p:cViewPr>
        <p:scale>
          <a:sx n="33" d="100"/>
          <a:sy n="33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FB26F-E7B5-F441-9D23-CD58011008B7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0CAA-BADD-A54B-BAC9-8EBF4930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10CAA-BADD-A54B-BAC9-8EBF4930E7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8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8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6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7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BB3D-6E14-484C-BACA-6EA021435C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D290-7ADF-DE45-BDAC-00208D4A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F89AD50A-698B-6846-BFDB-AC34CE54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751701"/>
            <a:ext cx="21031200" cy="1051560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BDC13A3-638F-8B47-B4B6-01A1556B4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2800" y="13867413"/>
            <a:ext cx="21031200" cy="1051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7F27FE-49F8-8B4A-9193-C60BD995CE9C}"/>
              </a:ext>
            </a:extLst>
          </p:cNvPr>
          <p:cNvSpPr/>
          <p:nvPr/>
        </p:nvSpPr>
        <p:spPr>
          <a:xfrm>
            <a:off x="309012" y="407524"/>
            <a:ext cx="4001505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Estimating Fish Age: Influence of Maximum Age, Structure, and Comparison Type on Precision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070DC-D985-CE4D-910D-51399683C8BA}"/>
              </a:ext>
            </a:extLst>
          </p:cNvPr>
          <p:cNvSpPr txBox="1"/>
          <p:nvPr/>
        </p:nvSpPr>
        <p:spPr>
          <a:xfrm>
            <a:off x="15593406" y="1859397"/>
            <a:ext cx="11387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Gordon S. Scott &amp; Derek H. Ogle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16282-9137-864B-BB56-BE406B55C049}"/>
              </a:ext>
            </a:extLst>
          </p:cNvPr>
          <p:cNvSpPr txBox="1"/>
          <p:nvPr/>
        </p:nvSpPr>
        <p:spPr>
          <a:xfrm>
            <a:off x="457200" y="22365738"/>
            <a:ext cx="21031200" cy="815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Mean log ACV did not differ by the interaction between comparison and structure types (p=0.734) or by comparison type (p=0.406). 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Mean log ACV did differ among the three structure types (p&lt;0.001). 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Mean log ACV was lower for otoliths than for spines+finrays (p=0.003) and scales (p=0.001), but spines+finrays and scales did not differ (p=0.755).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Mean ACV was 7.5% for otoliths, 9.3% for spines+finrays, and 9.6% for scales.</a:t>
            </a:r>
          </a:p>
          <a:p>
            <a:endParaRPr lang="en-US" sz="2000" dirty="0"/>
          </a:p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Discussion: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Precision was the same between two readers as between two estimates by the same reader.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Estimated ages were most precise for otoliths regardless of comparison type.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There is little evidence to support the thought that spines+finrays are more precise than scales.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The mean ACV for all structures is greater than the 5% threshold that Campana (2001; J. Fish. Biol) deemed precise for ray-finned fish.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A7953-55C1-2B4D-8584-2C9323D97F82}"/>
              </a:ext>
            </a:extLst>
          </p:cNvPr>
          <p:cNvSpPr txBox="1"/>
          <p:nvPr/>
        </p:nvSpPr>
        <p:spPr>
          <a:xfrm>
            <a:off x="22402800" y="23541395"/>
            <a:ext cx="21031200" cy="9325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9250" indent="-349250">
              <a:buFont typeface="Arial" panose="020B0604020202020204" pitchFamily="34" charset="0"/>
              <a:buChar char="•"/>
            </a:pPr>
            <a:r>
              <a:rPr lang="en-US" sz="4000" dirty="0"/>
              <a:t>The relationship between log </a:t>
            </a:r>
            <a:r>
              <a:rPr lang="en-US" sz="4000" i="1" dirty="0"/>
              <a:t>between</a:t>
            </a:r>
            <a:r>
              <a:rPr lang="en-US" sz="4000" dirty="0"/>
              <a:t>-reader ACV and log maximum age differed by structure type</a:t>
            </a:r>
          </a:p>
          <a:p>
            <a:r>
              <a:rPr lang="en-US" sz="4000" dirty="0"/>
              <a:t>	(p=0.046), though the relationship only differed between otoliths and spines+finrays (p=0.036).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There was a negative relationship between log </a:t>
            </a:r>
            <a:r>
              <a:rPr lang="en-US" sz="4000" i="1" dirty="0"/>
              <a:t>between-</a:t>
            </a:r>
            <a:r>
              <a:rPr lang="en-US" sz="4000" dirty="0"/>
              <a:t>reader ACV and log maximum age for spines+finrays (p=0.037), with no relationship detected for otoliths (p=0.165) or scales (p=0.951).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The relationship between log </a:t>
            </a:r>
            <a:r>
              <a:rPr lang="en-US" sz="4000" i="1" dirty="0"/>
              <a:t>within</a:t>
            </a:r>
            <a:r>
              <a:rPr lang="en-US" sz="4000" dirty="0"/>
              <a:t>-reader ACV and log maximum age did not differ among the three structures (p=0.634).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There was a negative relationship between log </a:t>
            </a:r>
            <a:r>
              <a:rPr lang="en-US" sz="4000" i="1" dirty="0"/>
              <a:t>within</a:t>
            </a:r>
            <a:r>
              <a:rPr lang="en-US" sz="4000" dirty="0"/>
              <a:t>-reader ACV and log maximum age for all three structures (p=0.002).</a:t>
            </a:r>
          </a:p>
          <a:p>
            <a:endParaRPr lang="en-US" sz="1000" dirty="0"/>
          </a:p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Discussion: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The ACV is designed to be independent of estimated ages. Our results suggest that this is not the case for between-reader age estimates of spines+finrays and within-reader age estimates.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We hypothesize that the observed negative relationship between ACV and maximum age may be because estimating age is critical for long-lived species, so management agencies may use more resources to estimate precise ages for long-lived fish.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16282-9137-864B-BB56-BE406B55C049}"/>
              </a:ext>
            </a:extLst>
          </p:cNvPr>
          <p:cNvSpPr txBox="1"/>
          <p:nvPr/>
        </p:nvSpPr>
        <p:spPr>
          <a:xfrm>
            <a:off x="457200" y="4367762"/>
            <a:ext cx="21031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Fish ages are crucial for understanding the population dynamics of fish stocks.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Fish ages are often estimated from calcified structures such as otoliths, spines, finrays, and scales.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Quality control is often assured using ages estimated by two people (between-reader) or twice by the same person (within-reader).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The average coefficient of variation (ACV) is the preferred metric (Campana, 2001; J. Fish. Biol) for estimating precision among multiple age estimates. 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Our understanding of the distribution of ACV and variables that affect ACV is dated or lacking.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536765"/>
            <a:ext cx="21488400" cy="830997"/>
          </a:xfrm>
          <a:prstGeom prst="rect">
            <a:avLst/>
          </a:prstGeom>
          <a:solidFill>
            <a:srgbClr val="4C0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16282-9137-864B-BB56-BE406B55C049}"/>
              </a:ext>
            </a:extLst>
          </p:cNvPr>
          <p:cNvSpPr txBox="1"/>
          <p:nvPr/>
        </p:nvSpPr>
        <p:spPr>
          <a:xfrm>
            <a:off x="457200" y="10010940"/>
            <a:ext cx="21031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838" indent="-350838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Methods: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We used a two-way ANOVA to test the effects of calcified structure type (otoliths, spines+finrays, and scales) and comparison type (between- and within-reader) on the mean log-transformed ACV.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Tukey’s multiple comparison test was used to identify specific differences in group means. </a:t>
            </a:r>
          </a:p>
          <a:p>
            <a:endParaRPr lang="en-US" sz="2000" b="1" dirty="0"/>
          </a:p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Results: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536766"/>
            <a:ext cx="21488400" cy="5303520"/>
          </a:xfrm>
          <a:prstGeom prst="rect">
            <a:avLst/>
          </a:prstGeom>
          <a:noFill/>
          <a:ln w="76200">
            <a:solidFill>
              <a:srgbClr val="4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A7953-55C1-2B4D-8584-2C9323D97F82}"/>
              </a:ext>
            </a:extLst>
          </p:cNvPr>
          <p:cNvSpPr txBox="1"/>
          <p:nvPr/>
        </p:nvSpPr>
        <p:spPr>
          <a:xfrm>
            <a:off x="22402800" y="4650092"/>
            <a:ext cx="21031200" cy="3840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We examined 449 articles with 1447 separate measures of the precision of fish age estimates that were published in peer-reviewed journals from 1983 to 2021.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For each precision measure we recorded the calcified structure examined, type of comparison made (between- or within-reader), maximum estimated age, and ACV value.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The current analysis is restricted to precision measures where only two age estimates were made; a ray-finned fish was examined; and otoliths, scales, or spines and finrays (combined) were used.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74200" y="9326880"/>
            <a:ext cx="21488400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Question 2: 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Is ACV Related to Maximum Estimated Age?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174200" y="9326880"/>
            <a:ext cx="21488400" cy="23317200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16282-9137-864B-BB56-BE406B55C049}"/>
              </a:ext>
            </a:extLst>
          </p:cNvPr>
          <p:cNvSpPr txBox="1"/>
          <p:nvPr/>
        </p:nvSpPr>
        <p:spPr>
          <a:xfrm>
            <a:off x="22402800" y="10012680"/>
            <a:ext cx="21031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838" indent="-350838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Methods:</a:t>
            </a:r>
            <a:endParaRPr lang="en-US" sz="4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We used a two-way indicator variable regression (IVR) to determine how the relationship between log ACV and log maximum estimated age differed by calcified structure (otoliths, spines+finrays, and scales) and comparison (between- and within-reader) types.</a:t>
            </a:r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sz="4000" dirty="0"/>
              <a:t>One-way IVRs were used for between- and within-reader log ACV values separately to better understand the complex results of the two-way IVR.</a:t>
            </a:r>
          </a:p>
          <a:p>
            <a:endParaRPr lang="en-US" sz="1000" b="1" dirty="0"/>
          </a:p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Results: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9326880"/>
            <a:ext cx="21488400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Question 1: 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Does Mean ACV Differ by Structure or Comparison Type?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00" y="9326880"/>
            <a:ext cx="21488400" cy="2331720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74200" y="3538728"/>
            <a:ext cx="21488400" cy="830997"/>
          </a:xfrm>
          <a:prstGeom prst="rect">
            <a:avLst/>
          </a:prstGeom>
          <a:solidFill>
            <a:srgbClr val="544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General Methods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174200" y="3536765"/>
            <a:ext cx="21488400" cy="5303520"/>
          </a:xfrm>
          <a:prstGeom prst="rect">
            <a:avLst/>
          </a:prstGeom>
          <a:noFill/>
          <a:ln w="76200">
            <a:solidFill>
              <a:srgbClr val="544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DAE347DE-242A-DB4A-96DE-9F8D5351F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00" y="14833600"/>
            <a:ext cx="3251200" cy="325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7FB74D-1710-284D-890C-EC02096AC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5641" y="45719"/>
            <a:ext cx="2921673" cy="29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8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9312</TotalTime>
  <Words>748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gordyscott99@gmail.com</dc:creator>
  <cp:lastModifiedBy>gordyscott99@gmail.com</cp:lastModifiedBy>
  <cp:revision>72</cp:revision>
  <dcterms:created xsi:type="dcterms:W3CDTF">2021-03-18T16:45:36Z</dcterms:created>
  <dcterms:modified xsi:type="dcterms:W3CDTF">2021-04-01T13:35:00Z</dcterms:modified>
</cp:coreProperties>
</file>