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29260800"/>
  <p:notesSz cx="6858000" cy="9144000"/>
  <p:defaultTextStyle>
    <a:defPPr>
      <a:defRPr lang="en-US"/>
    </a:defPPr>
    <a:lvl1pPr marL="0" algn="l" defTabSz="3865997" rtl="0" eaLnBrk="1" latinLnBrk="0" hangingPunct="1">
      <a:defRPr sz="7575" kern="1200">
        <a:solidFill>
          <a:schemeClr val="tx1"/>
        </a:solidFill>
        <a:latin typeface="+mn-lt"/>
        <a:ea typeface="+mn-ea"/>
        <a:cs typeface="+mn-cs"/>
      </a:defRPr>
    </a:lvl1pPr>
    <a:lvl2pPr marL="1932999" algn="l" defTabSz="3865997" rtl="0" eaLnBrk="1" latinLnBrk="0" hangingPunct="1">
      <a:defRPr sz="7575" kern="1200">
        <a:solidFill>
          <a:schemeClr val="tx1"/>
        </a:solidFill>
        <a:latin typeface="+mn-lt"/>
        <a:ea typeface="+mn-ea"/>
        <a:cs typeface="+mn-cs"/>
      </a:defRPr>
    </a:lvl2pPr>
    <a:lvl3pPr marL="3865997" algn="l" defTabSz="3865997" rtl="0" eaLnBrk="1" latinLnBrk="0" hangingPunct="1">
      <a:defRPr sz="7575" kern="1200">
        <a:solidFill>
          <a:schemeClr val="tx1"/>
        </a:solidFill>
        <a:latin typeface="+mn-lt"/>
        <a:ea typeface="+mn-ea"/>
        <a:cs typeface="+mn-cs"/>
      </a:defRPr>
    </a:lvl3pPr>
    <a:lvl4pPr marL="5798996" algn="l" defTabSz="3865997" rtl="0" eaLnBrk="1" latinLnBrk="0" hangingPunct="1">
      <a:defRPr sz="7575" kern="1200">
        <a:solidFill>
          <a:schemeClr val="tx1"/>
        </a:solidFill>
        <a:latin typeface="+mn-lt"/>
        <a:ea typeface="+mn-ea"/>
        <a:cs typeface="+mn-cs"/>
      </a:defRPr>
    </a:lvl4pPr>
    <a:lvl5pPr marL="7731994" algn="l" defTabSz="3865997" rtl="0" eaLnBrk="1" latinLnBrk="0" hangingPunct="1">
      <a:defRPr sz="7575" kern="1200">
        <a:solidFill>
          <a:schemeClr val="tx1"/>
        </a:solidFill>
        <a:latin typeface="+mn-lt"/>
        <a:ea typeface="+mn-ea"/>
        <a:cs typeface="+mn-cs"/>
      </a:defRPr>
    </a:lvl5pPr>
    <a:lvl6pPr marL="9664993" algn="l" defTabSz="3865997" rtl="0" eaLnBrk="1" latinLnBrk="0" hangingPunct="1">
      <a:defRPr sz="7575" kern="1200">
        <a:solidFill>
          <a:schemeClr val="tx1"/>
        </a:solidFill>
        <a:latin typeface="+mn-lt"/>
        <a:ea typeface="+mn-ea"/>
        <a:cs typeface="+mn-cs"/>
      </a:defRPr>
    </a:lvl6pPr>
    <a:lvl7pPr marL="11597991" algn="l" defTabSz="3865997" rtl="0" eaLnBrk="1" latinLnBrk="0" hangingPunct="1">
      <a:defRPr sz="7575" kern="1200">
        <a:solidFill>
          <a:schemeClr val="tx1"/>
        </a:solidFill>
        <a:latin typeface="+mn-lt"/>
        <a:ea typeface="+mn-ea"/>
        <a:cs typeface="+mn-cs"/>
      </a:defRPr>
    </a:lvl7pPr>
    <a:lvl8pPr marL="13530990" algn="l" defTabSz="3865997" rtl="0" eaLnBrk="1" latinLnBrk="0" hangingPunct="1">
      <a:defRPr sz="7575" kern="1200">
        <a:solidFill>
          <a:schemeClr val="tx1"/>
        </a:solidFill>
        <a:latin typeface="+mn-lt"/>
        <a:ea typeface="+mn-ea"/>
        <a:cs typeface="+mn-cs"/>
      </a:defRPr>
    </a:lvl8pPr>
    <a:lvl9pPr marL="15463988" algn="l" defTabSz="3865997" rtl="0" eaLnBrk="1" latinLnBrk="0" hangingPunct="1">
      <a:defRPr sz="757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userDrawn="1">
          <p15:clr>
            <a:srgbClr val="A4A3A4"/>
          </p15:clr>
        </p15:guide>
        <p15:guide id="2" pos="8064" userDrawn="1">
          <p15:clr>
            <a:srgbClr val="A4A3A4"/>
          </p15:clr>
        </p15:guide>
        <p15:guide id="3" pos="160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6400"/>
    <a:srgbClr val="E5E5E5"/>
    <a:srgbClr val="FFFFDE"/>
    <a:srgbClr val="4683B2"/>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68" autoAdjust="0"/>
    <p:restoredTop sz="94660" autoAdjust="0"/>
  </p:normalViewPr>
  <p:slideViewPr>
    <p:cSldViewPr>
      <p:cViewPr varScale="1">
        <p:scale>
          <a:sx n="27" d="100"/>
          <a:sy n="27" d="100"/>
        </p:scale>
        <p:origin x="1944" y="72"/>
      </p:cViewPr>
      <p:guideLst>
        <p:guide orient="horz" pos="9216"/>
        <p:guide pos="8064"/>
        <p:guide pos="160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2034" y="90"/>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FC93A4-82C8-40FE-860D-9D5A5D4DAE6B}" type="datetimeFigureOut">
              <a:rPr lang="en-US" smtClean="0"/>
              <a:t>2/11/2019</a:t>
            </a:fld>
            <a:endParaRPr lang="en-US"/>
          </a:p>
        </p:txBody>
      </p:sp>
      <p:sp>
        <p:nvSpPr>
          <p:cNvPr id="4" name="Slide Image Placeholder 3"/>
          <p:cNvSpPr>
            <a:spLocks noGrp="1" noRot="1" noChangeAspect="1"/>
          </p:cNvSpPr>
          <p:nvPr>
            <p:ph type="sldImg" idx="2"/>
          </p:nvPr>
        </p:nvSpPr>
        <p:spPr>
          <a:xfrm>
            <a:off x="1403350" y="1143000"/>
            <a:ext cx="40513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40CDD9-8646-4AFB-858B-7793BE078CED}" type="slidenum">
              <a:rPr lang="en-US" smtClean="0"/>
              <a:t>‹#›</a:t>
            </a:fld>
            <a:endParaRPr lang="en-US"/>
          </a:p>
        </p:txBody>
      </p:sp>
    </p:spTree>
    <p:extLst>
      <p:ext uri="{BB962C8B-B14F-4D97-AF65-F5344CB8AC3E}">
        <p14:creationId xmlns:p14="http://schemas.microsoft.com/office/powerpoint/2010/main" val="2710884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40CDD9-8646-4AFB-858B-7793BE078CED}" type="slidenum">
              <a:rPr lang="en-US" smtClean="0"/>
              <a:t>1</a:t>
            </a:fld>
            <a:endParaRPr lang="en-US"/>
          </a:p>
        </p:txBody>
      </p:sp>
    </p:spTree>
    <p:extLst>
      <p:ext uri="{BB962C8B-B14F-4D97-AF65-F5344CB8AC3E}">
        <p14:creationId xmlns:p14="http://schemas.microsoft.com/office/powerpoint/2010/main" val="442996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9089816"/>
            <a:ext cx="32644080" cy="6272107"/>
          </a:xfrm>
        </p:spPr>
        <p:txBody>
          <a:bodyPr/>
          <a:lstStyle/>
          <a:p>
            <a:r>
              <a:rPr lang="en-US"/>
              <a:t>Click to edit Master title style</a:t>
            </a:r>
          </a:p>
        </p:txBody>
      </p:sp>
      <p:sp>
        <p:nvSpPr>
          <p:cNvPr id="3" name="Subtitle 2"/>
          <p:cNvSpPr>
            <a:spLocks noGrp="1"/>
          </p:cNvSpPr>
          <p:nvPr>
            <p:ph type="subTitle" idx="1"/>
          </p:nvPr>
        </p:nvSpPr>
        <p:spPr>
          <a:xfrm>
            <a:off x="5760720" y="16581120"/>
            <a:ext cx="26883360" cy="7477760"/>
          </a:xfrm>
        </p:spPr>
        <p:txBody>
          <a:bodyPr/>
          <a:lstStyle>
            <a:lvl1pPr marL="0" indent="0" algn="ctr">
              <a:buNone/>
              <a:defRPr>
                <a:solidFill>
                  <a:schemeClr val="tx1">
                    <a:tint val="75000"/>
                  </a:schemeClr>
                </a:solidFill>
              </a:defRPr>
            </a:lvl1pPr>
            <a:lvl2pPr marL="1904527" indent="0" algn="ctr">
              <a:buNone/>
              <a:defRPr>
                <a:solidFill>
                  <a:schemeClr val="tx1">
                    <a:tint val="75000"/>
                  </a:schemeClr>
                </a:solidFill>
              </a:defRPr>
            </a:lvl2pPr>
            <a:lvl3pPr marL="3809053" indent="0" algn="ctr">
              <a:buNone/>
              <a:defRPr>
                <a:solidFill>
                  <a:schemeClr val="tx1">
                    <a:tint val="75000"/>
                  </a:schemeClr>
                </a:solidFill>
              </a:defRPr>
            </a:lvl3pPr>
            <a:lvl4pPr marL="5713580" indent="0" algn="ctr">
              <a:buNone/>
              <a:defRPr>
                <a:solidFill>
                  <a:schemeClr val="tx1">
                    <a:tint val="75000"/>
                  </a:schemeClr>
                </a:solidFill>
              </a:defRPr>
            </a:lvl4pPr>
            <a:lvl5pPr marL="7618107" indent="0" algn="ctr">
              <a:buNone/>
              <a:defRPr>
                <a:solidFill>
                  <a:schemeClr val="tx1">
                    <a:tint val="75000"/>
                  </a:schemeClr>
                </a:solidFill>
              </a:defRPr>
            </a:lvl5pPr>
            <a:lvl6pPr marL="9522634" indent="0" algn="ctr">
              <a:buNone/>
              <a:defRPr>
                <a:solidFill>
                  <a:schemeClr val="tx1">
                    <a:tint val="75000"/>
                  </a:schemeClr>
                </a:solidFill>
              </a:defRPr>
            </a:lvl6pPr>
            <a:lvl7pPr marL="11427160" indent="0" algn="ctr">
              <a:buNone/>
              <a:defRPr>
                <a:solidFill>
                  <a:schemeClr val="tx1">
                    <a:tint val="75000"/>
                  </a:schemeClr>
                </a:solidFill>
              </a:defRPr>
            </a:lvl7pPr>
            <a:lvl8pPr marL="13331687" indent="0" algn="ctr">
              <a:buNone/>
              <a:defRPr>
                <a:solidFill>
                  <a:schemeClr val="tx1">
                    <a:tint val="75000"/>
                  </a:schemeClr>
                </a:solidFill>
              </a:defRPr>
            </a:lvl8pPr>
            <a:lvl9pPr marL="1523621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64F1C46-C26F-43CC-ADA4-CCA12DEC4E53}"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43E49-CF0D-45DB-AAA3-A6AF5CEB804E}" type="slidenum">
              <a:rPr lang="en-US" smtClean="0"/>
              <a:t>‹#›</a:t>
            </a:fld>
            <a:endParaRPr lang="en-US"/>
          </a:p>
        </p:txBody>
      </p:sp>
    </p:spTree>
    <p:extLst>
      <p:ext uri="{BB962C8B-B14F-4D97-AF65-F5344CB8AC3E}">
        <p14:creationId xmlns:p14="http://schemas.microsoft.com/office/powerpoint/2010/main" val="1872091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4F1C46-C26F-43CC-ADA4-CCA12DEC4E53}"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43E49-CF0D-45DB-AAA3-A6AF5CEB804E}" type="slidenum">
              <a:rPr lang="en-US" smtClean="0"/>
              <a:t>‹#›</a:t>
            </a:fld>
            <a:endParaRPr lang="en-US"/>
          </a:p>
        </p:txBody>
      </p:sp>
    </p:spTree>
    <p:extLst>
      <p:ext uri="{BB962C8B-B14F-4D97-AF65-F5344CB8AC3E}">
        <p14:creationId xmlns:p14="http://schemas.microsoft.com/office/powerpoint/2010/main" val="911182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171791"/>
            <a:ext cx="8641080" cy="2496650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920240" y="1171791"/>
            <a:ext cx="25283160" cy="249665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4F1C46-C26F-43CC-ADA4-CCA12DEC4E53}"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43E49-CF0D-45DB-AAA3-A6AF5CEB804E}" type="slidenum">
              <a:rPr lang="en-US" smtClean="0"/>
              <a:t>‹#›</a:t>
            </a:fld>
            <a:endParaRPr lang="en-US"/>
          </a:p>
        </p:txBody>
      </p:sp>
    </p:spTree>
    <p:extLst>
      <p:ext uri="{BB962C8B-B14F-4D97-AF65-F5344CB8AC3E}">
        <p14:creationId xmlns:p14="http://schemas.microsoft.com/office/powerpoint/2010/main" val="604426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4F1C46-C26F-43CC-ADA4-CCA12DEC4E53}"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43E49-CF0D-45DB-AAA3-A6AF5CEB804E}" type="slidenum">
              <a:rPr lang="en-US" smtClean="0"/>
              <a:t>‹#›</a:t>
            </a:fld>
            <a:endParaRPr lang="en-US"/>
          </a:p>
        </p:txBody>
      </p:sp>
    </p:spTree>
    <p:extLst>
      <p:ext uri="{BB962C8B-B14F-4D97-AF65-F5344CB8AC3E}">
        <p14:creationId xmlns:p14="http://schemas.microsoft.com/office/powerpoint/2010/main" val="2308778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4" y="18802776"/>
            <a:ext cx="32644080" cy="5811520"/>
          </a:xfrm>
        </p:spPr>
        <p:txBody>
          <a:bodyPr anchor="t"/>
          <a:lstStyle>
            <a:lvl1pPr algn="l">
              <a:defRPr sz="16663" b="1" cap="all"/>
            </a:lvl1pPr>
          </a:lstStyle>
          <a:p>
            <a:r>
              <a:rPr lang="en-US"/>
              <a:t>Click to edit Master title style</a:t>
            </a:r>
          </a:p>
        </p:txBody>
      </p:sp>
      <p:sp>
        <p:nvSpPr>
          <p:cNvPr id="3" name="Text Placeholder 2"/>
          <p:cNvSpPr>
            <a:spLocks noGrp="1"/>
          </p:cNvSpPr>
          <p:nvPr>
            <p:ph type="body" idx="1"/>
          </p:nvPr>
        </p:nvSpPr>
        <p:spPr>
          <a:xfrm>
            <a:off x="3033714" y="12401978"/>
            <a:ext cx="32644080" cy="6400799"/>
          </a:xfrm>
        </p:spPr>
        <p:txBody>
          <a:bodyPr anchor="b"/>
          <a:lstStyle>
            <a:lvl1pPr marL="0" indent="0">
              <a:buNone/>
              <a:defRPr sz="8331">
                <a:solidFill>
                  <a:schemeClr val="tx1">
                    <a:tint val="75000"/>
                  </a:schemeClr>
                </a:solidFill>
              </a:defRPr>
            </a:lvl1pPr>
            <a:lvl2pPr marL="1904527" indent="0">
              <a:buNone/>
              <a:defRPr sz="7464">
                <a:solidFill>
                  <a:schemeClr val="tx1">
                    <a:tint val="75000"/>
                  </a:schemeClr>
                </a:solidFill>
              </a:defRPr>
            </a:lvl2pPr>
            <a:lvl3pPr marL="3809053" indent="0">
              <a:buNone/>
              <a:defRPr sz="6683">
                <a:solidFill>
                  <a:schemeClr val="tx1">
                    <a:tint val="75000"/>
                  </a:schemeClr>
                </a:solidFill>
              </a:defRPr>
            </a:lvl3pPr>
            <a:lvl4pPr marL="5713580" indent="0">
              <a:buNone/>
              <a:defRPr sz="5815">
                <a:solidFill>
                  <a:schemeClr val="tx1">
                    <a:tint val="75000"/>
                  </a:schemeClr>
                </a:solidFill>
              </a:defRPr>
            </a:lvl4pPr>
            <a:lvl5pPr marL="7618107" indent="0">
              <a:buNone/>
              <a:defRPr sz="5815">
                <a:solidFill>
                  <a:schemeClr val="tx1">
                    <a:tint val="75000"/>
                  </a:schemeClr>
                </a:solidFill>
              </a:defRPr>
            </a:lvl5pPr>
            <a:lvl6pPr marL="9522634" indent="0">
              <a:buNone/>
              <a:defRPr sz="5815">
                <a:solidFill>
                  <a:schemeClr val="tx1">
                    <a:tint val="75000"/>
                  </a:schemeClr>
                </a:solidFill>
              </a:defRPr>
            </a:lvl6pPr>
            <a:lvl7pPr marL="11427160" indent="0">
              <a:buNone/>
              <a:defRPr sz="5815">
                <a:solidFill>
                  <a:schemeClr val="tx1">
                    <a:tint val="75000"/>
                  </a:schemeClr>
                </a:solidFill>
              </a:defRPr>
            </a:lvl7pPr>
            <a:lvl8pPr marL="13331687" indent="0">
              <a:buNone/>
              <a:defRPr sz="5815">
                <a:solidFill>
                  <a:schemeClr val="tx1">
                    <a:tint val="75000"/>
                  </a:schemeClr>
                </a:solidFill>
              </a:defRPr>
            </a:lvl8pPr>
            <a:lvl9pPr marL="15236213" indent="0">
              <a:buNone/>
              <a:defRPr sz="581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4F1C46-C26F-43CC-ADA4-CCA12DEC4E53}"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43E49-CF0D-45DB-AAA3-A6AF5CEB804E}" type="slidenum">
              <a:rPr lang="en-US" smtClean="0"/>
              <a:t>‹#›</a:t>
            </a:fld>
            <a:endParaRPr lang="en-US"/>
          </a:p>
        </p:txBody>
      </p:sp>
    </p:spTree>
    <p:extLst>
      <p:ext uri="{BB962C8B-B14F-4D97-AF65-F5344CB8AC3E}">
        <p14:creationId xmlns:p14="http://schemas.microsoft.com/office/powerpoint/2010/main" val="3967303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20240" y="6827523"/>
            <a:ext cx="16962120" cy="19310775"/>
          </a:xfrm>
        </p:spPr>
        <p:txBody>
          <a:bodyPr/>
          <a:lstStyle>
            <a:lvl1pPr>
              <a:defRPr sz="11629"/>
            </a:lvl1pPr>
            <a:lvl2pPr>
              <a:defRPr sz="9980"/>
            </a:lvl2pPr>
            <a:lvl3pPr>
              <a:defRPr sz="8331"/>
            </a:lvl3pPr>
            <a:lvl4pPr>
              <a:defRPr sz="7464"/>
            </a:lvl4pPr>
            <a:lvl5pPr>
              <a:defRPr sz="7464"/>
            </a:lvl5pPr>
            <a:lvl6pPr>
              <a:defRPr sz="7464"/>
            </a:lvl6pPr>
            <a:lvl7pPr>
              <a:defRPr sz="7464"/>
            </a:lvl7pPr>
            <a:lvl8pPr>
              <a:defRPr sz="7464"/>
            </a:lvl8pPr>
            <a:lvl9pPr>
              <a:defRPr sz="746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522440" y="6827523"/>
            <a:ext cx="16962120" cy="19310775"/>
          </a:xfrm>
        </p:spPr>
        <p:txBody>
          <a:bodyPr/>
          <a:lstStyle>
            <a:lvl1pPr>
              <a:defRPr sz="11629"/>
            </a:lvl1pPr>
            <a:lvl2pPr>
              <a:defRPr sz="9980"/>
            </a:lvl2pPr>
            <a:lvl3pPr>
              <a:defRPr sz="8331"/>
            </a:lvl3pPr>
            <a:lvl4pPr>
              <a:defRPr sz="7464"/>
            </a:lvl4pPr>
            <a:lvl5pPr>
              <a:defRPr sz="7464"/>
            </a:lvl5pPr>
            <a:lvl6pPr>
              <a:defRPr sz="7464"/>
            </a:lvl6pPr>
            <a:lvl7pPr>
              <a:defRPr sz="7464"/>
            </a:lvl7pPr>
            <a:lvl8pPr>
              <a:defRPr sz="7464"/>
            </a:lvl8pPr>
            <a:lvl9pPr>
              <a:defRPr sz="746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4F1C46-C26F-43CC-ADA4-CCA12DEC4E53}"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543E49-CF0D-45DB-AAA3-A6AF5CEB804E}" type="slidenum">
              <a:rPr lang="en-US" smtClean="0"/>
              <a:t>‹#›</a:t>
            </a:fld>
            <a:endParaRPr lang="en-US"/>
          </a:p>
        </p:txBody>
      </p:sp>
    </p:spTree>
    <p:extLst>
      <p:ext uri="{BB962C8B-B14F-4D97-AF65-F5344CB8AC3E}">
        <p14:creationId xmlns:p14="http://schemas.microsoft.com/office/powerpoint/2010/main" val="3219307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920241" y="6549815"/>
            <a:ext cx="16968789" cy="2729651"/>
          </a:xfrm>
        </p:spPr>
        <p:txBody>
          <a:bodyPr anchor="b"/>
          <a:lstStyle>
            <a:lvl1pPr marL="0" indent="0">
              <a:buNone/>
              <a:defRPr sz="9980" b="1"/>
            </a:lvl1pPr>
            <a:lvl2pPr marL="1904527" indent="0">
              <a:buNone/>
              <a:defRPr sz="8331" b="1"/>
            </a:lvl2pPr>
            <a:lvl3pPr marL="3809053" indent="0">
              <a:buNone/>
              <a:defRPr sz="7464" b="1"/>
            </a:lvl3pPr>
            <a:lvl4pPr marL="5713580" indent="0">
              <a:buNone/>
              <a:defRPr sz="6683" b="1"/>
            </a:lvl4pPr>
            <a:lvl5pPr marL="7618107" indent="0">
              <a:buNone/>
              <a:defRPr sz="6683" b="1"/>
            </a:lvl5pPr>
            <a:lvl6pPr marL="9522634" indent="0">
              <a:buNone/>
              <a:defRPr sz="6683" b="1"/>
            </a:lvl6pPr>
            <a:lvl7pPr marL="11427160" indent="0">
              <a:buNone/>
              <a:defRPr sz="6683" b="1"/>
            </a:lvl7pPr>
            <a:lvl8pPr marL="13331687" indent="0">
              <a:buNone/>
              <a:defRPr sz="6683" b="1"/>
            </a:lvl8pPr>
            <a:lvl9pPr marL="15236213" indent="0">
              <a:buNone/>
              <a:defRPr sz="6683" b="1"/>
            </a:lvl9pPr>
          </a:lstStyle>
          <a:p>
            <a:pPr lvl="0"/>
            <a:r>
              <a:rPr lang="en-US"/>
              <a:t>Click to edit Master text styles</a:t>
            </a:r>
          </a:p>
        </p:txBody>
      </p:sp>
      <p:sp>
        <p:nvSpPr>
          <p:cNvPr id="4" name="Content Placeholder 3"/>
          <p:cNvSpPr>
            <a:spLocks noGrp="1"/>
          </p:cNvSpPr>
          <p:nvPr>
            <p:ph sz="half" idx="2"/>
          </p:nvPr>
        </p:nvSpPr>
        <p:spPr>
          <a:xfrm>
            <a:off x="1920241" y="9279466"/>
            <a:ext cx="16968789" cy="16858829"/>
          </a:xfrm>
        </p:spPr>
        <p:txBody>
          <a:bodyPr/>
          <a:lstStyle>
            <a:lvl1pPr>
              <a:defRPr sz="9980"/>
            </a:lvl1pPr>
            <a:lvl2pPr>
              <a:defRPr sz="8331"/>
            </a:lvl2pPr>
            <a:lvl3pPr>
              <a:defRPr sz="7464"/>
            </a:lvl3pPr>
            <a:lvl4pPr>
              <a:defRPr sz="6683"/>
            </a:lvl4pPr>
            <a:lvl5pPr>
              <a:defRPr sz="6683"/>
            </a:lvl5pPr>
            <a:lvl6pPr>
              <a:defRPr sz="6683"/>
            </a:lvl6pPr>
            <a:lvl7pPr>
              <a:defRPr sz="6683"/>
            </a:lvl7pPr>
            <a:lvl8pPr>
              <a:defRPr sz="6683"/>
            </a:lvl8pPr>
            <a:lvl9pPr>
              <a:defRPr sz="66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509107" y="6549815"/>
            <a:ext cx="16975455" cy="2729651"/>
          </a:xfrm>
        </p:spPr>
        <p:txBody>
          <a:bodyPr anchor="b"/>
          <a:lstStyle>
            <a:lvl1pPr marL="0" indent="0">
              <a:buNone/>
              <a:defRPr sz="9980" b="1"/>
            </a:lvl1pPr>
            <a:lvl2pPr marL="1904527" indent="0">
              <a:buNone/>
              <a:defRPr sz="8331" b="1"/>
            </a:lvl2pPr>
            <a:lvl3pPr marL="3809053" indent="0">
              <a:buNone/>
              <a:defRPr sz="7464" b="1"/>
            </a:lvl3pPr>
            <a:lvl4pPr marL="5713580" indent="0">
              <a:buNone/>
              <a:defRPr sz="6683" b="1"/>
            </a:lvl4pPr>
            <a:lvl5pPr marL="7618107" indent="0">
              <a:buNone/>
              <a:defRPr sz="6683" b="1"/>
            </a:lvl5pPr>
            <a:lvl6pPr marL="9522634" indent="0">
              <a:buNone/>
              <a:defRPr sz="6683" b="1"/>
            </a:lvl6pPr>
            <a:lvl7pPr marL="11427160" indent="0">
              <a:buNone/>
              <a:defRPr sz="6683" b="1"/>
            </a:lvl7pPr>
            <a:lvl8pPr marL="13331687" indent="0">
              <a:buNone/>
              <a:defRPr sz="6683" b="1"/>
            </a:lvl8pPr>
            <a:lvl9pPr marL="15236213" indent="0">
              <a:buNone/>
              <a:defRPr sz="6683" b="1"/>
            </a:lvl9pPr>
          </a:lstStyle>
          <a:p>
            <a:pPr lvl="0"/>
            <a:r>
              <a:rPr lang="en-US"/>
              <a:t>Click to edit Master text styles</a:t>
            </a:r>
          </a:p>
        </p:txBody>
      </p:sp>
      <p:sp>
        <p:nvSpPr>
          <p:cNvPr id="6" name="Content Placeholder 5"/>
          <p:cNvSpPr>
            <a:spLocks noGrp="1"/>
          </p:cNvSpPr>
          <p:nvPr>
            <p:ph sz="quarter" idx="4"/>
          </p:nvPr>
        </p:nvSpPr>
        <p:spPr>
          <a:xfrm>
            <a:off x="19509107" y="9279466"/>
            <a:ext cx="16975455" cy="16858829"/>
          </a:xfrm>
        </p:spPr>
        <p:txBody>
          <a:bodyPr/>
          <a:lstStyle>
            <a:lvl1pPr>
              <a:defRPr sz="9980"/>
            </a:lvl1pPr>
            <a:lvl2pPr>
              <a:defRPr sz="8331"/>
            </a:lvl2pPr>
            <a:lvl3pPr>
              <a:defRPr sz="7464"/>
            </a:lvl3pPr>
            <a:lvl4pPr>
              <a:defRPr sz="6683"/>
            </a:lvl4pPr>
            <a:lvl5pPr>
              <a:defRPr sz="6683"/>
            </a:lvl5pPr>
            <a:lvl6pPr>
              <a:defRPr sz="6683"/>
            </a:lvl6pPr>
            <a:lvl7pPr>
              <a:defRPr sz="6683"/>
            </a:lvl7pPr>
            <a:lvl8pPr>
              <a:defRPr sz="6683"/>
            </a:lvl8pPr>
            <a:lvl9pPr>
              <a:defRPr sz="66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4F1C46-C26F-43CC-ADA4-CCA12DEC4E53}" type="datetimeFigureOut">
              <a:rPr lang="en-US" smtClean="0"/>
              <a:t>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543E49-CF0D-45DB-AAA3-A6AF5CEB804E}" type="slidenum">
              <a:rPr lang="en-US" smtClean="0"/>
              <a:t>‹#›</a:t>
            </a:fld>
            <a:endParaRPr lang="en-US"/>
          </a:p>
        </p:txBody>
      </p:sp>
    </p:spTree>
    <p:extLst>
      <p:ext uri="{BB962C8B-B14F-4D97-AF65-F5344CB8AC3E}">
        <p14:creationId xmlns:p14="http://schemas.microsoft.com/office/powerpoint/2010/main" val="41736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64F1C46-C26F-43CC-ADA4-CCA12DEC4E53}" type="datetimeFigureOut">
              <a:rPr lang="en-US" smtClean="0"/>
              <a:t>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543E49-CF0D-45DB-AAA3-A6AF5CEB804E}" type="slidenum">
              <a:rPr lang="en-US" smtClean="0"/>
              <a:t>‹#›</a:t>
            </a:fld>
            <a:endParaRPr lang="en-US"/>
          </a:p>
        </p:txBody>
      </p:sp>
    </p:spTree>
    <p:extLst>
      <p:ext uri="{BB962C8B-B14F-4D97-AF65-F5344CB8AC3E}">
        <p14:creationId xmlns:p14="http://schemas.microsoft.com/office/powerpoint/2010/main" val="1697584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4F1C46-C26F-43CC-ADA4-CCA12DEC4E53}" type="datetimeFigureOut">
              <a:rPr lang="en-US" smtClean="0"/>
              <a:t>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543E49-CF0D-45DB-AAA3-A6AF5CEB804E}" type="slidenum">
              <a:rPr lang="en-US" smtClean="0"/>
              <a:t>‹#›</a:t>
            </a:fld>
            <a:endParaRPr lang="en-US"/>
          </a:p>
        </p:txBody>
      </p:sp>
    </p:spTree>
    <p:extLst>
      <p:ext uri="{BB962C8B-B14F-4D97-AF65-F5344CB8AC3E}">
        <p14:creationId xmlns:p14="http://schemas.microsoft.com/office/powerpoint/2010/main" val="2162971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4" y="1165013"/>
            <a:ext cx="12634914" cy="4958080"/>
          </a:xfrm>
        </p:spPr>
        <p:txBody>
          <a:bodyPr anchor="b"/>
          <a:lstStyle>
            <a:lvl1pPr algn="l">
              <a:defRPr sz="8331" b="1"/>
            </a:lvl1pPr>
          </a:lstStyle>
          <a:p>
            <a:r>
              <a:rPr lang="en-US"/>
              <a:t>Click to edit Master title style</a:t>
            </a:r>
          </a:p>
        </p:txBody>
      </p:sp>
      <p:sp>
        <p:nvSpPr>
          <p:cNvPr id="3" name="Content Placeholder 2"/>
          <p:cNvSpPr>
            <a:spLocks noGrp="1"/>
          </p:cNvSpPr>
          <p:nvPr>
            <p:ph idx="1"/>
          </p:nvPr>
        </p:nvSpPr>
        <p:spPr>
          <a:xfrm>
            <a:off x="15015210" y="1165016"/>
            <a:ext cx="21469350" cy="24973282"/>
          </a:xfrm>
        </p:spPr>
        <p:txBody>
          <a:bodyPr/>
          <a:lstStyle>
            <a:lvl1pPr>
              <a:defRPr sz="13365"/>
            </a:lvl1pPr>
            <a:lvl2pPr>
              <a:defRPr sz="11629"/>
            </a:lvl2pPr>
            <a:lvl3pPr>
              <a:defRPr sz="9980"/>
            </a:lvl3pPr>
            <a:lvl4pPr>
              <a:defRPr sz="8331"/>
            </a:lvl4pPr>
            <a:lvl5pPr>
              <a:defRPr sz="8331"/>
            </a:lvl5pPr>
            <a:lvl6pPr>
              <a:defRPr sz="8331"/>
            </a:lvl6pPr>
            <a:lvl7pPr>
              <a:defRPr sz="8331"/>
            </a:lvl7pPr>
            <a:lvl8pPr>
              <a:defRPr sz="8331"/>
            </a:lvl8pPr>
            <a:lvl9pPr>
              <a:defRPr sz="833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20244" y="6123096"/>
            <a:ext cx="12634914" cy="20015201"/>
          </a:xfrm>
        </p:spPr>
        <p:txBody>
          <a:bodyPr/>
          <a:lstStyle>
            <a:lvl1pPr marL="0" indent="0">
              <a:buNone/>
              <a:defRPr sz="5815"/>
            </a:lvl1pPr>
            <a:lvl2pPr marL="1904527" indent="0">
              <a:buNone/>
              <a:defRPr sz="5034"/>
            </a:lvl2pPr>
            <a:lvl3pPr marL="3809053" indent="0">
              <a:buNone/>
              <a:defRPr sz="4165"/>
            </a:lvl3pPr>
            <a:lvl4pPr marL="5713580" indent="0">
              <a:buNone/>
              <a:defRPr sz="3732"/>
            </a:lvl4pPr>
            <a:lvl5pPr marL="7618107" indent="0">
              <a:buNone/>
              <a:defRPr sz="3732"/>
            </a:lvl5pPr>
            <a:lvl6pPr marL="9522634" indent="0">
              <a:buNone/>
              <a:defRPr sz="3732"/>
            </a:lvl6pPr>
            <a:lvl7pPr marL="11427160" indent="0">
              <a:buNone/>
              <a:defRPr sz="3732"/>
            </a:lvl7pPr>
            <a:lvl8pPr marL="13331687" indent="0">
              <a:buNone/>
              <a:defRPr sz="3732"/>
            </a:lvl8pPr>
            <a:lvl9pPr marL="15236213" indent="0">
              <a:buNone/>
              <a:defRPr sz="3732"/>
            </a:lvl9pPr>
          </a:lstStyle>
          <a:p>
            <a:pPr lvl="0"/>
            <a:r>
              <a:rPr lang="en-US"/>
              <a:t>Click to edit Master text styles</a:t>
            </a:r>
          </a:p>
        </p:txBody>
      </p:sp>
      <p:sp>
        <p:nvSpPr>
          <p:cNvPr id="5" name="Date Placeholder 4"/>
          <p:cNvSpPr>
            <a:spLocks noGrp="1"/>
          </p:cNvSpPr>
          <p:nvPr>
            <p:ph type="dt" sz="half" idx="10"/>
          </p:nvPr>
        </p:nvSpPr>
        <p:spPr/>
        <p:txBody>
          <a:bodyPr/>
          <a:lstStyle/>
          <a:p>
            <a:fld id="{C64F1C46-C26F-43CC-ADA4-CCA12DEC4E53}"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543E49-CF0D-45DB-AAA3-A6AF5CEB804E}" type="slidenum">
              <a:rPr lang="en-US" smtClean="0"/>
              <a:t>‹#›</a:t>
            </a:fld>
            <a:endParaRPr lang="en-US"/>
          </a:p>
        </p:txBody>
      </p:sp>
    </p:spTree>
    <p:extLst>
      <p:ext uri="{BB962C8B-B14F-4D97-AF65-F5344CB8AC3E}">
        <p14:creationId xmlns:p14="http://schemas.microsoft.com/office/powerpoint/2010/main" val="1738049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09" y="20482561"/>
            <a:ext cx="23042880" cy="2418082"/>
          </a:xfrm>
        </p:spPr>
        <p:txBody>
          <a:bodyPr anchor="b"/>
          <a:lstStyle>
            <a:lvl1pPr algn="l">
              <a:defRPr sz="8331" b="1"/>
            </a:lvl1pPr>
          </a:lstStyle>
          <a:p>
            <a:r>
              <a:rPr lang="en-US"/>
              <a:t>Click to edit Master title style</a:t>
            </a:r>
          </a:p>
        </p:txBody>
      </p:sp>
      <p:sp>
        <p:nvSpPr>
          <p:cNvPr id="3" name="Picture Placeholder 2"/>
          <p:cNvSpPr>
            <a:spLocks noGrp="1"/>
          </p:cNvSpPr>
          <p:nvPr>
            <p:ph type="pic" idx="1"/>
          </p:nvPr>
        </p:nvSpPr>
        <p:spPr>
          <a:xfrm>
            <a:off x="7527609" y="2614507"/>
            <a:ext cx="23042880" cy="17556480"/>
          </a:xfrm>
        </p:spPr>
        <p:txBody>
          <a:bodyPr/>
          <a:lstStyle>
            <a:lvl1pPr marL="0" indent="0">
              <a:buNone/>
              <a:defRPr sz="13365"/>
            </a:lvl1pPr>
            <a:lvl2pPr marL="1904527" indent="0">
              <a:buNone/>
              <a:defRPr sz="11629"/>
            </a:lvl2pPr>
            <a:lvl3pPr marL="3809053" indent="0">
              <a:buNone/>
              <a:defRPr sz="9980"/>
            </a:lvl3pPr>
            <a:lvl4pPr marL="5713580" indent="0">
              <a:buNone/>
              <a:defRPr sz="8331"/>
            </a:lvl4pPr>
            <a:lvl5pPr marL="7618107" indent="0">
              <a:buNone/>
              <a:defRPr sz="8331"/>
            </a:lvl5pPr>
            <a:lvl6pPr marL="9522634" indent="0">
              <a:buNone/>
              <a:defRPr sz="8331"/>
            </a:lvl6pPr>
            <a:lvl7pPr marL="11427160" indent="0">
              <a:buNone/>
              <a:defRPr sz="8331"/>
            </a:lvl7pPr>
            <a:lvl8pPr marL="13331687" indent="0">
              <a:buNone/>
              <a:defRPr sz="8331"/>
            </a:lvl8pPr>
            <a:lvl9pPr marL="15236213" indent="0">
              <a:buNone/>
              <a:defRPr sz="8331"/>
            </a:lvl9pPr>
          </a:lstStyle>
          <a:p>
            <a:endParaRPr lang="en-US"/>
          </a:p>
        </p:txBody>
      </p:sp>
      <p:sp>
        <p:nvSpPr>
          <p:cNvPr id="4" name="Text Placeholder 3"/>
          <p:cNvSpPr>
            <a:spLocks noGrp="1"/>
          </p:cNvSpPr>
          <p:nvPr>
            <p:ph type="body" sz="half" idx="2"/>
          </p:nvPr>
        </p:nvSpPr>
        <p:spPr>
          <a:xfrm>
            <a:off x="7527609" y="22900642"/>
            <a:ext cx="23042880" cy="3434078"/>
          </a:xfrm>
        </p:spPr>
        <p:txBody>
          <a:bodyPr/>
          <a:lstStyle>
            <a:lvl1pPr marL="0" indent="0">
              <a:buNone/>
              <a:defRPr sz="5815"/>
            </a:lvl1pPr>
            <a:lvl2pPr marL="1904527" indent="0">
              <a:buNone/>
              <a:defRPr sz="5034"/>
            </a:lvl2pPr>
            <a:lvl3pPr marL="3809053" indent="0">
              <a:buNone/>
              <a:defRPr sz="4165"/>
            </a:lvl3pPr>
            <a:lvl4pPr marL="5713580" indent="0">
              <a:buNone/>
              <a:defRPr sz="3732"/>
            </a:lvl4pPr>
            <a:lvl5pPr marL="7618107" indent="0">
              <a:buNone/>
              <a:defRPr sz="3732"/>
            </a:lvl5pPr>
            <a:lvl6pPr marL="9522634" indent="0">
              <a:buNone/>
              <a:defRPr sz="3732"/>
            </a:lvl6pPr>
            <a:lvl7pPr marL="11427160" indent="0">
              <a:buNone/>
              <a:defRPr sz="3732"/>
            </a:lvl7pPr>
            <a:lvl8pPr marL="13331687" indent="0">
              <a:buNone/>
              <a:defRPr sz="3732"/>
            </a:lvl8pPr>
            <a:lvl9pPr marL="15236213" indent="0">
              <a:buNone/>
              <a:defRPr sz="3732"/>
            </a:lvl9pPr>
          </a:lstStyle>
          <a:p>
            <a:pPr lvl="0"/>
            <a:r>
              <a:rPr lang="en-US"/>
              <a:t>Click to edit Master text styles</a:t>
            </a:r>
          </a:p>
        </p:txBody>
      </p:sp>
      <p:sp>
        <p:nvSpPr>
          <p:cNvPr id="5" name="Date Placeholder 4"/>
          <p:cNvSpPr>
            <a:spLocks noGrp="1"/>
          </p:cNvSpPr>
          <p:nvPr>
            <p:ph type="dt" sz="half" idx="10"/>
          </p:nvPr>
        </p:nvSpPr>
        <p:spPr/>
        <p:txBody>
          <a:bodyPr/>
          <a:lstStyle/>
          <a:p>
            <a:fld id="{C64F1C46-C26F-43CC-ADA4-CCA12DEC4E53}"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543E49-CF0D-45DB-AAA3-A6AF5CEB804E}" type="slidenum">
              <a:rPr lang="en-US" smtClean="0"/>
              <a:t>‹#›</a:t>
            </a:fld>
            <a:endParaRPr lang="en-US"/>
          </a:p>
        </p:txBody>
      </p:sp>
    </p:spTree>
    <p:extLst>
      <p:ext uri="{BB962C8B-B14F-4D97-AF65-F5344CB8AC3E}">
        <p14:creationId xmlns:p14="http://schemas.microsoft.com/office/powerpoint/2010/main" val="313172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171789"/>
            <a:ext cx="34564320" cy="48768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1920240" y="6827523"/>
            <a:ext cx="34564320" cy="19310775"/>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920240" y="27120428"/>
            <a:ext cx="8961120" cy="1557867"/>
          </a:xfrm>
          <a:prstGeom prst="rect">
            <a:avLst/>
          </a:prstGeom>
        </p:spPr>
        <p:txBody>
          <a:bodyPr vert="horz" lIns="438912" tIns="219456" rIns="438912" bIns="219456" rtlCol="0" anchor="ctr"/>
          <a:lstStyle>
            <a:lvl1pPr algn="l">
              <a:defRPr sz="5034">
                <a:solidFill>
                  <a:schemeClr val="tx1">
                    <a:tint val="75000"/>
                  </a:schemeClr>
                </a:solidFill>
              </a:defRPr>
            </a:lvl1pPr>
          </a:lstStyle>
          <a:p>
            <a:fld id="{C64F1C46-C26F-43CC-ADA4-CCA12DEC4E53}" type="datetimeFigureOut">
              <a:rPr lang="en-US" smtClean="0"/>
              <a:t>2/11/2019</a:t>
            </a:fld>
            <a:endParaRPr lang="en-US"/>
          </a:p>
        </p:txBody>
      </p:sp>
      <p:sp>
        <p:nvSpPr>
          <p:cNvPr id="5" name="Footer Placeholder 4"/>
          <p:cNvSpPr>
            <a:spLocks noGrp="1"/>
          </p:cNvSpPr>
          <p:nvPr>
            <p:ph type="ftr" sz="quarter" idx="3"/>
          </p:nvPr>
        </p:nvSpPr>
        <p:spPr>
          <a:xfrm>
            <a:off x="13121640" y="27120428"/>
            <a:ext cx="12161520" cy="1557867"/>
          </a:xfrm>
          <a:prstGeom prst="rect">
            <a:avLst/>
          </a:prstGeom>
        </p:spPr>
        <p:txBody>
          <a:bodyPr vert="horz" lIns="438912" tIns="219456" rIns="438912" bIns="219456" rtlCol="0" anchor="ctr"/>
          <a:lstStyle>
            <a:lvl1pPr algn="ctr">
              <a:defRPr sz="503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27120428"/>
            <a:ext cx="8961120" cy="1557867"/>
          </a:xfrm>
          <a:prstGeom prst="rect">
            <a:avLst/>
          </a:prstGeom>
        </p:spPr>
        <p:txBody>
          <a:bodyPr vert="horz" lIns="438912" tIns="219456" rIns="438912" bIns="219456" rtlCol="0" anchor="ctr"/>
          <a:lstStyle>
            <a:lvl1pPr algn="r">
              <a:defRPr sz="5034">
                <a:solidFill>
                  <a:schemeClr val="tx1">
                    <a:tint val="75000"/>
                  </a:schemeClr>
                </a:solidFill>
              </a:defRPr>
            </a:lvl1pPr>
          </a:lstStyle>
          <a:p>
            <a:fld id="{C4543E49-CF0D-45DB-AAA3-A6AF5CEB804E}" type="slidenum">
              <a:rPr lang="en-US" smtClean="0"/>
              <a:t>‹#›</a:t>
            </a:fld>
            <a:endParaRPr lang="en-US"/>
          </a:p>
        </p:txBody>
      </p:sp>
    </p:spTree>
    <p:extLst>
      <p:ext uri="{BB962C8B-B14F-4D97-AF65-F5344CB8AC3E}">
        <p14:creationId xmlns:p14="http://schemas.microsoft.com/office/powerpoint/2010/main" val="2606603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809053" rtl="0" eaLnBrk="1" latinLnBrk="0" hangingPunct="1">
        <a:spcBef>
          <a:spcPct val="0"/>
        </a:spcBef>
        <a:buNone/>
        <a:defRPr sz="18311" kern="1200">
          <a:solidFill>
            <a:schemeClr val="tx1"/>
          </a:solidFill>
          <a:latin typeface="+mj-lt"/>
          <a:ea typeface="+mj-ea"/>
          <a:cs typeface="+mj-cs"/>
        </a:defRPr>
      </a:lvl1pPr>
    </p:titleStyle>
    <p:bodyStyle>
      <a:lvl1pPr marL="1428395" indent="-1428395" algn="l" defTabSz="3809053" rtl="0" eaLnBrk="1" latinLnBrk="0" hangingPunct="1">
        <a:spcBef>
          <a:spcPct val="20000"/>
        </a:spcBef>
        <a:buFont typeface="Arial" pitchFamily="34" charset="0"/>
        <a:buChar char="•"/>
        <a:defRPr sz="13365" kern="1200">
          <a:solidFill>
            <a:schemeClr val="tx1"/>
          </a:solidFill>
          <a:latin typeface="+mn-lt"/>
          <a:ea typeface="+mn-ea"/>
          <a:cs typeface="+mn-cs"/>
        </a:defRPr>
      </a:lvl1pPr>
      <a:lvl2pPr marL="3094856" indent="-1190329" algn="l" defTabSz="3809053" rtl="0" eaLnBrk="1" latinLnBrk="0" hangingPunct="1">
        <a:spcBef>
          <a:spcPct val="20000"/>
        </a:spcBef>
        <a:buFont typeface="Arial" pitchFamily="34" charset="0"/>
        <a:buChar char="–"/>
        <a:defRPr sz="11629" kern="1200">
          <a:solidFill>
            <a:schemeClr val="tx1"/>
          </a:solidFill>
          <a:latin typeface="+mn-lt"/>
          <a:ea typeface="+mn-ea"/>
          <a:cs typeface="+mn-cs"/>
        </a:defRPr>
      </a:lvl2pPr>
      <a:lvl3pPr marL="4761317" indent="-952264" algn="l" defTabSz="3809053" rtl="0" eaLnBrk="1" latinLnBrk="0" hangingPunct="1">
        <a:spcBef>
          <a:spcPct val="20000"/>
        </a:spcBef>
        <a:buFont typeface="Arial" pitchFamily="34" charset="0"/>
        <a:buChar char="•"/>
        <a:defRPr sz="9980" kern="1200">
          <a:solidFill>
            <a:schemeClr val="tx1"/>
          </a:solidFill>
          <a:latin typeface="+mn-lt"/>
          <a:ea typeface="+mn-ea"/>
          <a:cs typeface="+mn-cs"/>
        </a:defRPr>
      </a:lvl3pPr>
      <a:lvl4pPr marL="6665843" indent="-952264" algn="l" defTabSz="3809053" rtl="0" eaLnBrk="1" latinLnBrk="0" hangingPunct="1">
        <a:spcBef>
          <a:spcPct val="20000"/>
        </a:spcBef>
        <a:buFont typeface="Arial" pitchFamily="34" charset="0"/>
        <a:buChar char="–"/>
        <a:defRPr sz="8331" kern="1200">
          <a:solidFill>
            <a:schemeClr val="tx1"/>
          </a:solidFill>
          <a:latin typeface="+mn-lt"/>
          <a:ea typeface="+mn-ea"/>
          <a:cs typeface="+mn-cs"/>
        </a:defRPr>
      </a:lvl4pPr>
      <a:lvl5pPr marL="8570370" indent="-952264" algn="l" defTabSz="3809053" rtl="0" eaLnBrk="1" latinLnBrk="0" hangingPunct="1">
        <a:spcBef>
          <a:spcPct val="20000"/>
        </a:spcBef>
        <a:buFont typeface="Arial" pitchFamily="34" charset="0"/>
        <a:buChar char="»"/>
        <a:defRPr sz="8331" kern="1200">
          <a:solidFill>
            <a:schemeClr val="tx1"/>
          </a:solidFill>
          <a:latin typeface="+mn-lt"/>
          <a:ea typeface="+mn-ea"/>
          <a:cs typeface="+mn-cs"/>
        </a:defRPr>
      </a:lvl5pPr>
      <a:lvl6pPr marL="10474897" indent="-952264" algn="l" defTabSz="3809053" rtl="0" eaLnBrk="1" latinLnBrk="0" hangingPunct="1">
        <a:spcBef>
          <a:spcPct val="20000"/>
        </a:spcBef>
        <a:buFont typeface="Arial" pitchFamily="34" charset="0"/>
        <a:buChar char="•"/>
        <a:defRPr sz="8331" kern="1200">
          <a:solidFill>
            <a:schemeClr val="tx1"/>
          </a:solidFill>
          <a:latin typeface="+mn-lt"/>
          <a:ea typeface="+mn-ea"/>
          <a:cs typeface="+mn-cs"/>
        </a:defRPr>
      </a:lvl6pPr>
      <a:lvl7pPr marL="12379423" indent="-952264" algn="l" defTabSz="3809053" rtl="0" eaLnBrk="1" latinLnBrk="0" hangingPunct="1">
        <a:spcBef>
          <a:spcPct val="20000"/>
        </a:spcBef>
        <a:buFont typeface="Arial" pitchFamily="34" charset="0"/>
        <a:buChar char="•"/>
        <a:defRPr sz="8331" kern="1200">
          <a:solidFill>
            <a:schemeClr val="tx1"/>
          </a:solidFill>
          <a:latin typeface="+mn-lt"/>
          <a:ea typeface="+mn-ea"/>
          <a:cs typeface="+mn-cs"/>
        </a:defRPr>
      </a:lvl7pPr>
      <a:lvl8pPr marL="14283951" indent="-952264" algn="l" defTabSz="3809053" rtl="0" eaLnBrk="1" latinLnBrk="0" hangingPunct="1">
        <a:spcBef>
          <a:spcPct val="20000"/>
        </a:spcBef>
        <a:buFont typeface="Arial" pitchFamily="34" charset="0"/>
        <a:buChar char="•"/>
        <a:defRPr sz="8331" kern="1200">
          <a:solidFill>
            <a:schemeClr val="tx1"/>
          </a:solidFill>
          <a:latin typeface="+mn-lt"/>
          <a:ea typeface="+mn-ea"/>
          <a:cs typeface="+mn-cs"/>
        </a:defRPr>
      </a:lvl8pPr>
      <a:lvl9pPr marL="16188477" indent="-952264" algn="l" defTabSz="3809053" rtl="0" eaLnBrk="1" latinLnBrk="0" hangingPunct="1">
        <a:spcBef>
          <a:spcPct val="20000"/>
        </a:spcBef>
        <a:buFont typeface="Arial" pitchFamily="34" charset="0"/>
        <a:buChar char="•"/>
        <a:defRPr sz="8331" kern="1200">
          <a:solidFill>
            <a:schemeClr val="tx1"/>
          </a:solidFill>
          <a:latin typeface="+mn-lt"/>
          <a:ea typeface="+mn-ea"/>
          <a:cs typeface="+mn-cs"/>
        </a:defRPr>
      </a:lvl9pPr>
    </p:bodyStyle>
    <p:otherStyle>
      <a:defPPr>
        <a:defRPr lang="en-US"/>
      </a:defPPr>
      <a:lvl1pPr marL="0" algn="l" defTabSz="3809053" rtl="0" eaLnBrk="1" latinLnBrk="0" hangingPunct="1">
        <a:defRPr sz="7464" kern="1200">
          <a:solidFill>
            <a:schemeClr val="tx1"/>
          </a:solidFill>
          <a:latin typeface="+mn-lt"/>
          <a:ea typeface="+mn-ea"/>
          <a:cs typeface="+mn-cs"/>
        </a:defRPr>
      </a:lvl1pPr>
      <a:lvl2pPr marL="1904527" algn="l" defTabSz="3809053" rtl="0" eaLnBrk="1" latinLnBrk="0" hangingPunct="1">
        <a:defRPr sz="7464" kern="1200">
          <a:solidFill>
            <a:schemeClr val="tx1"/>
          </a:solidFill>
          <a:latin typeface="+mn-lt"/>
          <a:ea typeface="+mn-ea"/>
          <a:cs typeface="+mn-cs"/>
        </a:defRPr>
      </a:lvl2pPr>
      <a:lvl3pPr marL="3809053" algn="l" defTabSz="3809053" rtl="0" eaLnBrk="1" latinLnBrk="0" hangingPunct="1">
        <a:defRPr sz="7464" kern="1200">
          <a:solidFill>
            <a:schemeClr val="tx1"/>
          </a:solidFill>
          <a:latin typeface="+mn-lt"/>
          <a:ea typeface="+mn-ea"/>
          <a:cs typeface="+mn-cs"/>
        </a:defRPr>
      </a:lvl3pPr>
      <a:lvl4pPr marL="5713580" algn="l" defTabSz="3809053" rtl="0" eaLnBrk="1" latinLnBrk="0" hangingPunct="1">
        <a:defRPr sz="7464" kern="1200">
          <a:solidFill>
            <a:schemeClr val="tx1"/>
          </a:solidFill>
          <a:latin typeface="+mn-lt"/>
          <a:ea typeface="+mn-ea"/>
          <a:cs typeface="+mn-cs"/>
        </a:defRPr>
      </a:lvl4pPr>
      <a:lvl5pPr marL="7618107" algn="l" defTabSz="3809053" rtl="0" eaLnBrk="1" latinLnBrk="0" hangingPunct="1">
        <a:defRPr sz="7464" kern="1200">
          <a:solidFill>
            <a:schemeClr val="tx1"/>
          </a:solidFill>
          <a:latin typeface="+mn-lt"/>
          <a:ea typeface="+mn-ea"/>
          <a:cs typeface="+mn-cs"/>
        </a:defRPr>
      </a:lvl5pPr>
      <a:lvl6pPr marL="9522634" algn="l" defTabSz="3809053" rtl="0" eaLnBrk="1" latinLnBrk="0" hangingPunct="1">
        <a:defRPr sz="7464" kern="1200">
          <a:solidFill>
            <a:schemeClr val="tx1"/>
          </a:solidFill>
          <a:latin typeface="+mn-lt"/>
          <a:ea typeface="+mn-ea"/>
          <a:cs typeface="+mn-cs"/>
        </a:defRPr>
      </a:lvl6pPr>
      <a:lvl7pPr marL="11427160" algn="l" defTabSz="3809053" rtl="0" eaLnBrk="1" latinLnBrk="0" hangingPunct="1">
        <a:defRPr sz="7464" kern="1200">
          <a:solidFill>
            <a:schemeClr val="tx1"/>
          </a:solidFill>
          <a:latin typeface="+mn-lt"/>
          <a:ea typeface="+mn-ea"/>
          <a:cs typeface="+mn-cs"/>
        </a:defRPr>
      </a:lvl7pPr>
      <a:lvl8pPr marL="13331687" algn="l" defTabSz="3809053" rtl="0" eaLnBrk="1" latinLnBrk="0" hangingPunct="1">
        <a:defRPr sz="7464" kern="1200">
          <a:solidFill>
            <a:schemeClr val="tx1"/>
          </a:solidFill>
          <a:latin typeface="+mn-lt"/>
          <a:ea typeface="+mn-ea"/>
          <a:cs typeface="+mn-cs"/>
        </a:defRPr>
      </a:lvl8pPr>
      <a:lvl9pPr marL="15236213" algn="l" defTabSz="3809053" rtl="0" eaLnBrk="1" latinLnBrk="0" hangingPunct="1">
        <a:defRPr sz="746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043" y="-198947"/>
            <a:ext cx="38404800" cy="2743199"/>
          </a:xfrm>
          <a:noFill/>
        </p:spPr>
        <p:txBody>
          <a:bodyPr>
            <a:noAutofit/>
          </a:bodyPr>
          <a:lstStyle/>
          <a:p>
            <a:r>
              <a:rPr lang="en-US" sz="8800" b="1" dirty="0">
                <a:latin typeface="+mn-lt"/>
              </a:rPr>
              <a:t>Precision Metrics Summarized from 20+ years of Fish Age Estimation Studies</a:t>
            </a:r>
          </a:p>
        </p:txBody>
      </p:sp>
      <p:sp>
        <p:nvSpPr>
          <p:cNvPr id="6" name="TextBox 5"/>
          <p:cNvSpPr txBox="1"/>
          <p:nvPr/>
        </p:nvSpPr>
        <p:spPr>
          <a:xfrm>
            <a:off x="484903" y="4542348"/>
            <a:ext cx="12070080" cy="7001917"/>
          </a:xfrm>
          <a:prstGeom prst="rect">
            <a:avLst/>
          </a:prstGeom>
          <a:solidFill>
            <a:srgbClr val="F2F2F2"/>
          </a:solidFill>
          <a:ln w="50800">
            <a:noFill/>
          </a:ln>
        </p:spPr>
        <p:txBody>
          <a:bodyPr wrap="square" lIns="365760" tIns="91440" rIns="365760" bIns="91440" rtlCol="0">
            <a:spAutoFit/>
          </a:bodyPr>
          <a:lstStyle/>
          <a:p>
            <a:pPr marL="457200" indent="-457200">
              <a:spcBef>
                <a:spcPts val="600"/>
              </a:spcBef>
              <a:buClr>
                <a:srgbClr val="C00000"/>
              </a:buClr>
              <a:buFont typeface="Wingdings" panose="05000000000000000000" pitchFamily="2" charset="2"/>
              <a:buChar char="ü"/>
            </a:pPr>
            <a:r>
              <a:rPr lang="en-US" sz="3800" dirty="0"/>
              <a:t>Age estimation of fish is crucial for the assessment of fish population dynamics and stock structure.</a:t>
            </a:r>
          </a:p>
          <a:p>
            <a:pPr marL="457200" indent="-457200">
              <a:spcBef>
                <a:spcPts val="600"/>
              </a:spcBef>
              <a:buClr>
                <a:srgbClr val="C00000"/>
              </a:buClr>
              <a:buFont typeface="Wingdings" panose="05000000000000000000" pitchFamily="2" charset="2"/>
              <a:buChar char="ü"/>
            </a:pPr>
            <a:r>
              <a:rPr lang="en-US" sz="3800" dirty="0"/>
              <a:t>Precision is the </a:t>
            </a:r>
            <a:r>
              <a:rPr lang="en-US" sz="3800" dirty="0" smtClean="0"/>
              <a:t>repeatability </a:t>
            </a:r>
            <a:r>
              <a:rPr lang="en-US" sz="3800" dirty="0"/>
              <a:t>of age estimates among multiple readings </a:t>
            </a:r>
            <a:r>
              <a:rPr lang="en-US" sz="3800" dirty="0" smtClean="0"/>
              <a:t>of </a:t>
            </a:r>
            <a:r>
              <a:rPr lang="en-US" sz="3800" dirty="0"/>
              <a:t>calcified structures. </a:t>
            </a:r>
          </a:p>
          <a:p>
            <a:pPr marL="457200" indent="-457200">
              <a:spcBef>
                <a:spcPts val="600"/>
              </a:spcBef>
              <a:buClr>
                <a:srgbClr val="C00000"/>
              </a:buClr>
              <a:buFont typeface="Wingdings" panose="05000000000000000000" pitchFamily="2" charset="2"/>
              <a:buChar char="ü"/>
            </a:pPr>
            <a:r>
              <a:rPr lang="en-US" sz="3800" dirty="0"/>
              <a:t>Common measures of precision are percent agreement, average percent error (APE), and average coefficient of variation (ACV). </a:t>
            </a:r>
          </a:p>
          <a:p>
            <a:pPr marL="457200" indent="-457200">
              <a:spcBef>
                <a:spcPts val="600"/>
              </a:spcBef>
              <a:buClr>
                <a:srgbClr val="C00000"/>
              </a:buClr>
              <a:buFont typeface="Wingdings" panose="05000000000000000000" pitchFamily="2" charset="2"/>
              <a:buChar char="ü"/>
            </a:pPr>
            <a:r>
              <a:rPr lang="en-US" sz="3800" dirty="0" err="1"/>
              <a:t>Campana</a:t>
            </a:r>
            <a:r>
              <a:rPr lang="en-US" sz="3800" dirty="0"/>
              <a:t> (2001) reviewed the use of precision measures </a:t>
            </a:r>
            <a:r>
              <a:rPr lang="en-US" sz="3800" dirty="0" smtClean="0"/>
              <a:t>in the </a:t>
            </a:r>
            <a:r>
              <a:rPr lang="en-US" sz="3800" dirty="0"/>
              <a:t>fisheries </a:t>
            </a:r>
            <a:r>
              <a:rPr lang="en-US" sz="3800" dirty="0" smtClean="0"/>
              <a:t>literature.</a:t>
            </a:r>
          </a:p>
          <a:p>
            <a:pPr marL="1150938" lvl="1" indent="-571500">
              <a:spcBef>
                <a:spcPts val="600"/>
              </a:spcBef>
              <a:buClr>
                <a:srgbClr val="C00000"/>
              </a:buClr>
              <a:buFont typeface="Wingdings" panose="05000000000000000000" pitchFamily="2" charset="2"/>
              <a:buChar char="Ø"/>
            </a:pPr>
            <a:r>
              <a:rPr lang="en-US" sz="3800" dirty="0" smtClean="0"/>
              <a:t>suggested using </a:t>
            </a:r>
            <a:r>
              <a:rPr lang="en-US" sz="3800" dirty="0"/>
              <a:t>ACV </a:t>
            </a:r>
            <a:r>
              <a:rPr lang="en-US" sz="3800" dirty="0" smtClean="0"/>
              <a:t>in </a:t>
            </a:r>
            <a:r>
              <a:rPr lang="en-US" sz="3800" dirty="0"/>
              <a:t>most </a:t>
            </a:r>
            <a:r>
              <a:rPr lang="en-US" sz="3800" dirty="0" smtClean="0"/>
              <a:t>cases.</a:t>
            </a:r>
          </a:p>
          <a:p>
            <a:pPr marL="1150938" lvl="1" indent="-571500">
              <a:spcBef>
                <a:spcPts val="600"/>
              </a:spcBef>
              <a:buClr>
                <a:srgbClr val="C00000"/>
              </a:buClr>
              <a:buFont typeface="Wingdings" panose="05000000000000000000" pitchFamily="2" charset="2"/>
              <a:buChar char="Ø"/>
            </a:pPr>
            <a:r>
              <a:rPr lang="en-US" sz="3800" dirty="0" smtClean="0"/>
              <a:t>reported </a:t>
            </a:r>
            <a:r>
              <a:rPr lang="en-US" sz="3800" dirty="0"/>
              <a:t>a modal observed ACV of 5%.</a:t>
            </a:r>
          </a:p>
        </p:txBody>
      </p:sp>
      <p:sp>
        <p:nvSpPr>
          <p:cNvPr id="22" name="TextBox 21"/>
          <p:cNvSpPr txBox="1"/>
          <p:nvPr/>
        </p:nvSpPr>
        <p:spPr>
          <a:xfrm>
            <a:off x="482124" y="13501653"/>
            <a:ext cx="12070080" cy="4431983"/>
          </a:xfrm>
          <a:prstGeom prst="rect">
            <a:avLst/>
          </a:prstGeom>
          <a:solidFill>
            <a:srgbClr val="F2F2F2"/>
          </a:solidFill>
        </p:spPr>
        <p:txBody>
          <a:bodyPr wrap="square" lIns="365760" tIns="91440" rIns="365760" bIns="91440" rtlCol="0">
            <a:spAutoFit/>
          </a:bodyPr>
          <a:lstStyle/>
          <a:p>
            <a:pPr marL="457200" indent="-457200">
              <a:spcBef>
                <a:spcPts val="600"/>
              </a:spcBef>
              <a:buClr>
                <a:srgbClr val="C00000"/>
              </a:buClr>
              <a:buFont typeface="Wingdings" panose="05000000000000000000" pitchFamily="2" charset="2"/>
              <a:buChar char="ü"/>
            </a:pPr>
            <a:r>
              <a:rPr lang="en-US" sz="3800" dirty="0"/>
              <a:t>Determine if papers since Campana (2001) primarily used the ACV. </a:t>
            </a:r>
          </a:p>
          <a:p>
            <a:pPr marL="457200" indent="-457200">
              <a:spcBef>
                <a:spcPts val="600"/>
              </a:spcBef>
              <a:buClr>
                <a:srgbClr val="C00000"/>
              </a:buClr>
              <a:buFont typeface="Wingdings" panose="05000000000000000000" pitchFamily="2" charset="2"/>
              <a:buChar char="ü"/>
            </a:pPr>
            <a:r>
              <a:rPr lang="en-US" sz="3800" dirty="0"/>
              <a:t>Assess if the modal observed ACV value reported by Campana (2001) has changed.</a:t>
            </a:r>
          </a:p>
          <a:p>
            <a:pPr marL="457200" indent="-457200">
              <a:spcBef>
                <a:spcPts val="600"/>
              </a:spcBef>
              <a:buClr>
                <a:srgbClr val="C00000"/>
              </a:buClr>
              <a:buFont typeface="Wingdings" panose="05000000000000000000" pitchFamily="2" charset="2"/>
              <a:buChar char="ü"/>
            </a:pPr>
            <a:r>
              <a:rPr lang="en-US" sz="3800" dirty="0"/>
              <a:t>Determine how </a:t>
            </a:r>
            <a:r>
              <a:rPr lang="en-US" sz="3800" dirty="0" smtClean="0"/>
              <a:t>ACV is affected by </a:t>
            </a:r>
            <a:r>
              <a:rPr lang="en-US" sz="3800" dirty="0"/>
              <a:t>the type of </a:t>
            </a:r>
            <a:r>
              <a:rPr lang="en-US" sz="3800" dirty="0" smtClean="0"/>
              <a:t>comparison, </a:t>
            </a:r>
            <a:r>
              <a:rPr lang="en-US" sz="3800" dirty="0"/>
              <a:t>class of </a:t>
            </a:r>
            <a:r>
              <a:rPr lang="en-US" sz="3800" dirty="0" smtClean="0"/>
              <a:t>fish, </a:t>
            </a:r>
            <a:r>
              <a:rPr lang="en-US" sz="3800" dirty="0"/>
              <a:t>number of readings, range of observed </a:t>
            </a:r>
            <a:r>
              <a:rPr lang="en-US" sz="3800" dirty="0" smtClean="0"/>
              <a:t>ages, and </a:t>
            </a:r>
            <a:r>
              <a:rPr lang="en-US" sz="3800" dirty="0"/>
              <a:t>type of calcified </a:t>
            </a:r>
            <a:r>
              <a:rPr lang="en-US" sz="3800" dirty="0" smtClean="0"/>
              <a:t>structure.</a:t>
            </a:r>
            <a:endParaRPr lang="en-US" sz="3800" dirty="0"/>
          </a:p>
        </p:txBody>
      </p:sp>
      <p:sp>
        <p:nvSpPr>
          <p:cNvPr id="9" name="TextBox 8"/>
          <p:cNvSpPr txBox="1"/>
          <p:nvPr/>
        </p:nvSpPr>
        <p:spPr>
          <a:xfrm>
            <a:off x="484903" y="3541340"/>
            <a:ext cx="12070080" cy="1015663"/>
          </a:xfrm>
          <a:prstGeom prst="rect">
            <a:avLst/>
          </a:prstGeom>
          <a:solidFill>
            <a:srgbClr val="006400"/>
          </a:solidFill>
        </p:spPr>
        <p:txBody>
          <a:bodyPr wrap="square" rtlCol="0">
            <a:spAutoFit/>
          </a:bodyPr>
          <a:lstStyle/>
          <a:p>
            <a:pPr algn="ctr"/>
            <a:r>
              <a:rPr lang="en-US" sz="6000" b="1" dirty="0">
                <a:solidFill>
                  <a:schemeClr val="bg1"/>
                </a:solidFill>
              </a:rPr>
              <a:t>Background</a:t>
            </a:r>
          </a:p>
        </p:txBody>
      </p:sp>
      <p:sp>
        <p:nvSpPr>
          <p:cNvPr id="10" name="TextBox 9"/>
          <p:cNvSpPr txBox="1"/>
          <p:nvPr/>
        </p:nvSpPr>
        <p:spPr>
          <a:xfrm>
            <a:off x="484902" y="12496800"/>
            <a:ext cx="12070080" cy="1015663"/>
          </a:xfrm>
          <a:prstGeom prst="rect">
            <a:avLst/>
          </a:prstGeom>
          <a:solidFill>
            <a:srgbClr val="006400"/>
          </a:solidFill>
        </p:spPr>
        <p:txBody>
          <a:bodyPr wrap="square" rtlCol="0">
            <a:spAutoFit/>
          </a:bodyPr>
          <a:lstStyle/>
          <a:p>
            <a:pPr algn="ctr"/>
            <a:r>
              <a:rPr lang="en-US" sz="6000" b="1" dirty="0">
                <a:solidFill>
                  <a:schemeClr val="bg1"/>
                </a:solidFill>
              </a:rPr>
              <a:t>Objectives</a:t>
            </a:r>
          </a:p>
        </p:txBody>
      </p:sp>
      <p:sp>
        <p:nvSpPr>
          <p:cNvPr id="11" name="TextBox 10"/>
          <p:cNvSpPr txBox="1"/>
          <p:nvPr/>
        </p:nvSpPr>
        <p:spPr>
          <a:xfrm>
            <a:off x="482126" y="19060108"/>
            <a:ext cx="12070080" cy="1015663"/>
          </a:xfrm>
          <a:prstGeom prst="rect">
            <a:avLst/>
          </a:prstGeom>
          <a:solidFill>
            <a:srgbClr val="006400"/>
          </a:solidFill>
        </p:spPr>
        <p:txBody>
          <a:bodyPr wrap="square" rtlCol="0">
            <a:spAutoFit/>
          </a:bodyPr>
          <a:lstStyle/>
          <a:p>
            <a:pPr algn="ctr"/>
            <a:r>
              <a:rPr lang="en-US" sz="6000" b="1" dirty="0">
                <a:solidFill>
                  <a:schemeClr val="bg1"/>
                </a:solidFill>
              </a:rPr>
              <a:t>Methods</a:t>
            </a:r>
          </a:p>
        </p:txBody>
      </p:sp>
      <p:sp>
        <p:nvSpPr>
          <p:cNvPr id="14" name="TextBox 13"/>
          <p:cNvSpPr txBox="1"/>
          <p:nvPr/>
        </p:nvSpPr>
        <p:spPr>
          <a:xfrm>
            <a:off x="13258800" y="3566208"/>
            <a:ext cx="24597360" cy="1015663"/>
          </a:xfrm>
          <a:prstGeom prst="rect">
            <a:avLst/>
          </a:prstGeom>
          <a:solidFill>
            <a:srgbClr val="006400"/>
          </a:solidFill>
        </p:spPr>
        <p:txBody>
          <a:bodyPr wrap="square" rtlCol="0">
            <a:spAutoFit/>
          </a:bodyPr>
          <a:lstStyle/>
          <a:p>
            <a:pPr algn="ctr"/>
            <a:r>
              <a:rPr lang="en-US" sz="6000" b="1" dirty="0">
                <a:solidFill>
                  <a:schemeClr val="bg1"/>
                </a:solidFill>
              </a:rPr>
              <a:t>Results</a:t>
            </a:r>
          </a:p>
        </p:txBody>
      </p:sp>
      <p:sp>
        <p:nvSpPr>
          <p:cNvPr id="29" name="TextBox 28"/>
          <p:cNvSpPr txBox="1"/>
          <p:nvPr/>
        </p:nvSpPr>
        <p:spPr>
          <a:xfrm>
            <a:off x="482124" y="26827130"/>
            <a:ext cx="12746196" cy="1976470"/>
          </a:xfrm>
          <a:prstGeom prst="rect">
            <a:avLst/>
          </a:prstGeom>
          <a:solidFill>
            <a:schemeClr val="tx2"/>
          </a:solidFill>
        </p:spPr>
        <p:txBody>
          <a:bodyPr wrap="square" rtlCol="0">
            <a:noAutofit/>
          </a:bodyPr>
          <a:lstStyle/>
          <a:p>
            <a:pPr algn="ctr"/>
            <a:r>
              <a:rPr lang="en-US" sz="6000" b="1" dirty="0" smtClean="0">
                <a:solidFill>
                  <a:schemeClr val="bg1"/>
                </a:solidFill>
              </a:rPr>
              <a:t>Conclusions &amp;</a:t>
            </a:r>
          </a:p>
          <a:p>
            <a:pPr algn="ctr"/>
            <a:r>
              <a:rPr lang="en-US" sz="6000" b="1" dirty="0" smtClean="0">
                <a:solidFill>
                  <a:schemeClr val="bg1"/>
                </a:solidFill>
              </a:rPr>
              <a:t>Management Implications</a:t>
            </a:r>
            <a:endParaRPr lang="en-US" sz="6000" b="1" dirty="0">
              <a:solidFill>
                <a:schemeClr val="bg1"/>
              </a:solidFill>
            </a:endParaRPr>
          </a:p>
        </p:txBody>
      </p:sp>
      <p:sp>
        <p:nvSpPr>
          <p:cNvPr id="32" name="TextBox 31"/>
          <p:cNvSpPr txBox="1"/>
          <p:nvPr/>
        </p:nvSpPr>
        <p:spPr>
          <a:xfrm>
            <a:off x="13258800" y="4581871"/>
            <a:ext cx="24597360" cy="21783329"/>
          </a:xfrm>
          <a:prstGeom prst="rect">
            <a:avLst/>
          </a:prstGeom>
          <a:solidFill>
            <a:srgbClr val="F2F2F2"/>
          </a:solidFill>
        </p:spPr>
        <p:txBody>
          <a:bodyPr wrap="square" lIns="365760" tIns="91440" rIns="365760" bIns="91440" rtlCol="0">
            <a:noAutofit/>
          </a:bodyPr>
          <a:lstStyle/>
          <a:p>
            <a:pPr marL="457200" indent="-457200">
              <a:spcBef>
                <a:spcPts val="600"/>
              </a:spcBef>
              <a:buClr>
                <a:srgbClr val="C00000"/>
              </a:buClr>
              <a:buFont typeface="Wingdings" panose="05000000000000000000" pitchFamily="2" charset="2"/>
              <a:buChar char="ü"/>
            </a:pPr>
            <a:r>
              <a:rPr lang="en-US" sz="3800" dirty="0"/>
              <a:t>Two-thirds of reviewed papers published after 2001 used </a:t>
            </a:r>
            <a:r>
              <a:rPr lang="en-US" sz="3800" dirty="0" smtClean="0"/>
              <a:t>an ACV to measure precision.</a:t>
            </a:r>
          </a:p>
          <a:p>
            <a:pPr marL="457200" indent="-457200">
              <a:spcBef>
                <a:spcPts val="600"/>
              </a:spcBef>
              <a:buClr>
                <a:srgbClr val="C00000"/>
              </a:buClr>
              <a:buFont typeface="Wingdings" panose="05000000000000000000" pitchFamily="2" charset="2"/>
              <a:buChar char="ü"/>
            </a:pPr>
            <a:r>
              <a:rPr lang="en-US" sz="3800" dirty="0" smtClean="0"/>
              <a:t>USE OF ACV DIFFERED???? AMONG ???</a:t>
            </a:r>
          </a:p>
          <a:p>
            <a:pPr marL="457200" indent="-457200">
              <a:spcBef>
                <a:spcPts val="600"/>
              </a:spcBef>
              <a:buClr>
                <a:srgbClr val="C00000"/>
              </a:buClr>
              <a:buFont typeface="Wingdings" panose="05000000000000000000" pitchFamily="2" charset="2"/>
              <a:buChar char="ü"/>
            </a:pPr>
            <a:r>
              <a:rPr lang="en-US" sz="3800" dirty="0"/>
              <a:t>The </a:t>
            </a:r>
            <a:r>
              <a:rPr lang="en-US" sz="3800" dirty="0" smtClean="0"/>
              <a:t>distribution of ACV was strongly right-skewed with a median of </a:t>
            </a:r>
            <a:r>
              <a:rPr lang="en-US" sz="3800" dirty="0"/>
              <a:t>9.3% </a:t>
            </a:r>
            <a:r>
              <a:rPr lang="en-US" sz="3800" dirty="0" smtClean="0"/>
              <a:t>and a mode of </a:t>
            </a:r>
            <a:r>
              <a:rPr lang="en-US" sz="3800" dirty="0"/>
              <a:t>9-10</a:t>
            </a:r>
            <a:r>
              <a:rPr lang="en-US" sz="3800" dirty="0" smtClean="0"/>
              <a:t>% (Fig. A)</a:t>
            </a:r>
            <a:endParaRPr lang="en-US" sz="3800" dirty="0"/>
          </a:p>
          <a:p>
            <a:pPr marL="457200" lvl="1" indent="-457200">
              <a:spcBef>
                <a:spcPts val="600"/>
              </a:spcBef>
              <a:buClr>
                <a:srgbClr val="C00000"/>
              </a:buClr>
              <a:buFont typeface="Wingdings" panose="05000000000000000000" pitchFamily="2" charset="2"/>
              <a:buChar char="ü"/>
            </a:pPr>
            <a:r>
              <a:rPr lang="en-US" sz="3800" dirty="0" smtClean="0"/>
              <a:t>Median ACV did </a:t>
            </a:r>
            <a:r>
              <a:rPr lang="en-US" sz="3800" dirty="0"/>
              <a:t>not differ between </a:t>
            </a:r>
            <a:r>
              <a:rPr lang="en-US" sz="3800" dirty="0" err="1" smtClean="0"/>
              <a:t>between</a:t>
            </a:r>
            <a:r>
              <a:rPr lang="en-US" sz="3800" dirty="0" smtClean="0"/>
              <a:t>- and within-reader comparisons (Fig. B) </a:t>
            </a:r>
            <a:r>
              <a:rPr lang="en-US" sz="3800" dirty="0"/>
              <a:t>or </a:t>
            </a:r>
            <a:r>
              <a:rPr lang="en-US" sz="3800" dirty="0" smtClean="0"/>
              <a:t>between </a:t>
            </a:r>
            <a:r>
              <a:rPr lang="en-US" sz="3800" dirty="0" err="1" smtClean="0"/>
              <a:t>Actinopterii</a:t>
            </a:r>
            <a:r>
              <a:rPr lang="en-US" sz="3800" dirty="0" smtClean="0"/>
              <a:t> and </a:t>
            </a:r>
            <a:r>
              <a:rPr lang="en-US" sz="3800" dirty="0" err="1" smtClean="0"/>
              <a:t>Elasmobranchii</a:t>
            </a:r>
            <a:r>
              <a:rPr lang="en-US" sz="3800" dirty="0"/>
              <a:t> </a:t>
            </a:r>
            <a:r>
              <a:rPr lang="en-US" sz="3800" dirty="0" smtClean="0"/>
              <a:t>classes (Fig C).</a:t>
            </a:r>
            <a:endParaRPr lang="en-US" sz="3800" dirty="0"/>
          </a:p>
          <a:p>
            <a:pPr marL="457200" indent="-457200">
              <a:spcBef>
                <a:spcPts val="600"/>
              </a:spcBef>
              <a:buClr>
                <a:srgbClr val="C00000"/>
              </a:buClr>
              <a:buFont typeface="Wingdings" panose="05000000000000000000" pitchFamily="2" charset="2"/>
              <a:buChar char="ü"/>
            </a:pPr>
            <a:r>
              <a:rPr lang="en-US" sz="3800" dirty="0" smtClean="0"/>
              <a:t>Median </a:t>
            </a:r>
            <a:r>
              <a:rPr lang="en-US" sz="3800" dirty="0"/>
              <a:t>ACV for 2 </a:t>
            </a:r>
            <a:r>
              <a:rPr lang="en-US" sz="3800" dirty="0" smtClean="0"/>
              <a:t>repeated readings </a:t>
            </a:r>
            <a:r>
              <a:rPr lang="en-US" sz="3800" dirty="0"/>
              <a:t>was significantly lower that </a:t>
            </a:r>
            <a:r>
              <a:rPr lang="en-US" sz="3800" dirty="0" smtClean="0"/>
              <a:t>median ACV </a:t>
            </a:r>
            <a:r>
              <a:rPr lang="en-US" sz="3800" dirty="0"/>
              <a:t>for 3 </a:t>
            </a:r>
            <a:r>
              <a:rPr lang="en-US" sz="3800" dirty="0" smtClean="0"/>
              <a:t>repeated readings</a:t>
            </a:r>
            <a:r>
              <a:rPr lang="en-US" sz="3800" dirty="0"/>
              <a:t>, but statistically the same </a:t>
            </a:r>
            <a:r>
              <a:rPr lang="en-US" sz="3800" dirty="0" smtClean="0"/>
              <a:t>for more than 4 repeated readings (Fig. D).</a:t>
            </a:r>
          </a:p>
          <a:p>
            <a:pPr marL="457200" indent="-457200">
              <a:spcBef>
                <a:spcPts val="600"/>
              </a:spcBef>
              <a:buClr>
                <a:srgbClr val="C00000"/>
              </a:buClr>
              <a:buFont typeface="Wingdings" panose="05000000000000000000" pitchFamily="2" charset="2"/>
              <a:buChar char="ü"/>
            </a:pPr>
            <a:r>
              <a:rPr lang="en-US" sz="3800" dirty="0" smtClean="0"/>
              <a:t>Median </a:t>
            </a:r>
            <a:r>
              <a:rPr lang="en-US" sz="3800" dirty="0"/>
              <a:t>ACV for </a:t>
            </a:r>
            <a:r>
              <a:rPr lang="en-US" sz="3800" dirty="0" smtClean="0"/>
              <a:t>results with 0-10 observed ages </a:t>
            </a:r>
            <a:r>
              <a:rPr lang="en-US" sz="3800" dirty="0"/>
              <a:t>was significantly higher </a:t>
            </a:r>
            <a:r>
              <a:rPr lang="en-US" sz="3800" dirty="0" smtClean="0"/>
              <a:t>than the median ACV for results with 10-20 and more than 20 observed ages (Fig. E.).</a:t>
            </a:r>
          </a:p>
          <a:p>
            <a:pPr marL="457200" indent="-457200">
              <a:spcBef>
                <a:spcPts val="600"/>
              </a:spcBef>
              <a:buClr>
                <a:srgbClr val="C00000"/>
              </a:buClr>
              <a:buFont typeface="Wingdings" panose="05000000000000000000" pitchFamily="2" charset="2"/>
              <a:buChar char="ü"/>
            </a:pPr>
            <a:r>
              <a:rPr lang="en-US" sz="3800" dirty="0" smtClean="0"/>
              <a:t>Median </a:t>
            </a:r>
            <a:r>
              <a:rPr lang="en-US" sz="3800" dirty="0"/>
              <a:t>ACV for </a:t>
            </a:r>
            <a:r>
              <a:rPr lang="en-US" sz="3800" dirty="0" smtClean="0"/>
              <a:t>results using otoliths </a:t>
            </a:r>
            <a:r>
              <a:rPr lang="en-US" sz="3800" dirty="0"/>
              <a:t>was significantly lower than </a:t>
            </a:r>
            <a:r>
              <a:rPr lang="en-US" sz="3800" dirty="0" smtClean="0"/>
              <a:t>the median ACV spines, </a:t>
            </a:r>
            <a:r>
              <a:rPr lang="en-US" sz="3800" dirty="0" err="1" smtClean="0"/>
              <a:t>finrays</a:t>
            </a:r>
            <a:r>
              <a:rPr lang="en-US" sz="3800" dirty="0" smtClean="0"/>
              <a:t>, and vertebrae, which all had a median ACV lower that the median ACV for scales (Fig. F).</a:t>
            </a:r>
            <a:endParaRPr lang="en-US" sz="3800" dirty="0"/>
          </a:p>
        </p:txBody>
      </p:sp>
      <p:sp>
        <p:nvSpPr>
          <p:cNvPr id="17" name="TextBox 16">
            <a:extLst>
              <a:ext uri="{FF2B5EF4-FFF2-40B4-BE49-F238E27FC236}">
                <a16:creationId xmlns:a16="http://schemas.microsoft.com/office/drawing/2014/main" id="{FBC6904F-95DB-499C-A438-64D5C89929F7}"/>
              </a:ext>
            </a:extLst>
          </p:cNvPr>
          <p:cNvSpPr txBox="1"/>
          <p:nvPr/>
        </p:nvSpPr>
        <p:spPr>
          <a:xfrm>
            <a:off x="13228320" y="26822400"/>
            <a:ext cx="24597360" cy="1975104"/>
          </a:xfrm>
          <a:prstGeom prst="rect">
            <a:avLst/>
          </a:prstGeom>
          <a:solidFill>
            <a:schemeClr val="tx2">
              <a:lumMod val="20000"/>
              <a:lumOff val="80000"/>
            </a:schemeClr>
          </a:solidFill>
        </p:spPr>
        <p:txBody>
          <a:bodyPr wrap="square" lIns="182880" rtlCol="0">
            <a:spAutoFit/>
          </a:bodyPr>
          <a:lstStyle/>
          <a:p>
            <a:pPr marL="514350" indent="-514350">
              <a:buClr>
                <a:srgbClr val="C00000"/>
              </a:buClr>
              <a:buFont typeface="Wingdings" panose="05000000000000000000" pitchFamily="2" charset="2"/>
              <a:buChar char="ü"/>
            </a:pPr>
            <a:r>
              <a:rPr lang="en-US" sz="3800" dirty="0"/>
              <a:t>Overall ACV seems to be higher than that reported in Campana (2001). </a:t>
            </a:r>
            <a:endParaRPr lang="en-US" sz="3800" dirty="0" smtClean="0"/>
          </a:p>
          <a:p>
            <a:pPr marL="514350" indent="-514350">
              <a:buClr>
                <a:srgbClr val="C00000"/>
              </a:buClr>
              <a:buFont typeface="Wingdings" panose="05000000000000000000" pitchFamily="2" charset="2"/>
              <a:buChar char="ü"/>
            </a:pPr>
            <a:r>
              <a:rPr lang="en-US" sz="3800" dirty="0" smtClean="0"/>
              <a:t>Variability in ACV is explained by aspects of the analysis; e.g., number of repeated readings, range of ages, structure type.</a:t>
            </a:r>
            <a:endParaRPr lang="en-US" sz="3800" dirty="0"/>
          </a:p>
          <a:p>
            <a:pPr marL="514350" indent="-514350">
              <a:buClr>
                <a:srgbClr val="C00000"/>
              </a:buClr>
              <a:buFont typeface="Wingdings" panose="05000000000000000000" pitchFamily="2" charset="2"/>
              <a:buChar char="ü"/>
            </a:pPr>
            <a:r>
              <a:rPr lang="en-US" sz="3800" dirty="0" smtClean="0"/>
              <a:t>Our results will allow for more specific and nuanced comparisons for future studies.</a:t>
            </a:r>
            <a:endParaRPr lang="en-US" sz="3800" dirty="0"/>
          </a:p>
        </p:txBody>
      </p:sp>
      <p:sp>
        <p:nvSpPr>
          <p:cNvPr id="19" name="TextBox 18">
            <a:extLst>
              <a:ext uri="{FF2B5EF4-FFF2-40B4-BE49-F238E27FC236}">
                <a16:creationId xmlns:a16="http://schemas.microsoft.com/office/drawing/2014/main" id="{634A25B9-B6FE-4C44-97A8-2FC10770F2C1}"/>
              </a:ext>
            </a:extLst>
          </p:cNvPr>
          <p:cNvSpPr txBox="1"/>
          <p:nvPr/>
        </p:nvSpPr>
        <p:spPr>
          <a:xfrm>
            <a:off x="-16043" y="1926825"/>
            <a:ext cx="38404800" cy="1044975"/>
          </a:xfrm>
          <a:prstGeom prst="rect">
            <a:avLst/>
          </a:prstGeom>
          <a:noFill/>
        </p:spPr>
        <p:txBody>
          <a:bodyPr wrap="square" rtlCol="0">
            <a:spAutoFit/>
          </a:bodyPr>
          <a:lstStyle/>
          <a:p>
            <a:pPr algn="ctr"/>
            <a:r>
              <a:rPr lang="en-US" sz="6000" b="1" dirty="0"/>
              <a:t>Joshua F. Lyons </a:t>
            </a:r>
            <a:r>
              <a:rPr lang="en-US" sz="6000" b="1" dirty="0" smtClean="0"/>
              <a:t>  and   </a:t>
            </a:r>
            <a:r>
              <a:rPr lang="en-US" sz="6000" b="1" dirty="0"/>
              <a:t>Derek H. </a:t>
            </a:r>
            <a:r>
              <a:rPr lang="en-US" sz="6000" b="1" dirty="0" smtClean="0"/>
              <a:t>Ogle      •      Northland College</a:t>
            </a:r>
            <a:endParaRPr lang="en-US" sz="6000" b="1" dirty="0"/>
          </a:p>
        </p:txBody>
      </p:sp>
      <p:sp>
        <p:nvSpPr>
          <p:cNvPr id="18" name="TextBox 17">
            <a:extLst>
              <a:ext uri="{FF2B5EF4-FFF2-40B4-BE49-F238E27FC236}">
                <a16:creationId xmlns:a16="http://schemas.microsoft.com/office/drawing/2014/main" id="{B9ED4FDC-1375-40DA-8EF2-B83EE9877F9A}"/>
              </a:ext>
            </a:extLst>
          </p:cNvPr>
          <p:cNvSpPr txBox="1"/>
          <p:nvPr/>
        </p:nvSpPr>
        <p:spPr>
          <a:xfrm>
            <a:off x="482124" y="20101947"/>
            <a:ext cx="12070080" cy="6263253"/>
          </a:xfrm>
          <a:prstGeom prst="rect">
            <a:avLst/>
          </a:prstGeom>
          <a:solidFill>
            <a:srgbClr val="F2F2F2"/>
          </a:solidFill>
        </p:spPr>
        <p:txBody>
          <a:bodyPr wrap="square" lIns="365760" tIns="91440" rIns="365760" bIns="91440" rtlCol="0">
            <a:spAutoFit/>
          </a:bodyPr>
          <a:lstStyle/>
          <a:p>
            <a:pPr marL="457200" indent="-457200">
              <a:spcBef>
                <a:spcPts val="600"/>
              </a:spcBef>
              <a:buClr>
                <a:srgbClr val="C00000"/>
              </a:buClr>
              <a:buFont typeface="Wingdings" panose="05000000000000000000" pitchFamily="2" charset="2"/>
              <a:buChar char="ü"/>
            </a:pPr>
            <a:r>
              <a:rPr lang="en-US" sz="3800" dirty="0"/>
              <a:t>Obtained 313 papers published since 1983 that reported precision metrics of ageing fish.</a:t>
            </a:r>
          </a:p>
          <a:p>
            <a:pPr marL="457200" indent="-457200">
              <a:spcBef>
                <a:spcPts val="600"/>
              </a:spcBef>
              <a:buClr>
                <a:srgbClr val="C00000"/>
              </a:buClr>
              <a:buFont typeface="Wingdings" panose="05000000000000000000" pitchFamily="2" charset="2"/>
              <a:buChar char="ü"/>
            </a:pPr>
            <a:r>
              <a:rPr lang="en-US" sz="3800" dirty="0" smtClean="0"/>
              <a:t>Reviewed </a:t>
            </a:r>
            <a:r>
              <a:rPr lang="en-US" sz="3800" dirty="0"/>
              <a:t>the papers and assessed </a:t>
            </a:r>
            <a:r>
              <a:rPr lang="en-US" sz="3800" dirty="0" smtClean="0"/>
              <a:t>method and results for use of precision metrics.</a:t>
            </a:r>
            <a:endParaRPr lang="en-US" sz="3800" dirty="0"/>
          </a:p>
          <a:p>
            <a:pPr marL="457200" indent="-457200">
              <a:spcBef>
                <a:spcPts val="600"/>
              </a:spcBef>
              <a:buClr>
                <a:srgbClr val="C00000"/>
              </a:buClr>
              <a:buFont typeface="Wingdings" panose="05000000000000000000" pitchFamily="2" charset="2"/>
              <a:buChar char="ü"/>
            </a:pPr>
            <a:r>
              <a:rPr lang="en-US" sz="3800" dirty="0"/>
              <a:t>Used Chi-Square Test to </a:t>
            </a:r>
            <a:r>
              <a:rPr lang="en-US" sz="3800" dirty="0" smtClean="0"/>
              <a:t>examine </a:t>
            </a:r>
            <a:r>
              <a:rPr lang="en-US" sz="3800" dirty="0"/>
              <a:t>differences in </a:t>
            </a:r>
            <a:r>
              <a:rPr lang="en-US" sz="3800" dirty="0" smtClean="0"/>
              <a:t>percentage </a:t>
            </a:r>
            <a:r>
              <a:rPr lang="en-US" sz="3800" dirty="0"/>
              <a:t>of papers that </a:t>
            </a:r>
            <a:r>
              <a:rPr lang="en-US" sz="3800" dirty="0" smtClean="0"/>
              <a:t>used </a:t>
            </a:r>
            <a:r>
              <a:rPr lang="en-US" sz="3800" dirty="0"/>
              <a:t>ACV by various </a:t>
            </a:r>
            <a:r>
              <a:rPr lang="en-US" sz="3800" dirty="0" smtClean="0"/>
              <a:t>characteristics of the study.</a:t>
            </a:r>
            <a:endParaRPr lang="en-US" sz="3800" dirty="0"/>
          </a:p>
          <a:p>
            <a:pPr marL="457200" indent="-457200">
              <a:spcBef>
                <a:spcPts val="600"/>
              </a:spcBef>
              <a:buClr>
                <a:srgbClr val="C00000"/>
              </a:buClr>
              <a:buFont typeface="Wingdings" panose="05000000000000000000" pitchFamily="2" charset="2"/>
              <a:buChar char="ü"/>
            </a:pPr>
            <a:r>
              <a:rPr lang="en-US" sz="3800" dirty="0"/>
              <a:t>Used </a:t>
            </a:r>
            <a:r>
              <a:rPr lang="en-US" sz="3800" dirty="0" err="1"/>
              <a:t>Kruskal</a:t>
            </a:r>
            <a:r>
              <a:rPr lang="en-US" sz="3800" dirty="0"/>
              <a:t>-Wallis </a:t>
            </a:r>
            <a:r>
              <a:rPr lang="en-US" sz="3800" dirty="0" smtClean="0"/>
              <a:t>Test (and Dunn’s post hoc test) examine </a:t>
            </a:r>
            <a:r>
              <a:rPr lang="en-US" sz="3800" dirty="0"/>
              <a:t>differences in median ACV by various characteristics of the study.</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74978" y="11791884"/>
            <a:ext cx="18304043" cy="12202695"/>
          </a:xfrm>
          <a:prstGeom prst="rect">
            <a:avLst/>
          </a:prstGeom>
        </p:spPr>
      </p:pic>
      <p:sp>
        <p:nvSpPr>
          <p:cNvPr id="20" name="TextBox 19"/>
          <p:cNvSpPr txBox="1"/>
          <p:nvPr/>
        </p:nvSpPr>
        <p:spPr>
          <a:xfrm>
            <a:off x="16374977" y="23994578"/>
            <a:ext cx="18304043" cy="1959970"/>
          </a:xfrm>
          <a:prstGeom prst="rect">
            <a:avLst/>
          </a:prstGeom>
          <a:solidFill>
            <a:schemeClr val="bg1">
              <a:lumMod val="75000"/>
            </a:schemeClr>
          </a:solidFill>
        </p:spPr>
        <p:txBody>
          <a:bodyPr wrap="square" rtlCol="0">
            <a:noAutofit/>
          </a:bodyPr>
          <a:lstStyle/>
          <a:p>
            <a:r>
              <a:rPr lang="en-US" sz="4000" dirty="0" smtClean="0"/>
              <a:t>Figure. Density of observed ACV values over all studies (A) and by comparison type (B), class of fish (C), number of repeated readings (D), range of observed ages (E), and type of calcified structure (F</a:t>
            </a:r>
            <a:r>
              <a:rPr lang="en-US" sz="4000" dirty="0" smtClean="0"/>
              <a:t>). Vertical white lines are the median</a:t>
            </a:r>
            <a:r>
              <a:rPr lang="en-US" sz="4000" smtClean="0"/>
              <a:t>, black lines are Q1 and Q3.</a:t>
            </a:r>
            <a:endParaRPr lang="en-US" sz="4000" dirty="0"/>
          </a:p>
        </p:txBody>
      </p:sp>
    </p:spTree>
    <p:extLst>
      <p:ext uri="{BB962C8B-B14F-4D97-AF65-F5344CB8AC3E}">
        <p14:creationId xmlns:p14="http://schemas.microsoft.com/office/powerpoint/2010/main" val="3607455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657</TotalTime>
  <Words>530</Words>
  <Application>Microsoft Office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Office Theme</vt:lpstr>
      <vt:lpstr>Precision Metrics Summarized from 20+ years of Fish Age Estimation Studies</vt:lpstr>
    </vt:vector>
  </TitlesOfParts>
  <Company>Oregon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heppell, selina</dc:creator>
  <cp:lastModifiedBy>Derek Ogle</cp:lastModifiedBy>
  <cp:revision>64</cp:revision>
  <dcterms:created xsi:type="dcterms:W3CDTF">2011-04-05T15:43:16Z</dcterms:created>
  <dcterms:modified xsi:type="dcterms:W3CDTF">2019-02-12T05:57:49Z</dcterms:modified>
</cp:coreProperties>
</file>