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8" r:id="rId4"/>
    <p:sldId id="271" r:id="rId5"/>
    <p:sldId id="277" r:id="rId6"/>
    <p:sldId id="27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7CE8F-27EE-4DF0-A2C3-022072B4598F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4623-DCE9-4936-AAF9-3F87D77DEF8D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441-8CCD-4100-A101-8B79BEDC0543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C248E-0033-4997-878B-FF08B10D4E5D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5034-F452-4EDA-9096-2A66B8B5D5C2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5256-E4BE-4BCA-A172-C120D2F60049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B461B-0462-416E-B3F1-00F05C76E7B1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D051C-9AEB-4DE0-9098-405F660D49F6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3886-11CC-4925-A5DD-D3ED55F39443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E582-BA7F-4ED6-8870-026270864243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87E0-B6E9-45C3-93A8-4352FE3EE28A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CE79AA-8A4E-499A-BB24-F9C36C848B30}" type="datetime1">
              <a:rPr lang="en-US"/>
              <a:pPr>
                <a:defRPr/>
              </a:pPr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ishr.word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Analyzing Age Data with R</a:t>
            </a:r>
            <a:endParaRPr lang="en-US" sz="7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114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Minnesota AFS CE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St. Paul, MN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4-5 December 2013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M.Sc. and Ph.D. in Fisheries with minor in Statistics from the U.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2990850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52400" y="4143375"/>
            <a:ext cx="3114675" cy="2133600"/>
            <a:chOff x="152400" y="4191000"/>
            <a:chExt cx="3114964" cy="21336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2400" y="4876800"/>
              <a:ext cx="2819662" cy="1447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Data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An external text (.txt</a:t>
              </a:r>
              <a:r>
                <a:rPr lang="en-US" dirty="0" smtClean="0"/>
                <a:t>), </a:t>
              </a:r>
              <a:r>
                <a:rPr lang="en-US" b="1" dirty="0" smtClean="0"/>
                <a:t>CSV</a:t>
              </a:r>
              <a:r>
                <a:rPr lang="en-US" dirty="0" smtClean="0"/>
                <a:t>, </a:t>
              </a:r>
              <a:r>
                <a:rPr lang="en-US" dirty="0"/>
                <a:t>Excel, Access, or other database file.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>
              <a:off x="1438394" y="4191000"/>
              <a:ext cx="1828970" cy="685800"/>
            </a:xfrm>
            <a:prstGeom prst="bentArrow">
              <a:avLst/>
            </a:prstGeom>
            <a:gradFill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" y="1238250"/>
            <a:ext cx="3114675" cy="2595489"/>
            <a:chOff x="152400" y="1286164"/>
            <a:chExt cx="3114964" cy="259491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2400" y="1286164"/>
              <a:ext cx="2819662" cy="19045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Script </a:t>
              </a:r>
              <a:r>
                <a:rPr lang="en-US" b="1" u="sng" dirty="0">
                  <a:solidFill>
                    <a:schemeClr val="accent5"/>
                  </a:solidFill>
                </a:rPr>
                <a:t>Editor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smtClean="0"/>
                <a:t>Input/Save  </a:t>
              </a:r>
              <a:r>
                <a:rPr lang="en-US" dirty="0"/>
                <a:t>R commands.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Built-in, </a:t>
              </a:r>
              <a:r>
                <a:rPr lang="en-US" b="1" dirty="0" err="1" smtClean="0"/>
                <a:t>RStudio</a:t>
              </a:r>
              <a:r>
                <a:rPr lang="en-US" dirty="0" smtClean="0"/>
                <a:t>, </a:t>
              </a:r>
              <a:r>
                <a:rPr lang="en-US" dirty="0" err="1" smtClean="0"/>
                <a:t>Tinn</a:t>
              </a:r>
              <a:r>
                <a:rPr lang="en-US" dirty="0" smtClean="0"/>
                <a:t>-R</a:t>
              </a:r>
              <a:r>
                <a:rPr lang="en-US" dirty="0"/>
                <a:t>, Notepad, </a:t>
              </a:r>
              <a:r>
                <a:rPr lang="en-US" dirty="0" smtClean="0"/>
                <a:t>word processor, </a:t>
              </a:r>
              <a:r>
                <a:rPr lang="en-US" i="1" dirty="0" smtClean="0"/>
                <a:t>et </a:t>
              </a:r>
              <a:r>
                <a:rPr lang="en-US" i="1" dirty="0"/>
                <a:t>al</a:t>
              </a:r>
              <a:r>
                <a:rPr lang="en-US" dirty="0"/>
                <a:t>.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Bent Arrow 12"/>
            <p:cNvSpPr/>
            <p:nvPr/>
          </p:nvSpPr>
          <p:spPr>
            <a:xfrm flipV="1">
              <a:off x="1438394" y="3195430"/>
              <a:ext cx="1828970" cy="685648"/>
            </a:xfrm>
            <a:prstGeom prst="bentArrow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143250"/>
            <a:ext cx="3124200" cy="1676400"/>
            <a:chOff x="5943600" y="3191164"/>
            <a:chExt cx="3124200" cy="16764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29400" y="3191164"/>
              <a:ext cx="24384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Report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Output results.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Word processor, HTML, PDF, </a:t>
              </a:r>
              <a:r>
                <a:rPr lang="en-US" i="1" dirty="0"/>
                <a:t>et al</a:t>
              </a:r>
              <a:r>
                <a:rPr lang="en-US" dirty="0"/>
                <a:t>.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43600" y="3876964"/>
              <a:ext cx="685800" cy="304800"/>
            </a:xfrm>
            <a:prstGeom prst="rightArrow">
              <a:avLst/>
            </a:prstGeom>
            <a:gradFill>
              <a:gsLst>
                <a:gs pos="0">
                  <a:srgbClr val="CCFFFF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29000" y="1400175"/>
            <a:ext cx="2286000" cy="1590675"/>
            <a:chOff x="3429000" y="1447800"/>
            <a:chExt cx="2286000" cy="1590675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29000" y="1447800"/>
              <a:ext cx="2286000" cy="990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Packages</a:t>
              </a:r>
              <a:endParaRPr lang="en-US" b="1" u="sng" dirty="0">
                <a:solidFill>
                  <a:schemeClr val="accent5"/>
                </a:solidFill>
              </a:endParaRPr>
            </a:p>
            <a:p>
              <a:pPr algn="ctr"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 algn="ctr">
                <a:defRPr/>
              </a:pPr>
              <a:r>
                <a:rPr lang="en-US" dirty="0" smtClean="0"/>
                <a:t>Add-on functionality.</a:t>
              </a:r>
              <a:endParaRPr lang="en-US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4419600" y="2438400"/>
              <a:ext cx="304800" cy="600075"/>
            </a:xfrm>
            <a:prstGeom prst="downArrow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0" y="4819650"/>
            <a:ext cx="2057400" cy="1885950"/>
            <a:chOff x="6858000" y="4648200"/>
            <a:chExt cx="2057400" cy="188595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58000" y="5181600"/>
              <a:ext cx="2057400" cy="1352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Reproducibility</a:t>
              </a:r>
              <a:endParaRPr lang="en-US" b="1" u="sng" dirty="0">
                <a:solidFill>
                  <a:schemeClr val="accent5"/>
                </a:solidFill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 smtClean="0"/>
                <a:t>LaTeX</a:t>
              </a:r>
              <a:r>
                <a:rPr lang="en-US" dirty="0" smtClean="0"/>
                <a:t>, Markdown</a:t>
              </a:r>
            </a:p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 err="1" smtClean="0"/>
                <a:t>knitr</a:t>
              </a:r>
              <a:r>
                <a:rPr lang="en-US" dirty="0" smtClean="0"/>
                <a:t>, </a:t>
              </a:r>
              <a:r>
                <a:rPr lang="en-US" dirty="0" err="1" smtClean="0"/>
                <a:t>Sweave</a:t>
              </a:r>
              <a:endParaRPr lang="en-US" dirty="0"/>
            </a:p>
          </p:txBody>
        </p:sp>
        <p:sp>
          <p:nvSpPr>
            <p:cNvPr id="5" name="Up Arrow 4"/>
            <p:cNvSpPr/>
            <p:nvPr/>
          </p:nvSpPr>
          <p:spPr>
            <a:xfrm>
              <a:off x="7696200" y="4648200"/>
              <a:ext cx="304800" cy="533400"/>
            </a:xfrm>
            <a:prstGeom prst="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60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00400" y="3200400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5410200"/>
            <a:ext cx="2895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39000" y="5571744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904325"/>
            <a:ext cx="6796088" cy="395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23B86-E333-48E2-AA25-2543435AA5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DO </a:t>
            </a:r>
            <a:r>
              <a:rPr lang="en-US" sz="2800" dirty="0">
                <a:latin typeface="Calibri" pitchFamily="34" charset="0"/>
              </a:rPr>
              <a:t>save “good” commands in a text editor.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Like saving a script that allows repeating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itchFamily="34" charset="0"/>
              </a:rPr>
              <a:t>Do NOT save workspace </a:t>
            </a:r>
            <a:r>
              <a:rPr lang="en-US" sz="2800" dirty="0" smtClean="0">
                <a:latin typeface="Calibri" pitchFamily="34" charset="0"/>
              </a:rPr>
              <a:t>image </a:t>
            </a:r>
            <a:r>
              <a:rPr lang="en-US" sz="2800" dirty="0">
                <a:latin typeface="Calibri" pitchFamily="34" charset="0"/>
              </a:rPr>
              <a:t>when exiting.</a:t>
            </a:r>
          </a:p>
        </p:txBody>
      </p:sp>
      <p:sp>
        <p:nvSpPr>
          <p:cNvPr id="3" name="Oval 2"/>
          <p:cNvSpPr/>
          <p:nvPr/>
        </p:nvSpPr>
        <p:spPr>
          <a:xfrm>
            <a:off x="4410456" y="4962144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repeatCount="2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Fisheries Analyses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fishR</a:t>
            </a:r>
            <a:r>
              <a:rPr lang="en-US" b="1" dirty="0"/>
              <a:t> </a:t>
            </a:r>
            <a:r>
              <a:rPr lang="en-US" b="1" dirty="0" smtClean="0"/>
              <a:t>Website</a:t>
            </a:r>
          </a:p>
          <a:p>
            <a:pPr lvl="1"/>
            <a:r>
              <a:rPr lang="en-US" dirty="0" smtClean="0">
                <a:hlinkClick r:id="rId2"/>
              </a:rPr>
              <a:t>http://fishR.wordpress.com/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Several  example fisheries analyses.</a:t>
            </a:r>
          </a:p>
          <a:p>
            <a:pPr lvl="1"/>
            <a:r>
              <a:rPr lang="en-US" dirty="0" smtClean="0"/>
              <a:t>Links to packages devoted to fisheries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217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Theme</vt:lpstr>
      <vt:lpstr>Analyzing Age Data with R</vt:lpstr>
      <vt:lpstr>Who Am I?</vt:lpstr>
      <vt:lpstr>R: Workflow Environment</vt:lpstr>
      <vt:lpstr>R: Workflow Environment</vt:lpstr>
      <vt:lpstr>R: Workflow Environment</vt:lpstr>
      <vt:lpstr>Fisheries Analyses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42</cp:revision>
  <dcterms:created xsi:type="dcterms:W3CDTF">2009-12-30T00:53:00Z</dcterms:created>
  <dcterms:modified xsi:type="dcterms:W3CDTF">2013-11-23T13:05:08Z</dcterms:modified>
</cp:coreProperties>
</file>