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6" autoAdjust="0"/>
  </p:normalViewPr>
  <p:slideViewPr>
    <p:cSldViewPr>
      <p:cViewPr varScale="1">
        <p:scale>
          <a:sx n="95" d="100"/>
          <a:sy n="95" d="100"/>
        </p:scale>
        <p:origin x="1543" y="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Isermann-Knight (2005)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</a:t>
            </a:r>
            <a:r>
              <a:rPr lang="en-US" dirty="0" smtClean="0"/>
              <a:t>Utility</a:t>
            </a: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r>
              <a:rPr lang="en-US" dirty="0"/>
              <a:t>Lengths in age sample </a:t>
            </a:r>
            <a:r>
              <a:rPr lang="en-US" dirty="0" smtClean="0"/>
              <a:t>must </a:t>
            </a:r>
            <a:r>
              <a:rPr lang="en-US" dirty="0"/>
              <a:t>cover range of lengths in length sample.</a:t>
            </a:r>
          </a:p>
          <a:p>
            <a:endParaRPr lang="en-US" sz="1600" dirty="0"/>
          </a:p>
          <a:p>
            <a:r>
              <a:rPr lang="en-US" dirty="0"/>
              <a:t>Age sample and length sample must be from the same </a:t>
            </a:r>
            <a:r>
              <a:rPr lang="en-US" dirty="0" smtClean="0"/>
              <a:t>population and time.</a:t>
            </a:r>
            <a:endParaRPr lang="en-US" dirty="0"/>
          </a:p>
          <a:p>
            <a:pPr lvl="1"/>
            <a:r>
              <a:rPr lang="en-US" dirty="0"/>
              <a:t>typically age sample is a subsample</a:t>
            </a:r>
          </a:p>
          <a:p>
            <a:pPr lvl="1"/>
            <a:endParaRPr lang="en-US" sz="1600" dirty="0"/>
          </a:p>
          <a:p>
            <a:r>
              <a:rPr lang="en-US" dirty="0"/>
              <a:t>“Extra” effort should be put in age, not length, sample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age and modified length sample.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  <a:endParaRPr lang="en-US" dirty="0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</a:t>
            </a:r>
            <a:r>
              <a:rPr lang="en-US" sz="2400" dirty="0">
                <a:sym typeface="Wingdings" pitchFamily="2" charset="2"/>
              </a:rPr>
              <a:t>ages.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selected.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</a:t>
            </a:r>
            <a:r>
              <a:rPr lang="en-US" sz="2400" dirty="0" smtClean="0"/>
              <a:t>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ages.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Age-Length Key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age-3.</a:t>
            </a: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4449</TotalTime>
  <Words>951</Words>
  <Application>Microsoft Office PowerPoint</Application>
  <PresentationFormat>On-screen Show (4:3)</PresentationFormat>
  <Paragraphs>478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Age-Length Key – Utility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93</cp:revision>
  <dcterms:created xsi:type="dcterms:W3CDTF">2005-12-26T20:44:58Z</dcterms:created>
  <dcterms:modified xsi:type="dcterms:W3CDTF">2013-11-23T14:03:02Z</dcterms:modified>
</cp:coreProperties>
</file>