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70" d="100"/>
          <a:sy n="70" d="100"/>
        </p:scale>
        <p:origin x="178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response levels is the 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3"/>
                  <a:stretch>
                    <a:fillRect l="-417" r="-139" b="-123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112625"/>
            <a:ext cx="4389120" cy="1719688"/>
            <a:chOff x="4659512" y="112625"/>
            <a:chExt cx="4389120" cy="1719688"/>
          </a:xfrm>
        </p:grpSpPr>
        <p:sp>
          <p:nvSpPr>
            <p:cNvPr id="82" name="Shape 34"/>
            <p:cNvSpPr/>
            <p:nvPr/>
          </p:nvSpPr>
          <p:spPr>
            <a:xfrm>
              <a:off x="4659512" y="342216"/>
              <a:ext cx="4389120" cy="149009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in populations are INDEPENDENT,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674540"/>
            <a:ext cx="4393984" cy="1650049"/>
            <a:chOff x="77680" y="2674540"/>
            <a:chExt cx="4393984" cy="1650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Statistic.: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1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n</m:t>
                          </m:r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4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populations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2) Variances 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3)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both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histograms are normal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5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1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n</m:t>
                          </m:r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not strongly skewed, OR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6"/>
                  <a:stretch>
                    <a:fillRect l="-556" b="-94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indivuals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distribution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51445" y="654641"/>
            <a:ext cx="1267465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Nov-17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6559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the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b="1" dirty="0" smtClean="0"/>
              <a:t>If rejected H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, </a:t>
            </a:r>
            <a:r>
              <a:rPr lang="en-US" sz="1600" dirty="0" smtClean="0"/>
              <a:t>compute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364</Words>
  <Application>Microsoft Office PowerPoint</Application>
  <PresentationFormat>Letter Paper (8.5x11 in)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75</cp:revision>
  <cp:lastPrinted>2016-12-15T18:07:42Z</cp:lastPrinted>
  <dcterms:modified xsi:type="dcterms:W3CDTF">2017-10-31T20:06:44Z</dcterms:modified>
</cp:coreProperties>
</file>