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sldIdLst>
    <p:sldId id="407" r:id="rId2"/>
    <p:sldId id="384" r:id="rId3"/>
    <p:sldId id="406" r:id="rId4"/>
    <p:sldId id="383" r:id="rId5"/>
    <p:sldId id="362" r:id="rId6"/>
    <p:sldId id="439" r:id="rId7"/>
    <p:sldId id="441" r:id="rId8"/>
    <p:sldId id="408" r:id="rId9"/>
    <p:sldId id="410" r:id="rId10"/>
    <p:sldId id="411" r:id="rId11"/>
    <p:sldId id="442" r:id="rId12"/>
    <p:sldId id="412" r:id="rId13"/>
    <p:sldId id="414" r:id="rId14"/>
    <p:sldId id="416" r:id="rId15"/>
    <p:sldId id="443" r:id="rId16"/>
    <p:sldId id="418" r:id="rId17"/>
    <p:sldId id="419" r:id="rId18"/>
    <p:sldId id="440" r:id="rId19"/>
    <p:sldId id="421" r:id="rId20"/>
    <p:sldId id="422" r:id="rId21"/>
    <p:sldId id="423" r:id="rId22"/>
    <p:sldId id="424" r:id="rId23"/>
    <p:sldId id="425" r:id="rId24"/>
    <p:sldId id="426" r:id="rId25"/>
    <p:sldId id="427" r:id="rId26"/>
    <p:sldId id="428" r:id="rId27"/>
    <p:sldId id="429" r:id="rId28"/>
    <p:sldId id="430"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67" autoAdjust="0"/>
  </p:normalViewPr>
  <p:slideViewPr>
    <p:cSldViewPr>
      <p:cViewPr varScale="1">
        <p:scale>
          <a:sx n="58" d="100"/>
          <a:sy n="58" d="100"/>
        </p:scale>
        <p:origin x="549" y="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9B984-B6A7-49FB-A682-37E0C963D47B}" type="slidenum">
              <a:rPr lang="en-US"/>
              <a:pPr/>
              <a:t>‹#›</a:t>
            </a:fld>
            <a:endParaRPr lang="en-US"/>
          </a:p>
        </p:txBody>
      </p:sp>
    </p:spTree>
    <p:extLst>
      <p:ext uri="{BB962C8B-B14F-4D97-AF65-F5344CB8AC3E}">
        <p14:creationId xmlns:p14="http://schemas.microsoft.com/office/powerpoint/2010/main" val="2019208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8EA7A-47F8-43D0-82BE-27F58C1575FD}" type="slidenum">
              <a:rPr lang="en-US"/>
              <a:pPr/>
              <a:t>8</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lvl="1"/>
            <a:endParaRPr lang="en-US">
              <a:solidFill>
                <a:schemeClr val="accent1"/>
              </a:solidFill>
              <a:latin typeface="Courier New" pitchFamily="49" charset="0"/>
            </a:endParaRPr>
          </a:p>
        </p:txBody>
      </p:sp>
    </p:spTree>
    <p:extLst>
      <p:ext uri="{BB962C8B-B14F-4D97-AF65-F5344CB8AC3E}">
        <p14:creationId xmlns:p14="http://schemas.microsoft.com/office/powerpoint/2010/main" val="105537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8EA7A-47F8-43D0-82BE-27F58C1575FD}" type="slidenum">
              <a:rPr lang="en-US"/>
              <a:pPr/>
              <a:t>19</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lvl="1"/>
            <a:endParaRPr lang="en-US">
              <a:solidFill>
                <a:schemeClr val="accent1"/>
              </a:solidFill>
              <a:latin typeface="Courier New" pitchFamily="49" charset="0"/>
            </a:endParaRPr>
          </a:p>
        </p:txBody>
      </p:sp>
    </p:spTree>
    <p:extLst>
      <p:ext uri="{BB962C8B-B14F-4D97-AF65-F5344CB8AC3E}">
        <p14:creationId xmlns:p14="http://schemas.microsoft.com/office/powerpoint/2010/main" val="2643892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9BE8AC-FE5B-41BB-8B4C-2DF2FD9CF361}" type="slidenum">
              <a:rPr lang="en-US"/>
              <a:pPr/>
              <a:t>28</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lvl="1"/>
            <a:endParaRPr lang="en-US">
              <a:solidFill>
                <a:schemeClr val="accent1"/>
              </a:solidFill>
              <a:latin typeface="Courier New" pitchFamily="49" charset="0"/>
            </a:endParaRPr>
          </a:p>
        </p:txBody>
      </p:sp>
    </p:spTree>
    <p:extLst>
      <p:ext uri="{BB962C8B-B14F-4D97-AF65-F5344CB8AC3E}">
        <p14:creationId xmlns:p14="http://schemas.microsoft.com/office/powerpoint/2010/main" val="278159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923B47D8-5BB9-4A95-B545-4E28909038D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0008312D-1554-4D1C-B88A-CDD130BC990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8DB83659-846D-422D-AC84-89BEB66A4D2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317CCB28-369D-4D3A-86CD-07A1776157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221FCAF7-0EF0-406F-8DE4-BD715B97D05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8CED009F-0B1C-4472-ADF7-AF1898E2633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t-Tests</a:t>
            </a:r>
            <a:endParaRPr lang="en-US"/>
          </a:p>
        </p:txBody>
      </p:sp>
      <p:sp>
        <p:nvSpPr>
          <p:cNvPr id="9" name="Slide Number Placeholder 8"/>
          <p:cNvSpPr>
            <a:spLocks noGrp="1"/>
          </p:cNvSpPr>
          <p:nvPr>
            <p:ph type="sldNum" sz="quarter" idx="12"/>
          </p:nvPr>
        </p:nvSpPr>
        <p:spPr/>
        <p:txBody>
          <a:bodyPr/>
          <a:lstStyle>
            <a:lvl1pPr>
              <a:defRPr/>
            </a:lvl1pPr>
          </a:lstStyle>
          <a:p>
            <a:r>
              <a:rPr lang="en-US"/>
              <a:t>Slide #</a:t>
            </a:r>
            <a:fld id="{4F89E407-F0CC-412D-885A-E4EAFCF1BC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t-Tests</a:t>
            </a:r>
            <a:endParaRPr lang="en-US"/>
          </a:p>
        </p:txBody>
      </p:sp>
      <p:sp>
        <p:nvSpPr>
          <p:cNvPr id="5" name="Slide Number Placeholder 4"/>
          <p:cNvSpPr>
            <a:spLocks noGrp="1"/>
          </p:cNvSpPr>
          <p:nvPr>
            <p:ph type="sldNum" sz="quarter" idx="12"/>
          </p:nvPr>
        </p:nvSpPr>
        <p:spPr/>
        <p:txBody>
          <a:bodyPr/>
          <a:lstStyle>
            <a:lvl1pPr>
              <a:defRPr/>
            </a:lvl1pPr>
          </a:lstStyle>
          <a:p>
            <a:r>
              <a:rPr lang="en-US"/>
              <a:t>Slide #</a:t>
            </a:r>
            <a:fld id="{16DE9C99-1005-4DFD-990E-7A3AABBCFD0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t-Tests</a:t>
            </a:r>
            <a:endParaRPr lang="en-US"/>
          </a:p>
        </p:txBody>
      </p:sp>
      <p:sp>
        <p:nvSpPr>
          <p:cNvPr id="4" name="Slide Number Placeholder 3"/>
          <p:cNvSpPr>
            <a:spLocks noGrp="1"/>
          </p:cNvSpPr>
          <p:nvPr>
            <p:ph type="sldNum" sz="quarter" idx="12"/>
          </p:nvPr>
        </p:nvSpPr>
        <p:spPr/>
        <p:txBody>
          <a:bodyPr/>
          <a:lstStyle>
            <a:lvl1pPr>
              <a:defRPr/>
            </a:lvl1pPr>
          </a:lstStyle>
          <a:p>
            <a:r>
              <a:rPr lang="en-US"/>
              <a:t>Slide #</a:t>
            </a:r>
            <a:fld id="{3603FFDB-3F39-4470-A5D4-B0C77C9D9F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78432066-8AF1-402D-86E7-87284DDACF3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3121BADC-C5F2-4998-9327-C858BECFD09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1816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smtClean="0"/>
              <a:t>t-Tests</a:t>
            </a:r>
            <a:endParaRPr lang="en-US"/>
          </a:p>
        </p:txBody>
      </p:sp>
      <p:sp>
        <p:nvSpPr>
          <p:cNvPr id="1030" name="Rectangle 6"/>
          <p:cNvSpPr>
            <a:spLocks noGrp="1" noChangeArrowheads="1"/>
          </p:cNvSpPr>
          <p:nvPr>
            <p:ph type="sldNum" sz="quarter" idx="4"/>
          </p:nvPr>
        </p:nvSpPr>
        <p:spPr bwMode="auto">
          <a:xfrm>
            <a:off x="8077200" y="6553200"/>
            <a:ext cx="990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r>
              <a:rPr lang="en-US"/>
              <a:t>Slide #</a:t>
            </a:r>
            <a:fld id="{D27C20D2-63F8-44C0-8712-6B53FC16D70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t-tests</a:t>
            </a:r>
            <a:endParaRPr lang="en-US" dirty="0"/>
          </a:p>
        </p:txBody>
      </p:sp>
      <p:sp>
        <p:nvSpPr>
          <p:cNvPr id="3" name="Content Placeholder 2"/>
          <p:cNvSpPr>
            <a:spLocks noGrp="1"/>
          </p:cNvSpPr>
          <p:nvPr>
            <p:ph idx="1"/>
          </p:nvPr>
        </p:nvSpPr>
        <p:spPr>
          <a:xfrm>
            <a:off x="304800" y="1981200"/>
            <a:ext cx="8458200" cy="4114800"/>
          </a:xfrm>
        </p:spPr>
        <p:txBody>
          <a:bodyPr/>
          <a:lstStyle/>
          <a:p>
            <a:r>
              <a:rPr lang="en-US" dirty="0" smtClean="0"/>
              <a:t>Quantitative Data</a:t>
            </a:r>
          </a:p>
          <a:p>
            <a:endParaRPr lang="en-US" dirty="0"/>
          </a:p>
          <a:p>
            <a:r>
              <a:rPr lang="en-US" dirty="0" smtClean="0"/>
              <a:t>One group </a:t>
            </a:r>
            <a:r>
              <a:rPr lang="en-US" dirty="0" smtClean="0">
                <a:sym typeface="Wingdings" pitchFamily="2" charset="2"/>
              </a:rPr>
              <a:t> </a:t>
            </a:r>
            <a:r>
              <a:rPr lang="en-US" b="1" dirty="0" smtClean="0">
                <a:solidFill>
                  <a:srgbClr val="FF0000"/>
                </a:solidFill>
                <a:sym typeface="Wingdings" pitchFamily="2" charset="2"/>
              </a:rPr>
              <a:t>1-sample t-test</a:t>
            </a:r>
          </a:p>
          <a:p>
            <a:r>
              <a:rPr lang="en-US" dirty="0" smtClean="0">
                <a:sym typeface="Wingdings" pitchFamily="2" charset="2"/>
              </a:rPr>
              <a:t>Two independent groups  </a:t>
            </a:r>
            <a:r>
              <a:rPr lang="en-US" b="1" dirty="0" smtClean="0">
                <a:solidFill>
                  <a:srgbClr val="FF0000"/>
                </a:solidFill>
                <a:sym typeface="Wingdings" pitchFamily="2" charset="2"/>
              </a:rPr>
              <a:t>2-sample t-test</a:t>
            </a:r>
          </a:p>
          <a:p>
            <a:r>
              <a:rPr lang="en-US" dirty="0" smtClean="0">
                <a:sym typeface="Wingdings" pitchFamily="2" charset="2"/>
              </a:rPr>
              <a:t>Two dependent groups  </a:t>
            </a:r>
            <a:r>
              <a:rPr lang="en-US" b="1" dirty="0" smtClean="0">
                <a:solidFill>
                  <a:srgbClr val="FF0000"/>
                </a:solidFill>
                <a:sym typeface="Wingdings" pitchFamily="2" charset="2"/>
              </a:rPr>
              <a:t>Matched Pairs t-test</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t-Tests</a:t>
            </a:r>
            <a:endParaRPr lang="en-US"/>
          </a:p>
        </p:txBody>
      </p:sp>
      <p:sp>
        <p:nvSpPr>
          <p:cNvPr id="5" name="Slide Number Placeholder 4"/>
          <p:cNvSpPr>
            <a:spLocks noGrp="1"/>
          </p:cNvSpPr>
          <p:nvPr>
            <p:ph type="sldNum" sz="quarter" idx="12"/>
          </p:nvPr>
        </p:nvSpPr>
        <p:spPr/>
        <p:txBody>
          <a:bodyPr/>
          <a:lstStyle/>
          <a:p>
            <a:r>
              <a:rPr lang="en-US" smtClean="0"/>
              <a:t>Slide #</a:t>
            </a:r>
            <a:fld id="{317CCB28-369D-4D3A-86CD-07A1776157F7}"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99BEB88F-B297-49F1-B40B-F58C579D3597}" type="slidenum">
              <a:rPr lang="en-US"/>
              <a:pPr/>
              <a:t>10</a:t>
            </a:fld>
            <a:endParaRPr lang="en-US"/>
          </a:p>
        </p:txBody>
      </p:sp>
      <p:sp>
        <p:nvSpPr>
          <p:cNvPr id="161794" name="Rectangle 1026"/>
          <p:cNvSpPr>
            <a:spLocks noGrp="1" noChangeArrowheads="1"/>
          </p:cNvSpPr>
          <p:nvPr>
            <p:ph type="title"/>
          </p:nvPr>
        </p:nvSpPr>
        <p:spPr/>
        <p:txBody>
          <a:bodyPr/>
          <a:lstStyle/>
          <a:p>
            <a:r>
              <a:rPr lang="en-US"/>
              <a:t>What do those examples have in common?</a:t>
            </a:r>
          </a:p>
        </p:txBody>
      </p:sp>
      <p:sp>
        <p:nvSpPr>
          <p:cNvPr id="161795" name="Rectangle 1027"/>
          <p:cNvSpPr>
            <a:spLocks noGrp="1" noChangeArrowheads="1"/>
          </p:cNvSpPr>
          <p:nvPr>
            <p:ph type="body" idx="1"/>
          </p:nvPr>
        </p:nvSpPr>
        <p:spPr/>
        <p:txBody>
          <a:bodyPr/>
          <a:lstStyle/>
          <a:p>
            <a:r>
              <a:rPr lang="en-US"/>
              <a:t>All compare the mean of one group to the mean of another group</a:t>
            </a:r>
          </a:p>
          <a:p>
            <a:pPr lvl="1"/>
            <a:r>
              <a:rPr lang="en-US"/>
              <a:t>compare two sections</a:t>
            </a:r>
          </a:p>
          <a:p>
            <a:pPr lvl="1"/>
            <a:r>
              <a:rPr lang="en-US"/>
              <a:t>compare two areas of yew density</a:t>
            </a:r>
          </a:p>
          <a:p>
            <a:pPr lvl="1"/>
            <a:r>
              <a:rPr lang="en-US"/>
              <a:t>compare two groups of subjects</a:t>
            </a:r>
          </a:p>
          <a:p>
            <a:endParaRPr lang="en-US"/>
          </a:p>
          <a:p>
            <a:r>
              <a:rPr lang="en-US"/>
              <a:t>The samples are independent.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795">
                                            <p:txEl>
                                              <p:pRg st="5" end="5"/>
                                            </p:txEl>
                                          </p:spTgt>
                                        </p:tgtEl>
                                        <p:attrNameLst>
                                          <p:attrName>style.visibility</p:attrName>
                                        </p:attrNameLst>
                                      </p:cBhvr>
                                      <p:to>
                                        <p:strVal val="visible"/>
                                      </p:to>
                                    </p:set>
                                    <p:animEffect transition="in" filter="fade">
                                      <p:cBhvr>
                                        <p:cTn id="7" dur="1000"/>
                                        <p:tgtEl>
                                          <p:spTgt spid="161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6E5A0C3-CD25-40F7-B54A-B09F78FC4D90}" type="slidenum">
              <a:rPr lang="en-US"/>
              <a:pPr/>
              <a:t>11</a:t>
            </a:fld>
            <a:endParaRPr lang="en-US"/>
          </a:p>
        </p:txBody>
      </p:sp>
      <p:sp>
        <p:nvSpPr>
          <p:cNvPr id="140290" name="Rectangle 2"/>
          <p:cNvSpPr>
            <a:spLocks noGrp="1" noChangeArrowheads="1"/>
          </p:cNvSpPr>
          <p:nvPr>
            <p:ph type="title"/>
          </p:nvPr>
        </p:nvSpPr>
        <p:spPr>
          <a:xfrm>
            <a:off x="685800" y="76200"/>
            <a:ext cx="7772400" cy="762000"/>
          </a:xfrm>
        </p:spPr>
        <p:txBody>
          <a:bodyPr/>
          <a:lstStyle/>
          <a:p>
            <a:r>
              <a:rPr lang="en-US"/>
              <a:t>2-sample t-test</a:t>
            </a:r>
          </a:p>
        </p:txBody>
      </p:sp>
      <p:sp>
        <p:nvSpPr>
          <p:cNvPr id="140291" name="Rectangle 3"/>
          <p:cNvSpPr>
            <a:spLocks noGrp="1" noChangeArrowheads="1"/>
          </p:cNvSpPr>
          <p:nvPr>
            <p:ph type="body" idx="1"/>
          </p:nvPr>
        </p:nvSpPr>
        <p:spPr>
          <a:xfrm>
            <a:off x="76200" y="914400"/>
            <a:ext cx="9067800" cy="5029200"/>
          </a:xfrm>
        </p:spPr>
        <p:txBody>
          <a:bodyPr/>
          <a:lstStyle/>
          <a:p>
            <a:r>
              <a:rPr lang="en-US" b="1" dirty="0"/>
              <a:t>H</a:t>
            </a:r>
            <a:r>
              <a:rPr lang="en-US" b="1" baseline="-25000" dirty="0"/>
              <a:t>o</a:t>
            </a:r>
            <a:r>
              <a:rPr lang="en-US" b="1" dirty="0"/>
              <a:t>:</a:t>
            </a:r>
            <a:r>
              <a:rPr lang="en-US" dirty="0"/>
              <a:t> </a:t>
            </a:r>
            <a:r>
              <a:rPr lang="en-US" dirty="0">
                <a:latin typeface="Symbol" pitchFamily="18" charset="2"/>
              </a:rPr>
              <a:t>m</a:t>
            </a:r>
            <a:r>
              <a:rPr lang="en-US" baseline="-25000" dirty="0">
                <a:latin typeface="Symbol" pitchFamily="18" charset="2"/>
              </a:rPr>
              <a:t>1</a:t>
            </a:r>
            <a:r>
              <a:rPr lang="en-US" dirty="0"/>
              <a:t> = </a:t>
            </a:r>
            <a:r>
              <a:rPr lang="en-US" dirty="0">
                <a:latin typeface="Symbol" pitchFamily="18" charset="2"/>
              </a:rPr>
              <a:t>m</a:t>
            </a:r>
            <a:r>
              <a:rPr lang="en-US" baseline="-25000" dirty="0"/>
              <a:t>2      </a:t>
            </a:r>
            <a:r>
              <a:rPr lang="en-US" sz="2800" dirty="0"/>
              <a:t>(where the subscript is a sample index</a:t>
            </a:r>
            <a:r>
              <a:rPr lang="en-US" sz="2800" dirty="0" smtClean="0"/>
              <a:t>)</a:t>
            </a:r>
          </a:p>
          <a:p>
            <a:endParaRPr 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648577126"/>
              </p:ext>
            </p:extLst>
          </p:nvPr>
        </p:nvGraphicFramePr>
        <p:xfrm>
          <a:off x="3581400" y="4914900"/>
          <a:ext cx="4411663" cy="1181100"/>
        </p:xfrm>
        <a:graphic>
          <a:graphicData uri="http://schemas.openxmlformats.org/presentationml/2006/ole">
            <mc:AlternateContent xmlns:mc="http://schemas.openxmlformats.org/markup-compatibility/2006">
              <mc:Choice xmlns:v="urn:schemas-microsoft-com:vml" Requires="v">
                <p:oleObj spid="_x0000_s199722" name="Equation" r:id="rId3" imgW="1511280" imgH="406080" progId="Equation.3">
                  <p:embed/>
                </p:oleObj>
              </mc:Choice>
              <mc:Fallback>
                <p:oleObj name="Equation" r:id="rId3" imgW="151128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914900"/>
                        <a:ext cx="4411663"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8"/>
          <p:cNvSpPr>
            <a:spLocks noChangeArrowheads="1"/>
          </p:cNvSpPr>
          <p:nvPr/>
        </p:nvSpPr>
        <p:spPr bwMode="auto">
          <a:xfrm>
            <a:off x="3735387" y="2828925"/>
            <a:ext cx="2743200" cy="1524000"/>
          </a:xfrm>
          <a:prstGeom prst="rect">
            <a:avLst/>
          </a:prstGeom>
          <a:solidFill>
            <a:schemeClr val="accent1">
              <a:alpha val="20000"/>
            </a:schemeClr>
          </a:solidFill>
          <a:ln w="9525">
            <a:noFill/>
            <a:miter lim="800000"/>
            <a:headEnd/>
            <a:tailEnd/>
          </a:ln>
          <a:effectLst/>
        </p:spPr>
        <p:txBody>
          <a:bodyPr wrap="none" anchor="ctr"/>
          <a:lstStyle/>
          <a:p>
            <a:endParaRPr lang="en-US"/>
          </a:p>
        </p:txBody>
      </p:sp>
      <p:sp>
        <p:nvSpPr>
          <p:cNvPr id="8" name="Rectangle 5"/>
          <p:cNvSpPr>
            <a:spLocks noChangeArrowheads="1"/>
          </p:cNvSpPr>
          <p:nvPr/>
        </p:nvSpPr>
        <p:spPr bwMode="auto">
          <a:xfrm>
            <a:off x="3657600" y="1477108"/>
            <a:ext cx="5334000" cy="685800"/>
          </a:xfrm>
          <a:prstGeom prst="rect">
            <a:avLst/>
          </a:prstGeom>
          <a:noFill/>
          <a:ln w="9525">
            <a:noFill/>
            <a:miter lim="800000"/>
            <a:headEnd/>
            <a:tailEnd/>
          </a:ln>
          <a:effectLst/>
        </p:spPr>
        <p:txBody>
          <a:bodyPr/>
          <a:lstStyle/>
          <a:p>
            <a:pPr marL="342900" indent="-342900">
              <a:spcBef>
                <a:spcPct val="20000"/>
              </a:spcBef>
            </a:pPr>
            <a:r>
              <a:rPr lang="en-US" sz="3200" dirty="0"/>
              <a:t>because </a:t>
            </a:r>
            <a:r>
              <a:rPr lang="en-US" sz="3200" dirty="0" smtClean="0">
                <a:latin typeface="Symbol" pitchFamily="18" charset="2"/>
              </a:rPr>
              <a:t>m</a:t>
            </a:r>
            <a:r>
              <a:rPr lang="en-US" sz="3200" baseline="-25000" dirty="0" smtClean="0"/>
              <a:t>1</a:t>
            </a:r>
            <a:r>
              <a:rPr lang="en-US" sz="3200" dirty="0" smtClean="0"/>
              <a:t>=</a:t>
            </a:r>
            <a:r>
              <a:rPr lang="en-US" sz="3200" dirty="0" smtClean="0">
                <a:latin typeface="Symbol" pitchFamily="18" charset="2"/>
              </a:rPr>
              <a:t>m</a:t>
            </a:r>
            <a:r>
              <a:rPr lang="en-US" sz="3200" baseline="-25000" dirty="0" smtClean="0"/>
              <a:t>2 </a:t>
            </a:r>
            <a:r>
              <a:rPr lang="en-US" sz="3200" dirty="0" smtClean="0"/>
              <a:t>same as </a:t>
            </a:r>
            <a:r>
              <a:rPr lang="en-US" sz="3200" dirty="0">
                <a:latin typeface="Symbol" pitchFamily="18" charset="2"/>
              </a:rPr>
              <a:t>m</a:t>
            </a:r>
            <a:r>
              <a:rPr lang="en-US" sz="3200" baseline="-25000" dirty="0"/>
              <a:t>1</a:t>
            </a:r>
            <a:r>
              <a:rPr lang="en-US" sz="3200" dirty="0"/>
              <a:t>-</a:t>
            </a:r>
            <a:r>
              <a:rPr lang="en-US" sz="3200" dirty="0">
                <a:latin typeface="Symbol" pitchFamily="18" charset="2"/>
              </a:rPr>
              <a:t>m</a:t>
            </a:r>
            <a:r>
              <a:rPr lang="en-US" sz="3200" baseline="-25000" dirty="0"/>
              <a:t>2</a:t>
            </a:r>
            <a:r>
              <a:rPr lang="en-US" sz="3200" dirty="0"/>
              <a:t>=0</a:t>
            </a:r>
          </a:p>
        </p:txBody>
      </p:sp>
      <p:graphicFrame>
        <p:nvGraphicFramePr>
          <p:cNvPr id="9" name="Object 1024"/>
          <p:cNvGraphicFramePr>
            <a:graphicFrameLocks noChangeAspect="1"/>
          </p:cNvGraphicFramePr>
          <p:nvPr>
            <p:extLst>
              <p:ext uri="{D42A27DB-BD31-4B8C-83A1-F6EECF244321}">
                <p14:modId xmlns:p14="http://schemas.microsoft.com/office/powerpoint/2010/main" val="3134012079"/>
              </p:ext>
            </p:extLst>
          </p:nvPr>
        </p:nvGraphicFramePr>
        <p:xfrm>
          <a:off x="2211387" y="1447800"/>
          <a:ext cx="1389063" cy="649288"/>
        </p:xfrm>
        <a:graphic>
          <a:graphicData uri="http://schemas.openxmlformats.org/presentationml/2006/ole">
            <mc:AlternateContent xmlns:mc="http://schemas.openxmlformats.org/markup-compatibility/2006">
              <mc:Choice xmlns:v="urn:schemas-microsoft-com:vml" Requires="v">
                <p:oleObj spid="_x0000_s199723" name="Equation" r:id="rId5" imgW="457200" imgH="215640" progId="Equation.3">
                  <p:embed/>
                </p:oleObj>
              </mc:Choice>
              <mc:Fallback>
                <p:oleObj name="Equation" r:id="rId5" imgW="457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1387" y="1447800"/>
                        <a:ext cx="1389063"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3"/>
          <p:cNvSpPr>
            <a:spLocks noChangeArrowheads="1"/>
          </p:cNvSpPr>
          <p:nvPr/>
        </p:nvSpPr>
        <p:spPr bwMode="auto">
          <a:xfrm>
            <a:off x="76200" y="1487488"/>
            <a:ext cx="2078037" cy="493712"/>
          </a:xfrm>
          <a:prstGeom prst="rect">
            <a:avLst/>
          </a:prstGeom>
          <a:noFill/>
          <a:ln w="9525">
            <a:noFill/>
            <a:miter lim="800000"/>
            <a:headEnd/>
            <a:tailEnd/>
          </a:ln>
          <a:effectLst/>
        </p:spPr>
        <p:txBody>
          <a:bodyPr/>
          <a:lstStyle/>
          <a:p>
            <a:pPr marL="342900" indent="-342900">
              <a:spcBef>
                <a:spcPct val="20000"/>
              </a:spcBef>
              <a:buFontTx/>
              <a:buChar char="•"/>
            </a:pPr>
            <a:r>
              <a:rPr lang="en-US" sz="3200" b="1" dirty="0"/>
              <a:t>Statistic:</a:t>
            </a:r>
          </a:p>
        </p:txBody>
      </p:sp>
      <p:sp>
        <p:nvSpPr>
          <p:cNvPr id="11" name="Rectangle 14"/>
          <p:cNvSpPr>
            <a:spLocks noChangeArrowheads="1"/>
          </p:cNvSpPr>
          <p:nvPr/>
        </p:nvSpPr>
        <p:spPr bwMode="auto">
          <a:xfrm>
            <a:off x="77787" y="2447925"/>
            <a:ext cx="8382000" cy="1143000"/>
          </a:xfrm>
          <a:prstGeom prst="rect">
            <a:avLst/>
          </a:prstGeom>
          <a:noFill/>
          <a:ln w="9525">
            <a:noFill/>
            <a:miter lim="800000"/>
            <a:headEnd/>
            <a:tailEnd/>
          </a:ln>
          <a:effectLst/>
        </p:spPr>
        <p:txBody>
          <a:bodyPr/>
          <a:lstStyle/>
          <a:p>
            <a:pPr marL="342900" indent="-342900">
              <a:spcBef>
                <a:spcPct val="20000"/>
              </a:spcBef>
              <a:buFontTx/>
              <a:buChar char="•"/>
            </a:pPr>
            <a:r>
              <a:rPr lang="en-US" sz="3200" b="1"/>
              <a:t>Test Statistic:</a:t>
            </a:r>
          </a:p>
        </p:txBody>
      </p:sp>
      <p:graphicFrame>
        <p:nvGraphicFramePr>
          <p:cNvPr id="12" name="Object 1025"/>
          <p:cNvGraphicFramePr>
            <a:graphicFrameLocks noChangeAspect="1"/>
          </p:cNvGraphicFramePr>
          <p:nvPr>
            <p:extLst>
              <p:ext uri="{D42A27DB-BD31-4B8C-83A1-F6EECF244321}">
                <p14:modId xmlns:p14="http://schemas.microsoft.com/office/powerpoint/2010/main" val="3047094295"/>
              </p:ext>
            </p:extLst>
          </p:nvPr>
        </p:nvGraphicFramePr>
        <p:xfrm>
          <a:off x="3121025" y="2165350"/>
          <a:ext cx="3433762" cy="1303338"/>
        </p:xfrm>
        <a:graphic>
          <a:graphicData uri="http://schemas.openxmlformats.org/presentationml/2006/ole">
            <mc:AlternateContent xmlns:mc="http://schemas.openxmlformats.org/markup-compatibility/2006">
              <mc:Choice xmlns:v="urn:schemas-microsoft-com:vml" Requires="v">
                <p:oleObj spid="_x0000_s199724" name="Equation" r:id="rId7" imgW="1130040" imgH="431640" progId="Equation.3">
                  <p:embed/>
                </p:oleObj>
              </mc:Choice>
              <mc:Fallback>
                <p:oleObj name="Equation" r:id="rId7" imgW="11300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1025" y="2165350"/>
                        <a:ext cx="3433762"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026"/>
          <p:cNvGraphicFramePr>
            <a:graphicFrameLocks noChangeAspect="1"/>
          </p:cNvGraphicFramePr>
          <p:nvPr>
            <p:extLst>
              <p:ext uri="{D42A27DB-BD31-4B8C-83A1-F6EECF244321}">
                <p14:modId xmlns:p14="http://schemas.microsoft.com/office/powerpoint/2010/main" val="1268944669"/>
              </p:ext>
            </p:extLst>
          </p:nvPr>
        </p:nvGraphicFramePr>
        <p:xfrm>
          <a:off x="3697287" y="2805113"/>
          <a:ext cx="2738438" cy="1576387"/>
        </p:xfrm>
        <a:graphic>
          <a:graphicData uri="http://schemas.openxmlformats.org/presentationml/2006/ole">
            <mc:AlternateContent xmlns:mc="http://schemas.openxmlformats.org/markup-compatibility/2006">
              <mc:Choice xmlns:v="urn:schemas-microsoft-com:vml" Requires="v">
                <p:oleObj spid="_x0000_s199725" name="Equation" r:id="rId9" imgW="901440" imgH="520560" progId="Equation.3">
                  <p:embed/>
                </p:oleObj>
              </mc:Choice>
              <mc:Fallback>
                <p:oleObj name="Equation" r:id="rId9" imgW="901440" imgH="5205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7287" y="2805113"/>
                        <a:ext cx="2738438" cy="157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7"/>
          <p:cNvSpPr>
            <a:spLocks noChangeArrowheads="1"/>
          </p:cNvSpPr>
          <p:nvPr/>
        </p:nvSpPr>
        <p:spPr bwMode="auto">
          <a:xfrm>
            <a:off x="2133600" y="4419600"/>
            <a:ext cx="6704013" cy="654050"/>
          </a:xfrm>
          <a:prstGeom prst="rect">
            <a:avLst/>
          </a:prstGeom>
          <a:noFill/>
          <a:ln w="9525">
            <a:noFill/>
            <a:miter lim="800000"/>
            <a:headEnd/>
            <a:tailEnd/>
          </a:ln>
          <a:effectLst/>
        </p:spPr>
        <p:txBody>
          <a:bodyPr/>
          <a:lstStyle/>
          <a:p>
            <a:pPr marL="342900" indent="-342900">
              <a:spcBef>
                <a:spcPct val="20000"/>
              </a:spcBef>
            </a:pPr>
            <a:r>
              <a:rPr lang="en-US" sz="3200" dirty="0"/>
              <a:t>where s</a:t>
            </a:r>
            <a:r>
              <a:rPr lang="en-US" sz="3200" baseline="-25000" dirty="0"/>
              <a:t>p</a:t>
            </a:r>
            <a:r>
              <a:rPr lang="en-US" sz="3200" baseline="30000" dirty="0"/>
              <a:t>2</a:t>
            </a:r>
            <a:r>
              <a:rPr lang="en-US" sz="3200" dirty="0"/>
              <a:t> is </a:t>
            </a:r>
            <a:r>
              <a:rPr lang="en-US" sz="3200" dirty="0" smtClean="0"/>
              <a:t>the </a:t>
            </a:r>
            <a:r>
              <a:rPr lang="en-US" sz="3200" dirty="0"/>
              <a:t>pooled sample </a:t>
            </a:r>
            <a:r>
              <a:rPr lang="en-US" sz="3200" dirty="0" smtClean="0"/>
              <a:t>variance</a:t>
            </a:r>
            <a:endParaRPr lang="en-US" sz="3200" dirty="0"/>
          </a:p>
        </p:txBody>
      </p:sp>
      <p:sp>
        <p:nvSpPr>
          <p:cNvPr id="15" name="Text Box 18"/>
          <p:cNvSpPr txBox="1">
            <a:spLocks noChangeArrowheads="1"/>
          </p:cNvSpPr>
          <p:nvPr/>
        </p:nvSpPr>
        <p:spPr bwMode="auto">
          <a:xfrm>
            <a:off x="5521325" y="2133600"/>
            <a:ext cx="679450" cy="641350"/>
          </a:xfrm>
          <a:prstGeom prst="rect">
            <a:avLst/>
          </a:prstGeom>
          <a:noFill/>
          <a:ln w="9525">
            <a:noFill/>
            <a:miter lim="800000"/>
            <a:headEnd/>
            <a:tailEnd/>
          </a:ln>
          <a:effectLst/>
        </p:spPr>
        <p:txBody>
          <a:bodyPr wrap="none">
            <a:spAutoFit/>
          </a:bodyPr>
          <a:lstStyle/>
          <a:p>
            <a:r>
              <a:rPr lang="en-US" sz="3600"/>
              <a:t>- 0</a:t>
            </a:r>
          </a:p>
        </p:txBody>
      </p:sp>
      <p:sp>
        <p:nvSpPr>
          <p:cNvPr id="16" name="Text Box 26"/>
          <p:cNvSpPr txBox="1">
            <a:spLocks noChangeArrowheads="1"/>
          </p:cNvSpPr>
          <p:nvPr/>
        </p:nvSpPr>
        <p:spPr bwMode="auto">
          <a:xfrm>
            <a:off x="2200275" y="6096000"/>
            <a:ext cx="2600325" cy="579438"/>
          </a:xfrm>
          <a:prstGeom prst="rect">
            <a:avLst/>
          </a:prstGeom>
          <a:noFill/>
          <a:ln w="9525">
            <a:noFill/>
            <a:miter lim="800000"/>
            <a:headEnd/>
            <a:tailEnd/>
          </a:ln>
          <a:effectLst/>
        </p:spPr>
        <p:txBody>
          <a:bodyPr wrap="none">
            <a:spAutoFit/>
          </a:bodyPr>
          <a:lstStyle/>
          <a:p>
            <a:r>
              <a:rPr lang="en-US" sz="3200" dirty="0" err="1">
                <a:solidFill>
                  <a:schemeClr val="accent1"/>
                </a:solidFill>
              </a:rPr>
              <a:t>df</a:t>
            </a:r>
            <a:r>
              <a:rPr lang="en-US" sz="3200" dirty="0">
                <a:solidFill>
                  <a:schemeClr val="accent1"/>
                </a:solidFill>
              </a:rPr>
              <a:t> = n</a:t>
            </a:r>
            <a:r>
              <a:rPr lang="en-US" sz="3200" baseline="-25000" dirty="0">
                <a:solidFill>
                  <a:schemeClr val="accent1"/>
                </a:solidFill>
              </a:rPr>
              <a:t>1</a:t>
            </a:r>
            <a:r>
              <a:rPr lang="en-US" sz="3200" dirty="0">
                <a:solidFill>
                  <a:schemeClr val="accent1"/>
                </a:solidFill>
              </a:rPr>
              <a:t> + n</a:t>
            </a:r>
            <a:r>
              <a:rPr lang="en-US" sz="3200" baseline="-25000" dirty="0">
                <a:solidFill>
                  <a:schemeClr val="accent1"/>
                </a:solidFill>
              </a:rPr>
              <a:t>2</a:t>
            </a:r>
            <a:r>
              <a:rPr lang="en-US" sz="3200" dirty="0">
                <a:solidFill>
                  <a:schemeClr val="accent1"/>
                </a:solidFill>
              </a:rPr>
              <a:t> - 2</a:t>
            </a:r>
          </a:p>
        </p:txBody>
      </p:sp>
      <p:sp>
        <p:nvSpPr>
          <p:cNvPr id="18" name="AutoShape 29"/>
          <p:cNvSpPr>
            <a:spLocks noChangeArrowheads="1"/>
          </p:cNvSpPr>
          <p:nvPr/>
        </p:nvSpPr>
        <p:spPr bwMode="auto">
          <a:xfrm rot="20317763">
            <a:off x="6443662" y="3257550"/>
            <a:ext cx="1143000" cy="76200"/>
          </a:xfrm>
          <a:prstGeom prst="rightArrow">
            <a:avLst>
              <a:gd name="adj1" fmla="val 50000"/>
              <a:gd name="adj2" fmla="val 375000"/>
            </a:avLst>
          </a:prstGeom>
          <a:solidFill>
            <a:schemeClr val="accent1"/>
          </a:solidFill>
          <a:ln w="9525">
            <a:solidFill>
              <a:schemeClr val="tx1"/>
            </a:solidFill>
            <a:miter lim="800000"/>
            <a:headEnd/>
            <a:tailEnd/>
          </a:ln>
          <a:effectLst/>
        </p:spPr>
        <p:txBody>
          <a:bodyPr wrap="none" anchor="ctr"/>
          <a:lstStyle/>
          <a:p>
            <a:endParaRPr lang="en-US"/>
          </a:p>
        </p:txBody>
      </p:sp>
      <p:graphicFrame>
        <p:nvGraphicFramePr>
          <p:cNvPr id="19" name="Object 1028"/>
          <p:cNvGraphicFramePr>
            <a:graphicFrameLocks noChangeAspect="1"/>
          </p:cNvGraphicFramePr>
          <p:nvPr>
            <p:extLst>
              <p:ext uri="{D42A27DB-BD31-4B8C-83A1-F6EECF244321}">
                <p14:modId xmlns:p14="http://schemas.microsoft.com/office/powerpoint/2010/main" val="3256361250"/>
              </p:ext>
            </p:extLst>
          </p:nvPr>
        </p:nvGraphicFramePr>
        <p:xfrm>
          <a:off x="7545387" y="2600325"/>
          <a:ext cx="1427163" cy="654050"/>
        </p:xfrm>
        <a:graphic>
          <a:graphicData uri="http://schemas.openxmlformats.org/presentationml/2006/ole">
            <mc:AlternateContent xmlns:mc="http://schemas.openxmlformats.org/markup-compatibility/2006">
              <mc:Choice xmlns:v="urn:schemas-microsoft-com:vml" Requires="v">
                <p:oleObj spid="_x0000_s199726" name="Equation" r:id="rId11" imgW="469800" imgH="215640" progId="Equation.3">
                  <p:embed/>
                </p:oleObj>
              </mc:Choice>
              <mc:Fallback>
                <p:oleObj name="Equation" r:id="rId11" imgW="46980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5387" y="2600325"/>
                        <a:ext cx="142716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32"/>
          <p:cNvSpPr>
            <a:spLocks noChangeArrowheads="1"/>
          </p:cNvSpPr>
          <p:nvPr/>
        </p:nvSpPr>
        <p:spPr bwMode="auto">
          <a:xfrm>
            <a:off x="7554912" y="2667000"/>
            <a:ext cx="1371600" cy="533400"/>
          </a:xfrm>
          <a:prstGeom prst="rect">
            <a:avLst/>
          </a:prstGeom>
          <a:solidFill>
            <a:schemeClr val="accent1">
              <a:alpha val="20000"/>
            </a:schemeClr>
          </a:solid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53531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10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1000"/>
                                        <p:tgtEl>
                                          <p:spTgt spid="14">
                                            <p:txEl>
                                              <p:pRg st="0" end="0"/>
                                            </p:txEl>
                                          </p:spTgt>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10" grpId="0"/>
      <p:bldP spid="11" grpId="0" build="p" autoUpdateAnimBg="0"/>
      <p:bldP spid="14" grpId="0" build="p" autoUpdateAnimBg="0"/>
      <p:bldP spid="15" grpId="0" autoUpdateAnimBg="0"/>
      <p:bldP spid="16" grpId="0" autoUpdateAnimBg="0"/>
      <p:bldP spid="18"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6E5A0C3-CD25-40F7-B54A-B09F78FC4D90}" type="slidenum">
              <a:rPr lang="en-US"/>
              <a:pPr/>
              <a:t>12</a:t>
            </a:fld>
            <a:endParaRPr lang="en-US"/>
          </a:p>
        </p:txBody>
      </p:sp>
      <p:sp>
        <p:nvSpPr>
          <p:cNvPr id="140290" name="Rectangle 2"/>
          <p:cNvSpPr>
            <a:spLocks noGrp="1" noChangeArrowheads="1"/>
          </p:cNvSpPr>
          <p:nvPr>
            <p:ph type="title"/>
          </p:nvPr>
        </p:nvSpPr>
        <p:spPr>
          <a:xfrm>
            <a:off x="685800" y="76200"/>
            <a:ext cx="7772400" cy="762000"/>
          </a:xfrm>
        </p:spPr>
        <p:txBody>
          <a:bodyPr/>
          <a:lstStyle/>
          <a:p>
            <a:r>
              <a:rPr lang="en-US"/>
              <a:t>2-sample t-test</a:t>
            </a:r>
          </a:p>
        </p:txBody>
      </p:sp>
      <p:sp>
        <p:nvSpPr>
          <p:cNvPr id="140291" name="Rectangle 3"/>
          <p:cNvSpPr>
            <a:spLocks noGrp="1" noChangeArrowheads="1"/>
          </p:cNvSpPr>
          <p:nvPr>
            <p:ph type="body" idx="1"/>
          </p:nvPr>
        </p:nvSpPr>
        <p:spPr>
          <a:xfrm>
            <a:off x="76200" y="914400"/>
            <a:ext cx="9067800" cy="3505200"/>
          </a:xfrm>
        </p:spPr>
        <p:txBody>
          <a:bodyPr/>
          <a:lstStyle/>
          <a:p>
            <a:r>
              <a:rPr lang="en-US" b="1" dirty="0" smtClean="0"/>
              <a:t>Assume</a:t>
            </a:r>
            <a:r>
              <a:rPr lang="en-US" b="1" dirty="0"/>
              <a:t>:</a:t>
            </a:r>
          </a:p>
          <a:p>
            <a:pPr lvl="1"/>
            <a:r>
              <a:rPr lang="en-US" dirty="0"/>
              <a:t> n</a:t>
            </a:r>
            <a:r>
              <a:rPr lang="en-US" baseline="-25000" dirty="0"/>
              <a:t>1</a:t>
            </a:r>
            <a:r>
              <a:rPr lang="en-US" dirty="0"/>
              <a:t> + n</a:t>
            </a:r>
            <a:r>
              <a:rPr lang="en-US" baseline="-25000" dirty="0"/>
              <a:t>2</a:t>
            </a:r>
            <a:r>
              <a:rPr lang="en-US" dirty="0" smtClean="0"/>
              <a:t> </a:t>
            </a:r>
            <a:r>
              <a:rPr lang="en-US" dirty="0"/>
              <a:t>is large </a:t>
            </a:r>
            <a:r>
              <a:rPr lang="en-US" dirty="0" smtClean="0"/>
              <a:t>(to use a </a:t>
            </a:r>
            <a:r>
              <a:rPr lang="en-US" dirty="0"/>
              <a:t>t-distribution)</a:t>
            </a:r>
          </a:p>
          <a:p>
            <a:pPr lvl="2"/>
            <a:r>
              <a:rPr lang="en-US" dirty="0"/>
              <a:t>n</a:t>
            </a:r>
            <a:r>
              <a:rPr lang="en-US" baseline="-25000" dirty="0"/>
              <a:t>1</a:t>
            </a:r>
            <a:r>
              <a:rPr lang="en-US" dirty="0"/>
              <a:t> + n</a:t>
            </a:r>
            <a:r>
              <a:rPr lang="en-US" baseline="-25000" dirty="0"/>
              <a:t>2</a:t>
            </a:r>
            <a:r>
              <a:rPr lang="en-US" dirty="0"/>
              <a:t> </a:t>
            </a:r>
            <a:r>
              <a:rPr lang="en-US" u="sng" dirty="0"/>
              <a:t>&gt;</a:t>
            </a:r>
            <a:r>
              <a:rPr lang="en-US" dirty="0"/>
              <a:t> </a:t>
            </a:r>
            <a:r>
              <a:rPr lang="en-US" b="1" dirty="0">
                <a:solidFill>
                  <a:schemeClr val="accent1"/>
                </a:solidFill>
              </a:rPr>
              <a:t>40</a:t>
            </a:r>
            <a:r>
              <a:rPr lang="en-US" dirty="0"/>
              <a:t>, OR</a:t>
            </a:r>
          </a:p>
          <a:p>
            <a:pPr lvl="2"/>
            <a:r>
              <a:rPr lang="en-US" dirty="0"/>
              <a:t>n</a:t>
            </a:r>
            <a:r>
              <a:rPr lang="en-US" baseline="-25000" dirty="0"/>
              <a:t>1</a:t>
            </a:r>
            <a:r>
              <a:rPr lang="en-US" dirty="0"/>
              <a:t> + n</a:t>
            </a:r>
            <a:r>
              <a:rPr lang="en-US" baseline="-25000" dirty="0"/>
              <a:t>2</a:t>
            </a:r>
            <a:r>
              <a:rPr lang="en-US" dirty="0"/>
              <a:t> </a:t>
            </a:r>
            <a:r>
              <a:rPr lang="en-US" u="sng" dirty="0"/>
              <a:t>&gt;</a:t>
            </a:r>
            <a:r>
              <a:rPr lang="en-US" dirty="0"/>
              <a:t> 15 and </a:t>
            </a:r>
            <a:r>
              <a:rPr lang="en-US" b="1" dirty="0">
                <a:solidFill>
                  <a:schemeClr val="accent1"/>
                </a:solidFill>
              </a:rPr>
              <a:t>both</a:t>
            </a:r>
            <a:r>
              <a:rPr lang="en-US" dirty="0"/>
              <a:t> </a:t>
            </a:r>
            <a:r>
              <a:rPr lang="en-US" dirty="0" smtClean="0"/>
              <a:t>histograms are </a:t>
            </a:r>
            <a:r>
              <a:rPr lang="en-US" dirty="0"/>
              <a:t>not strongly skewed, OR</a:t>
            </a:r>
          </a:p>
          <a:p>
            <a:pPr lvl="2"/>
            <a:r>
              <a:rPr lang="en-US" b="1" dirty="0">
                <a:solidFill>
                  <a:schemeClr val="accent1"/>
                </a:solidFill>
              </a:rPr>
              <a:t>both</a:t>
            </a:r>
            <a:r>
              <a:rPr lang="en-US" dirty="0"/>
              <a:t> </a:t>
            </a:r>
            <a:r>
              <a:rPr lang="en-US" dirty="0" smtClean="0"/>
              <a:t>histograms are </a:t>
            </a:r>
            <a:r>
              <a:rPr lang="en-US" dirty="0"/>
              <a:t>approximately normal</a:t>
            </a:r>
          </a:p>
          <a:p>
            <a:pPr lvl="1"/>
            <a:r>
              <a:rPr lang="en-US" dirty="0"/>
              <a:t> the two samples are independent</a:t>
            </a:r>
          </a:p>
          <a:p>
            <a:pPr lvl="1"/>
            <a:r>
              <a:rPr lang="en-US" dirty="0"/>
              <a:t> </a:t>
            </a:r>
            <a:r>
              <a:rPr lang="en-US" dirty="0">
                <a:latin typeface="Symbol" pitchFamily="18" charset="2"/>
              </a:rPr>
              <a:t>s</a:t>
            </a:r>
            <a:r>
              <a:rPr lang="en-US" baseline="-25000" dirty="0"/>
              <a:t>1</a:t>
            </a:r>
            <a:r>
              <a:rPr lang="en-US" baseline="30000" dirty="0"/>
              <a:t>2</a:t>
            </a:r>
            <a:r>
              <a:rPr lang="en-US" dirty="0"/>
              <a:t> = </a:t>
            </a:r>
            <a:r>
              <a:rPr lang="en-US" dirty="0">
                <a:latin typeface="Symbol" pitchFamily="18" charset="2"/>
              </a:rPr>
              <a:t>s</a:t>
            </a:r>
            <a:r>
              <a:rPr lang="en-US" baseline="-25000" dirty="0"/>
              <a:t>2</a:t>
            </a:r>
            <a:r>
              <a:rPr lang="en-US" baseline="30000" dirty="0"/>
              <a:t>2</a:t>
            </a:r>
          </a:p>
        </p:txBody>
      </p:sp>
      <p:sp>
        <p:nvSpPr>
          <p:cNvPr id="6" name="Rectangle 3"/>
          <p:cNvSpPr txBox="1">
            <a:spLocks noChangeArrowheads="1"/>
          </p:cNvSpPr>
          <p:nvPr/>
        </p:nvSpPr>
        <p:spPr bwMode="auto">
          <a:xfrm>
            <a:off x="1600200" y="4343400"/>
            <a:ext cx="6858000"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kern="0" dirty="0" smtClean="0"/>
              <a:t>Are </a:t>
            </a:r>
            <a:r>
              <a:rPr lang="en-US" kern="0" dirty="0" smtClean="0">
                <a:latin typeface="Symbol" pitchFamily="18" charset="2"/>
              </a:rPr>
              <a:t>s</a:t>
            </a:r>
            <a:r>
              <a:rPr lang="en-US" kern="0" baseline="-25000" dirty="0" smtClean="0"/>
              <a:t>1</a:t>
            </a:r>
            <a:r>
              <a:rPr lang="en-US" kern="0" baseline="30000" dirty="0" smtClean="0"/>
              <a:t>2</a:t>
            </a:r>
            <a:r>
              <a:rPr lang="en-US" kern="0" dirty="0" smtClean="0"/>
              <a:t> &amp; </a:t>
            </a:r>
            <a:r>
              <a:rPr lang="en-US" kern="0" dirty="0" smtClean="0">
                <a:latin typeface="Symbol" pitchFamily="18" charset="2"/>
              </a:rPr>
              <a:t>s</a:t>
            </a:r>
            <a:r>
              <a:rPr lang="en-US" kern="0" baseline="-25000" dirty="0" smtClean="0"/>
              <a:t>2</a:t>
            </a:r>
            <a:r>
              <a:rPr lang="en-US" kern="0" baseline="30000" dirty="0" smtClean="0"/>
              <a:t>2</a:t>
            </a:r>
            <a:r>
              <a:rPr lang="en-US" kern="0" dirty="0" smtClean="0"/>
              <a:t> parameters or statistics?</a:t>
            </a:r>
          </a:p>
          <a:p>
            <a:r>
              <a:rPr lang="en-US" kern="0" dirty="0" smtClean="0"/>
              <a:t>Hypothesis Test -- </a:t>
            </a:r>
            <a:r>
              <a:rPr lang="en-US" b="1" kern="0" dirty="0" err="1" smtClean="0">
                <a:solidFill>
                  <a:schemeClr val="accent1"/>
                </a:solidFill>
              </a:rPr>
              <a:t>Levene’s</a:t>
            </a:r>
            <a:r>
              <a:rPr lang="en-US" b="1" kern="0" dirty="0" smtClean="0">
                <a:solidFill>
                  <a:schemeClr val="accent1"/>
                </a:solidFill>
              </a:rPr>
              <a:t> Test</a:t>
            </a:r>
            <a:endParaRPr lang="en-US" kern="0" dirty="0" smtClean="0"/>
          </a:p>
          <a:p>
            <a:pPr lvl="1"/>
            <a:r>
              <a:rPr lang="en-US" kern="0" dirty="0" smtClean="0"/>
              <a:t>H</a:t>
            </a:r>
            <a:r>
              <a:rPr lang="en-US" kern="0" baseline="-25000" dirty="0" smtClean="0"/>
              <a:t>o</a:t>
            </a:r>
            <a:r>
              <a:rPr lang="en-US" kern="0" dirty="0" smtClean="0"/>
              <a:t>: </a:t>
            </a:r>
            <a:r>
              <a:rPr lang="en-US" kern="0" dirty="0" smtClean="0">
                <a:latin typeface="Symbol" pitchFamily="18" charset="2"/>
              </a:rPr>
              <a:t>s</a:t>
            </a:r>
            <a:r>
              <a:rPr lang="en-US" kern="0" baseline="-25000" dirty="0" smtClean="0"/>
              <a:t>1</a:t>
            </a:r>
            <a:r>
              <a:rPr lang="en-US" kern="0" baseline="30000" dirty="0" smtClean="0"/>
              <a:t>2</a:t>
            </a:r>
            <a:r>
              <a:rPr lang="en-US" kern="0" dirty="0" smtClean="0"/>
              <a:t> = </a:t>
            </a:r>
            <a:r>
              <a:rPr lang="en-US" kern="0" dirty="0" smtClean="0">
                <a:latin typeface="Symbol" pitchFamily="18" charset="2"/>
              </a:rPr>
              <a:t>s</a:t>
            </a:r>
            <a:r>
              <a:rPr lang="en-US" kern="0" baseline="-25000" dirty="0" smtClean="0"/>
              <a:t>2</a:t>
            </a:r>
            <a:r>
              <a:rPr lang="en-US" kern="0" baseline="30000" dirty="0" smtClean="0"/>
              <a:t>2</a:t>
            </a:r>
            <a:r>
              <a:rPr lang="en-US" kern="0" dirty="0" smtClean="0"/>
              <a:t>    vs  H</a:t>
            </a:r>
            <a:r>
              <a:rPr lang="en-US" kern="0" baseline="-25000" dirty="0" smtClean="0"/>
              <a:t>a</a:t>
            </a:r>
            <a:r>
              <a:rPr lang="en-US" kern="0" dirty="0" smtClean="0"/>
              <a:t>: </a:t>
            </a:r>
            <a:r>
              <a:rPr lang="en-US" kern="0" dirty="0" smtClean="0">
                <a:latin typeface="Symbol" pitchFamily="18" charset="2"/>
              </a:rPr>
              <a:t>s</a:t>
            </a:r>
            <a:r>
              <a:rPr lang="en-US" kern="0" baseline="-25000" dirty="0" smtClean="0"/>
              <a:t>1</a:t>
            </a:r>
            <a:r>
              <a:rPr lang="en-US" kern="0" baseline="30000" dirty="0" smtClean="0"/>
              <a:t>2</a:t>
            </a:r>
            <a:r>
              <a:rPr lang="en-US" kern="0" dirty="0" smtClean="0"/>
              <a:t> </a:t>
            </a:r>
            <a:r>
              <a:rPr lang="en-US" kern="0" dirty="0" smtClean="0">
                <a:sym typeface="Symbol" pitchFamily="18" charset="2"/>
              </a:rPr>
              <a:t> </a:t>
            </a:r>
            <a:r>
              <a:rPr lang="en-US" kern="0" dirty="0" smtClean="0">
                <a:latin typeface="Symbol" pitchFamily="18" charset="2"/>
              </a:rPr>
              <a:t>s</a:t>
            </a:r>
            <a:r>
              <a:rPr lang="en-US" kern="0" baseline="-25000" dirty="0" smtClean="0"/>
              <a:t>2</a:t>
            </a:r>
            <a:r>
              <a:rPr lang="en-US" kern="0" baseline="30000" dirty="0" smtClean="0"/>
              <a:t>2</a:t>
            </a:r>
          </a:p>
          <a:p>
            <a:pPr lvl="1"/>
            <a:r>
              <a:rPr lang="en-US" kern="0" dirty="0" smtClean="0"/>
              <a:t>What do you do with the p-value?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fade">
                                      <p:cBhvr>
                                        <p:cTn id="7" dur="1000"/>
                                        <p:tgtEl>
                                          <p:spTgt spid="14029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0291">
                                            <p:txEl>
                                              <p:pRg st="3" end="3"/>
                                            </p:txEl>
                                          </p:spTgt>
                                        </p:tgtEl>
                                        <p:attrNameLst>
                                          <p:attrName>style.visibility</p:attrName>
                                        </p:attrNameLst>
                                      </p:cBhvr>
                                      <p:to>
                                        <p:strVal val="visible"/>
                                      </p:to>
                                    </p:set>
                                    <p:animEffect transition="in" filter="fade">
                                      <p:cBhvr>
                                        <p:cTn id="10" dur="1000"/>
                                        <p:tgtEl>
                                          <p:spTgt spid="140291">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Effect transition="in" filter="fade">
                                      <p:cBhvr>
                                        <p:cTn id="13" dur="1000"/>
                                        <p:tgtEl>
                                          <p:spTgt spid="1402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0291">
                                            <p:txEl>
                                              <p:pRg st="5" end="5"/>
                                            </p:txEl>
                                          </p:spTgt>
                                        </p:tgtEl>
                                        <p:attrNameLst>
                                          <p:attrName>style.visibility</p:attrName>
                                        </p:attrNameLst>
                                      </p:cBhvr>
                                      <p:to>
                                        <p:strVal val="visible"/>
                                      </p:to>
                                    </p:set>
                                    <p:animEffect transition="in" filter="fade">
                                      <p:cBhvr>
                                        <p:cTn id="18" dur="1000"/>
                                        <p:tgtEl>
                                          <p:spTgt spid="14029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0291">
                                            <p:txEl>
                                              <p:pRg st="6" end="6"/>
                                            </p:txEl>
                                          </p:spTgt>
                                        </p:tgtEl>
                                        <p:attrNameLst>
                                          <p:attrName>style.visibility</p:attrName>
                                        </p:attrNameLst>
                                      </p:cBhvr>
                                      <p:to>
                                        <p:strVal val="visible"/>
                                      </p:to>
                                    </p:set>
                                    <p:animEffect transition="in" filter="fade">
                                      <p:cBhvr>
                                        <p:cTn id="23" dur="1000"/>
                                        <p:tgtEl>
                                          <p:spTgt spid="14029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1000"/>
                                        <p:tgtEl>
                                          <p:spTgt spid="6">
                                            <p:txEl>
                                              <p:pRg st="1" end="1"/>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uiExpand="1" build="p" bldLvl="3" autoUpdateAnimBg="0"/>
      <p:bldP spid="6" grpId="0" uiExpand="1"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781E6F4-6155-4046-98DF-43015C2C0681}" type="slidenum">
              <a:rPr lang="en-US"/>
              <a:pPr/>
              <a:t>13</a:t>
            </a:fld>
            <a:endParaRPr lang="en-US"/>
          </a:p>
        </p:txBody>
      </p:sp>
      <p:sp>
        <p:nvSpPr>
          <p:cNvPr id="188418" name="Rectangle 2"/>
          <p:cNvSpPr>
            <a:spLocks noGrp="1" noChangeArrowheads="1"/>
          </p:cNvSpPr>
          <p:nvPr>
            <p:ph type="title"/>
          </p:nvPr>
        </p:nvSpPr>
        <p:spPr/>
        <p:txBody>
          <a:bodyPr/>
          <a:lstStyle/>
          <a:p>
            <a:r>
              <a:rPr lang="en-US"/>
              <a:t>Levene’s Test Summary</a:t>
            </a:r>
          </a:p>
        </p:txBody>
      </p:sp>
      <p:sp>
        <p:nvSpPr>
          <p:cNvPr id="188419" name="Rectangle 3"/>
          <p:cNvSpPr>
            <a:spLocks noGrp="1" noChangeArrowheads="1"/>
          </p:cNvSpPr>
          <p:nvPr>
            <p:ph type="body" idx="1"/>
          </p:nvPr>
        </p:nvSpPr>
        <p:spPr>
          <a:xfrm>
            <a:off x="304800" y="1981200"/>
            <a:ext cx="8534400" cy="4114800"/>
          </a:xfrm>
        </p:spPr>
        <p:txBody>
          <a:bodyPr/>
          <a:lstStyle/>
          <a:p>
            <a:r>
              <a:rPr lang="en-US" dirty="0"/>
              <a:t>A hypothesis test within a hypothesis test.</a:t>
            </a:r>
          </a:p>
          <a:p>
            <a:endParaRPr lang="en-US" dirty="0" smtClean="0">
              <a:solidFill>
                <a:schemeClr val="accent1"/>
              </a:solidFill>
            </a:endParaRPr>
          </a:p>
          <a:p>
            <a:r>
              <a:rPr lang="en-US" dirty="0" smtClean="0">
                <a:solidFill>
                  <a:schemeClr val="accent1"/>
                </a:solidFill>
              </a:rPr>
              <a:t>Small </a:t>
            </a:r>
            <a:r>
              <a:rPr lang="en-US" dirty="0">
                <a:solidFill>
                  <a:schemeClr val="accent1"/>
                </a:solidFill>
              </a:rPr>
              <a:t>p-values mean the variances are unequal.</a:t>
            </a:r>
            <a:endParaRPr lang="en-US" dirty="0"/>
          </a:p>
          <a:p>
            <a:endParaRPr lang="en-US" dirty="0" smtClean="0"/>
          </a:p>
          <a:p>
            <a:r>
              <a:rPr lang="en-US" dirty="0" smtClean="0"/>
              <a:t>If </a:t>
            </a:r>
            <a:r>
              <a:rPr lang="en-US" dirty="0" err="1" smtClean="0"/>
              <a:t>Levene’s</a:t>
            </a:r>
            <a:r>
              <a:rPr lang="en-US" dirty="0" smtClean="0"/>
              <a:t> </a:t>
            </a:r>
            <a:r>
              <a:rPr lang="en-US" dirty="0"/>
              <a:t>test is a </a:t>
            </a:r>
            <a:r>
              <a:rPr lang="en-US" dirty="0" smtClean="0"/>
              <a:t>reject, can </a:t>
            </a:r>
            <a:r>
              <a:rPr lang="en-US" dirty="0"/>
              <a:t>not </a:t>
            </a:r>
            <a:r>
              <a:rPr lang="en-US" dirty="0" smtClean="0"/>
              <a:t>continue with </a:t>
            </a:r>
            <a:r>
              <a:rPr lang="en-US" dirty="0"/>
              <a:t>the 2-sample t-test </a:t>
            </a:r>
            <a:r>
              <a:rPr lang="en-US" dirty="0" smtClean="0"/>
              <a:t>(</a:t>
            </a:r>
            <a:r>
              <a:rPr lang="en-US" i="1" dirty="0" smtClean="0"/>
              <a:t>as presented here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8419">
                                            <p:txEl>
                                              <p:pRg st="2" end="2"/>
                                            </p:txEl>
                                          </p:spTgt>
                                        </p:tgtEl>
                                        <p:attrNameLst>
                                          <p:attrName>style.visibility</p:attrName>
                                        </p:attrNameLst>
                                      </p:cBhvr>
                                      <p:to>
                                        <p:strVal val="visible"/>
                                      </p:to>
                                    </p:set>
                                    <p:animEffect transition="in" filter="fade">
                                      <p:cBhvr>
                                        <p:cTn id="7" dur="1000"/>
                                        <p:tgtEl>
                                          <p:spTgt spid="1884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8419">
                                            <p:txEl>
                                              <p:pRg st="4" end="4"/>
                                            </p:txEl>
                                          </p:spTgt>
                                        </p:tgtEl>
                                        <p:attrNameLst>
                                          <p:attrName>style.visibility</p:attrName>
                                        </p:attrNameLst>
                                      </p:cBhvr>
                                      <p:to>
                                        <p:strVal val="visible"/>
                                      </p:to>
                                    </p:set>
                                    <p:animEffect transition="in" filter="fade">
                                      <p:cBhvr>
                                        <p:cTn id="12" dur="10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smtClean="0"/>
              <a:t>t-Tests</a:t>
            </a:r>
            <a:endParaRPr lang="en-US"/>
          </a:p>
        </p:txBody>
      </p:sp>
      <p:sp>
        <p:nvSpPr>
          <p:cNvPr id="13" name="Slide Number Placeholder 4"/>
          <p:cNvSpPr>
            <a:spLocks noGrp="1"/>
          </p:cNvSpPr>
          <p:nvPr>
            <p:ph type="sldNum" sz="quarter" idx="12"/>
          </p:nvPr>
        </p:nvSpPr>
        <p:spPr/>
        <p:txBody>
          <a:bodyPr/>
          <a:lstStyle/>
          <a:p>
            <a:r>
              <a:rPr lang="en-US"/>
              <a:t>Slide #</a:t>
            </a:r>
            <a:fld id="{8ADDC17B-F829-4B18-A9D1-1FD82DEB1CAD}" type="slidenum">
              <a:rPr lang="en-US"/>
              <a:pPr/>
              <a:t>14</a:t>
            </a:fld>
            <a:endParaRPr lang="en-US"/>
          </a:p>
        </p:txBody>
      </p:sp>
      <p:sp>
        <p:nvSpPr>
          <p:cNvPr id="184331" name="AutoShape 1035"/>
          <p:cNvSpPr>
            <a:spLocks noChangeArrowheads="1"/>
          </p:cNvSpPr>
          <p:nvPr/>
        </p:nvSpPr>
        <p:spPr bwMode="auto">
          <a:xfrm rot="18600000">
            <a:off x="5685730" y="2617171"/>
            <a:ext cx="381000" cy="2339975"/>
          </a:xfrm>
          <a:prstGeom prst="upArrow">
            <a:avLst>
              <a:gd name="adj1" fmla="val 50000"/>
              <a:gd name="adj2" fmla="val 153542"/>
            </a:avLst>
          </a:pr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84330" name="AutoShape 1034"/>
          <p:cNvSpPr>
            <a:spLocks noChangeArrowheads="1"/>
          </p:cNvSpPr>
          <p:nvPr/>
        </p:nvSpPr>
        <p:spPr bwMode="auto">
          <a:xfrm rot="18898254">
            <a:off x="4808990" y="2237692"/>
            <a:ext cx="381000" cy="2934628"/>
          </a:xfrm>
          <a:prstGeom prst="upArrow">
            <a:avLst>
              <a:gd name="adj1" fmla="val 50000"/>
              <a:gd name="adj2" fmla="val 230000"/>
            </a:avLst>
          </a:pr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84322" name="Rectangle 1026"/>
          <p:cNvSpPr>
            <a:spLocks noGrp="1" noChangeArrowheads="1"/>
          </p:cNvSpPr>
          <p:nvPr>
            <p:ph type="title"/>
          </p:nvPr>
        </p:nvSpPr>
        <p:spPr>
          <a:xfrm>
            <a:off x="381000" y="304800"/>
            <a:ext cx="8382000" cy="1143000"/>
          </a:xfrm>
        </p:spPr>
        <p:txBody>
          <a:bodyPr/>
          <a:lstStyle/>
          <a:p>
            <a:r>
              <a:rPr lang="en-US"/>
              <a:t>Are You Surprised by the SE for the difference in means?</a:t>
            </a:r>
          </a:p>
        </p:txBody>
      </p:sp>
      <p:graphicFrame>
        <p:nvGraphicFramePr>
          <p:cNvPr id="184323" name="Object 1027"/>
          <p:cNvGraphicFramePr>
            <a:graphicFrameLocks noChangeAspect="1"/>
          </p:cNvGraphicFramePr>
          <p:nvPr/>
        </p:nvGraphicFramePr>
        <p:xfrm>
          <a:off x="1447800" y="1600200"/>
          <a:ext cx="4435475" cy="1576388"/>
        </p:xfrm>
        <a:graphic>
          <a:graphicData uri="http://schemas.openxmlformats.org/presentationml/2006/ole">
            <mc:AlternateContent xmlns:mc="http://schemas.openxmlformats.org/markup-compatibility/2006">
              <mc:Choice xmlns:v="urn:schemas-microsoft-com:vml" Requires="v">
                <p:oleObj spid="_x0000_s196719" name="Equation" r:id="rId3" imgW="1460160" imgH="520560" progId="Equation.3">
                  <p:embed/>
                </p:oleObj>
              </mc:Choice>
              <mc:Fallback>
                <p:oleObj name="Equation" r:id="rId3" imgW="1460160" imgH="520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0"/>
                        <a:ext cx="4435475" cy="157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24" name="Text Box 1028"/>
          <p:cNvSpPr txBox="1">
            <a:spLocks noChangeArrowheads="1"/>
          </p:cNvSpPr>
          <p:nvPr/>
        </p:nvSpPr>
        <p:spPr bwMode="auto">
          <a:xfrm>
            <a:off x="228600" y="3581400"/>
            <a:ext cx="8561388" cy="579438"/>
          </a:xfrm>
          <a:prstGeom prst="rect">
            <a:avLst/>
          </a:prstGeom>
          <a:noFill/>
          <a:ln w="9525">
            <a:noFill/>
            <a:miter lim="800000"/>
            <a:headEnd/>
            <a:tailEnd/>
          </a:ln>
          <a:effectLst/>
        </p:spPr>
        <p:txBody>
          <a:bodyPr wrap="none">
            <a:spAutoFit/>
          </a:bodyPr>
          <a:lstStyle/>
          <a:p>
            <a:r>
              <a:rPr lang="en-US" sz="3200" dirty="0"/>
              <a:t>Let’s do some algebra on the SE for a sample mean</a:t>
            </a:r>
          </a:p>
        </p:txBody>
      </p:sp>
      <p:sp>
        <p:nvSpPr>
          <p:cNvPr id="184326" name="Text Box 1030"/>
          <p:cNvSpPr txBox="1">
            <a:spLocks noChangeArrowheads="1"/>
          </p:cNvSpPr>
          <p:nvPr/>
        </p:nvSpPr>
        <p:spPr bwMode="auto">
          <a:xfrm>
            <a:off x="228600" y="5821363"/>
            <a:ext cx="8289925" cy="579437"/>
          </a:xfrm>
          <a:prstGeom prst="rect">
            <a:avLst/>
          </a:prstGeom>
          <a:noFill/>
          <a:ln w="9525">
            <a:noFill/>
            <a:miter lim="800000"/>
            <a:headEnd/>
            <a:tailEnd/>
          </a:ln>
          <a:effectLst/>
        </p:spPr>
        <p:txBody>
          <a:bodyPr wrap="none">
            <a:spAutoFit/>
          </a:bodyPr>
          <a:lstStyle/>
          <a:p>
            <a:r>
              <a:rPr lang="en-US" sz="3200">
                <a:solidFill>
                  <a:schemeClr val="accent1"/>
                </a:solidFill>
              </a:rPr>
              <a:t>It is </a:t>
            </a:r>
            <a:r>
              <a:rPr lang="en-US" sz="3200" b="1">
                <a:solidFill>
                  <a:schemeClr val="accent1"/>
                </a:solidFill>
              </a:rPr>
              <a:t>“similar”</a:t>
            </a:r>
            <a:r>
              <a:rPr lang="en-US" sz="3200">
                <a:solidFill>
                  <a:schemeClr val="accent1"/>
                </a:solidFill>
              </a:rPr>
              <a:t> to the SE for a single sample mean</a:t>
            </a:r>
          </a:p>
        </p:txBody>
      </p:sp>
      <p:graphicFrame>
        <p:nvGraphicFramePr>
          <p:cNvPr id="184327" name="Object 1031"/>
          <p:cNvGraphicFramePr>
            <a:graphicFrameLocks noChangeAspect="1"/>
          </p:cNvGraphicFramePr>
          <p:nvPr/>
        </p:nvGraphicFramePr>
        <p:xfrm>
          <a:off x="5029200" y="4191000"/>
          <a:ext cx="2152650" cy="1263650"/>
        </p:xfrm>
        <a:graphic>
          <a:graphicData uri="http://schemas.openxmlformats.org/presentationml/2006/ole">
            <mc:AlternateContent xmlns:mc="http://schemas.openxmlformats.org/markup-compatibility/2006">
              <mc:Choice xmlns:v="urn:schemas-microsoft-com:vml" Requires="v">
                <p:oleObj spid="_x0000_s196720" name="Equation" r:id="rId5" imgW="495000" imgH="291960" progId="Equation.3">
                  <p:embed/>
                </p:oleObj>
              </mc:Choice>
              <mc:Fallback>
                <p:oleObj name="Equation" r:id="rId5" imgW="495000" imgH="29196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191000"/>
                        <a:ext cx="2152650"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8" name="Object 1032"/>
          <p:cNvGraphicFramePr>
            <a:graphicFrameLocks noChangeAspect="1"/>
          </p:cNvGraphicFramePr>
          <p:nvPr/>
        </p:nvGraphicFramePr>
        <p:xfrm>
          <a:off x="3416824" y="4114800"/>
          <a:ext cx="1501251" cy="1538288"/>
        </p:xfrm>
        <a:graphic>
          <a:graphicData uri="http://schemas.openxmlformats.org/presentationml/2006/ole">
            <mc:AlternateContent xmlns:mc="http://schemas.openxmlformats.org/markup-compatibility/2006">
              <mc:Choice xmlns:v="urn:schemas-microsoft-com:vml" Requires="v">
                <p:oleObj spid="_x0000_s196721" name="Equation" r:id="rId7" imgW="444240" imgH="457200" progId="Equation.3">
                  <p:embed/>
                </p:oleObj>
              </mc:Choice>
              <mc:Fallback>
                <p:oleObj name="Equation" r:id="rId7" imgW="444240" imgH="457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6824" y="4114800"/>
                        <a:ext cx="1501251" cy="153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9" name="Object 1033"/>
          <p:cNvGraphicFramePr>
            <a:graphicFrameLocks noChangeAspect="1"/>
          </p:cNvGraphicFramePr>
          <p:nvPr/>
        </p:nvGraphicFramePr>
        <p:xfrm>
          <a:off x="2362200" y="4419600"/>
          <a:ext cx="879475" cy="1098550"/>
        </p:xfrm>
        <a:graphic>
          <a:graphicData uri="http://schemas.openxmlformats.org/presentationml/2006/ole">
            <mc:AlternateContent xmlns:mc="http://schemas.openxmlformats.org/markup-compatibility/2006">
              <mc:Choice xmlns:v="urn:schemas-microsoft-com:vml" Requires="v">
                <p:oleObj spid="_x0000_s196722" name="Equation" r:id="rId9" imgW="203040" imgH="253800" progId="Equation.3">
                  <p:embed/>
                </p:oleObj>
              </mc:Choice>
              <mc:Fallback>
                <p:oleObj name="Equation" r:id="rId9" imgW="203040" imgH="2538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419600"/>
                        <a:ext cx="879475"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slide(fromLeft)">
                                      <p:cBhvr>
                                        <p:cTn id="7" dur="500"/>
                                        <p:tgtEl>
                                          <p:spTgt spid="184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29"/>
                                        </p:tgtEl>
                                        <p:attrNameLst>
                                          <p:attrName>style.visibility</p:attrName>
                                        </p:attrNameLst>
                                      </p:cBhvr>
                                      <p:to>
                                        <p:strVal val="visible"/>
                                      </p:to>
                                    </p:set>
                                    <p:animEffect transition="in" filter="wipe(left)">
                                      <p:cBhvr>
                                        <p:cTn id="12" dur="500"/>
                                        <p:tgtEl>
                                          <p:spTgt spid="1843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28"/>
                                        </p:tgtEl>
                                        <p:attrNameLst>
                                          <p:attrName>style.visibility</p:attrName>
                                        </p:attrNameLst>
                                      </p:cBhvr>
                                      <p:to>
                                        <p:strVal val="visible"/>
                                      </p:to>
                                    </p:set>
                                    <p:animEffect transition="in" filter="wipe(left)">
                                      <p:cBhvr>
                                        <p:cTn id="17" dur="500"/>
                                        <p:tgtEl>
                                          <p:spTgt spid="184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27"/>
                                        </p:tgtEl>
                                        <p:attrNameLst>
                                          <p:attrName>style.visibility</p:attrName>
                                        </p:attrNameLst>
                                      </p:cBhvr>
                                      <p:to>
                                        <p:strVal val="visible"/>
                                      </p:to>
                                    </p:set>
                                    <p:animEffect transition="in" filter="wipe(left)">
                                      <p:cBhvr>
                                        <p:cTn id="22" dur="500"/>
                                        <p:tgtEl>
                                          <p:spTgt spid="1843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184326"/>
                                        </p:tgtEl>
                                        <p:attrNameLst>
                                          <p:attrName>style.visibility</p:attrName>
                                        </p:attrNameLst>
                                      </p:cBhvr>
                                      <p:to>
                                        <p:strVal val="visible"/>
                                      </p:to>
                                    </p:set>
                                    <p:anim calcmode="lin" valueType="num">
                                      <p:cBhvr additive="base">
                                        <p:cTn id="27" dur="500" fill="hold"/>
                                        <p:tgtEl>
                                          <p:spTgt spid="184326"/>
                                        </p:tgtEl>
                                        <p:attrNameLst>
                                          <p:attrName>ppt_x</p:attrName>
                                        </p:attrNameLst>
                                      </p:cBhvr>
                                      <p:tavLst>
                                        <p:tav tm="0">
                                          <p:val>
                                            <p:strVal val="0-#ppt_w/2"/>
                                          </p:val>
                                        </p:tav>
                                        <p:tav tm="100000">
                                          <p:val>
                                            <p:strVal val="#ppt_x"/>
                                          </p:val>
                                        </p:tav>
                                      </p:tavLst>
                                    </p:anim>
                                    <p:anim calcmode="lin" valueType="num">
                                      <p:cBhvr additive="base">
                                        <p:cTn id="28" dur="500" fill="hold"/>
                                        <p:tgtEl>
                                          <p:spTgt spid="184326"/>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84330"/>
                                        </p:tgtEl>
                                        <p:attrNameLst>
                                          <p:attrName>style.visibility</p:attrName>
                                        </p:attrNameLst>
                                      </p:cBhvr>
                                      <p:to>
                                        <p:strVal val="visible"/>
                                      </p:to>
                                    </p:set>
                                    <p:animEffect transition="in" filter="wipe(down)">
                                      <p:cBhvr>
                                        <p:cTn id="32" dur="500"/>
                                        <p:tgtEl>
                                          <p:spTgt spid="184330"/>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184331"/>
                                        </p:tgtEl>
                                        <p:attrNameLst>
                                          <p:attrName>style.visibility</p:attrName>
                                        </p:attrNameLst>
                                      </p:cBhvr>
                                      <p:to>
                                        <p:strVal val="visible"/>
                                      </p:to>
                                    </p:set>
                                    <p:animEffect transition="in" filter="wipe(down)">
                                      <p:cBhvr>
                                        <p:cTn id="36" dur="500"/>
                                        <p:tgtEl>
                                          <p:spTgt spid="184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1" grpId="0" animBg="1"/>
      <p:bldP spid="184330" grpId="0" animBg="1"/>
      <p:bldP spid="184324" grpId="0" autoUpdateAnimBg="0"/>
      <p:bldP spid="18432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C6E5A0C3-CD25-40F7-B54A-B09F78FC4D90}" type="slidenum">
              <a:rPr lang="en-US"/>
              <a:pPr/>
              <a:t>15</a:t>
            </a:fld>
            <a:endParaRPr lang="en-US"/>
          </a:p>
        </p:txBody>
      </p:sp>
      <p:sp>
        <p:nvSpPr>
          <p:cNvPr id="140290" name="Rectangle 2"/>
          <p:cNvSpPr>
            <a:spLocks noGrp="1" noChangeArrowheads="1"/>
          </p:cNvSpPr>
          <p:nvPr>
            <p:ph type="title"/>
          </p:nvPr>
        </p:nvSpPr>
        <p:spPr>
          <a:xfrm>
            <a:off x="685800" y="76200"/>
            <a:ext cx="7772400" cy="762000"/>
          </a:xfrm>
        </p:spPr>
        <p:txBody>
          <a:bodyPr/>
          <a:lstStyle/>
          <a:p>
            <a:r>
              <a:rPr lang="en-US"/>
              <a:t>2-sample t-test</a:t>
            </a:r>
          </a:p>
        </p:txBody>
      </p:sp>
      <p:sp>
        <p:nvSpPr>
          <p:cNvPr id="140291" name="Rectangle 3"/>
          <p:cNvSpPr>
            <a:spLocks noGrp="1" noChangeArrowheads="1"/>
          </p:cNvSpPr>
          <p:nvPr>
            <p:ph type="body" idx="1"/>
          </p:nvPr>
        </p:nvSpPr>
        <p:spPr>
          <a:xfrm>
            <a:off x="76200" y="914400"/>
            <a:ext cx="9067800" cy="3505200"/>
          </a:xfrm>
        </p:spPr>
        <p:txBody>
          <a:bodyPr/>
          <a:lstStyle/>
          <a:p>
            <a:r>
              <a:rPr lang="en-US" b="1" dirty="0" smtClean="0"/>
              <a:t>When: </a:t>
            </a:r>
            <a:r>
              <a:rPr lang="en-US" dirty="0">
                <a:solidFill>
                  <a:srgbClr val="FF0000"/>
                </a:solidFill>
              </a:rPr>
              <a:t>quantitative </a:t>
            </a:r>
            <a:r>
              <a:rPr lang="en-US" dirty="0" smtClean="0">
                <a:solidFill>
                  <a:srgbClr val="FF0000"/>
                </a:solidFill>
              </a:rPr>
              <a:t>data, </a:t>
            </a:r>
            <a:r>
              <a:rPr lang="en-US" dirty="0">
                <a:solidFill>
                  <a:srgbClr val="FF0000"/>
                </a:solidFill>
              </a:rPr>
              <a:t>samples </a:t>
            </a:r>
            <a:r>
              <a:rPr lang="en-US" dirty="0" smtClean="0">
                <a:solidFill>
                  <a:srgbClr val="FF0000"/>
                </a:solidFill>
              </a:rPr>
              <a:t>from two populations, samples are </a:t>
            </a:r>
            <a:r>
              <a:rPr lang="en-US" dirty="0">
                <a:solidFill>
                  <a:srgbClr val="FF0000"/>
                </a:solidFill>
              </a:rPr>
              <a:t>independent</a:t>
            </a:r>
            <a:endParaRPr lang="en-US" baseline="30000" dirty="0">
              <a:solidFill>
                <a:srgbClr val="FF0000"/>
              </a:solidFill>
            </a:endParaRPr>
          </a:p>
        </p:txBody>
      </p:sp>
    </p:spTree>
    <p:extLst>
      <p:ext uri="{BB962C8B-B14F-4D97-AF65-F5344CB8AC3E}">
        <p14:creationId xmlns:p14="http://schemas.microsoft.com/office/powerpoint/2010/main" val="1243032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BF998900-995F-486D-8EBB-08A3631BCAE7}" type="slidenum">
              <a:rPr lang="en-US"/>
              <a:pPr/>
              <a:t>16</a:t>
            </a:fld>
            <a:endParaRPr lang="en-US"/>
          </a:p>
        </p:txBody>
      </p:sp>
      <p:sp>
        <p:nvSpPr>
          <p:cNvPr id="194562" name="Rectangle 2"/>
          <p:cNvSpPr>
            <a:spLocks noGrp="1" noChangeArrowheads="1"/>
          </p:cNvSpPr>
          <p:nvPr>
            <p:ph type="body" idx="1"/>
          </p:nvPr>
        </p:nvSpPr>
        <p:spPr>
          <a:xfrm>
            <a:off x="304800" y="1143000"/>
            <a:ext cx="8534400" cy="5334000"/>
          </a:xfrm>
        </p:spPr>
        <p:txBody>
          <a:bodyPr/>
          <a:lstStyle/>
          <a:p>
            <a:r>
              <a:rPr lang="en-US" sz="2800" dirty="0"/>
              <a:t>A study of the effect of caffeine on muscle metabolism used 36 male volunteers who each underwent arm exercise tests.  Eighteen of the men were randomly selected to take a capsule containing pure caffeine one hour before the test.  The other men received a placebo capsule.  During each exercise the subject's respiratory exchange ratio (RER) was measured. [</a:t>
            </a:r>
            <a:r>
              <a:rPr lang="en-US" sz="2800" i="1" dirty="0"/>
              <a:t>RER is the ratio of CO</a:t>
            </a:r>
            <a:r>
              <a:rPr lang="en-US" sz="2800" i="1" baseline="-25000" dirty="0"/>
              <a:t>2</a:t>
            </a:r>
            <a:r>
              <a:rPr lang="en-US" sz="2800" i="1" dirty="0"/>
              <a:t> produced to O</a:t>
            </a:r>
            <a:r>
              <a:rPr lang="en-US" sz="2800" i="1" baseline="-25000" dirty="0"/>
              <a:t>2</a:t>
            </a:r>
            <a:r>
              <a:rPr lang="en-US" sz="2800" i="1" dirty="0"/>
              <a:t> consumed and is an indicator of whether energy is being obtained from carbohydrates or </a:t>
            </a:r>
            <a:r>
              <a:rPr lang="en-US" sz="2800" i="1" dirty="0" smtClean="0"/>
              <a:t>fats</a:t>
            </a:r>
            <a:r>
              <a:rPr lang="en-US" sz="2800" dirty="0"/>
              <a:t>]</a:t>
            </a:r>
            <a:r>
              <a:rPr lang="en-US" sz="2800" dirty="0" smtClean="0"/>
              <a:t>.  </a:t>
            </a:r>
            <a:r>
              <a:rPr lang="en-US" sz="2800" dirty="0"/>
              <a:t>The question of interest to the experimenter was whether, on average and at the 5% level, caffeine </a:t>
            </a:r>
            <a:r>
              <a:rPr lang="en-US" sz="2800" dirty="0" smtClean="0"/>
              <a:t>changed mean RER</a:t>
            </a:r>
            <a:r>
              <a:rPr lang="en-US" sz="2800" dirty="0"/>
              <a:t>.</a:t>
            </a:r>
          </a:p>
        </p:txBody>
      </p:sp>
      <p:sp>
        <p:nvSpPr>
          <p:cNvPr id="194563" name="Rectangle 3"/>
          <p:cNvSpPr>
            <a:spLocks noGrp="1" noChangeArrowheads="1"/>
          </p:cNvSpPr>
          <p:nvPr>
            <p:ph type="title"/>
          </p:nvPr>
        </p:nvSpPr>
        <p:spPr>
          <a:xfrm>
            <a:off x="685800" y="152400"/>
            <a:ext cx="7772400" cy="838200"/>
          </a:xfrm>
          <a:noFill/>
          <a:ln/>
        </p:spPr>
        <p:txBody>
          <a:bodyPr/>
          <a:lstStyle/>
          <a:p>
            <a:r>
              <a:rPr lang="en-US"/>
              <a:t>A Full Example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t-Tests</a:t>
            </a:r>
            <a:endParaRPr lang="en-US"/>
          </a:p>
        </p:txBody>
      </p:sp>
      <p:sp>
        <p:nvSpPr>
          <p:cNvPr id="6" name="Slide Number Placeholder 5"/>
          <p:cNvSpPr>
            <a:spLocks noGrp="1"/>
          </p:cNvSpPr>
          <p:nvPr>
            <p:ph type="sldNum" sz="quarter" idx="12"/>
          </p:nvPr>
        </p:nvSpPr>
        <p:spPr/>
        <p:txBody>
          <a:bodyPr/>
          <a:lstStyle/>
          <a:p>
            <a:r>
              <a:rPr lang="en-US"/>
              <a:t>Slide #</a:t>
            </a:r>
            <a:fld id="{1AEC54EC-D873-43EA-B6A2-D17560EF23B3}" type="slidenum">
              <a:rPr lang="en-US"/>
              <a:pPr/>
              <a:t>17</a:t>
            </a:fld>
            <a:endParaRPr lang="en-US"/>
          </a:p>
        </p:txBody>
      </p:sp>
      <p:sp>
        <p:nvSpPr>
          <p:cNvPr id="195586" name="Rectangle 2"/>
          <p:cNvSpPr>
            <a:spLocks noGrp="1" noChangeArrowheads="1"/>
          </p:cNvSpPr>
          <p:nvPr>
            <p:ph type="body" idx="1"/>
          </p:nvPr>
        </p:nvSpPr>
        <p:spPr>
          <a:xfrm>
            <a:off x="0" y="1143000"/>
            <a:ext cx="9144000" cy="1828800"/>
          </a:xfrm>
        </p:spPr>
        <p:txBody>
          <a:bodyPr/>
          <a:lstStyle/>
          <a:p>
            <a:pPr>
              <a:buFontTx/>
              <a:buNone/>
            </a:pPr>
            <a:r>
              <a:rPr lang="en-US" sz="2000" b="1" u="sng" dirty="0" smtClean="0">
                <a:latin typeface="Courier New" pitchFamily="49" charset="0"/>
              </a:rPr>
              <a:t>Group     n  Mean   </a:t>
            </a:r>
            <a:r>
              <a:rPr lang="en-US" sz="2000" b="1" u="sng" dirty="0" err="1" smtClean="0">
                <a:latin typeface="Courier New" pitchFamily="49" charset="0"/>
              </a:rPr>
              <a:t>StDev</a:t>
            </a:r>
            <a:r>
              <a:rPr lang="en-US" sz="2000" b="1" u="sng" dirty="0" smtClean="0">
                <a:latin typeface="Courier New" pitchFamily="49" charset="0"/>
              </a:rPr>
              <a:t>   </a:t>
            </a:r>
            <a:r>
              <a:rPr lang="en-US" sz="2000" b="1" u="sng" dirty="0">
                <a:latin typeface="Courier New" pitchFamily="49" charset="0"/>
              </a:rPr>
              <a:t>Min 1</a:t>
            </a:r>
            <a:r>
              <a:rPr lang="en-US" sz="2000" b="1" u="sng" baseline="30000" dirty="0">
                <a:latin typeface="Courier New" pitchFamily="49" charset="0"/>
              </a:rPr>
              <a:t>st</a:t>
            </a:r>
            <a:r>
              <a:rPr lang="en-US" sz="2000" b="1" u="sng" dirty="0">
                <a:latin typeface="Courier New" pitchFamily="49" charset="0"/>
              </a:rPr>
              <a:t> </a:t>
            </a:r>
            <a:r>
              <a:rPr lang="en-US" sz="2000" b="1" u="sng" dirty="0" err="1">
                <a:latin typeface="Courier New" pitchFamily="49" charset="0"/>
              </a:rPr>
              <a:t>Qu</a:t>
            </a:r>
            <a:r>
              <a:rPr lang="en-US" sz="2000" b="1" u="sng" dirty="0">
                <a:latin typeface="Courier New" pitchFamily="49" charset="0"/>
              </a:rPr>
              <a:t> </a:t>
            </a:r>
            <a:r>
              <a:rPr lang="en-US" sz="2000" b="1" u="sng" dirty="0" smtClean="0">
                <a:latin typeface="Courier New" pitchFamily="49" charset="0"/>
              </a:rPr>
              <a:t> Median 3</a:t>
            </a:r>
            <a:r>
              <a:rPr lang="en-US" sz="2000" b="1" u="sng" baseline="30000" dirty="0" smtClean="0">
                <a:latin typeface="Courier New" pitchFamily="49" charset="0"/>
              </a:rPr>
              <a:t>rd</a:t>
            </a:r>
            <a:r>
              <a:rPr lang="en-US" sz="2000" b="1" u="sng" dirty="0" smtClean="0">
                <a:latin typeface="Courier New" pitchFamily="49" charset="0"/>
              </a:rPr>
              <a:t> </a:t>
            </a:r>
            <a:r>
              <a:rPr lang="en-US" sz="2000" b="1" u="sng" dirty="0" err="1">
                <a:latin typeface="Courier New" pitchFamily="49" charset="0"/>
              </a:rPr>
              <a:t>Qu</a:t>
            </a:r>
            <a:r>
              <a:rPr lang="en-US" sz="2000" b="1" u="sng" dirty="0">
                <a:latin typeface="Courier New" pitchFamily="49" charset="0"/>
              </a:rPr>
              <a:t>   </a:t>
            </a:r>
            <a:r>
              <a:rPr lang="en-US" sz="2000" b="1" u="sng" dirty="0" smtClean="0">
                <a:latin typeface="Courier New" pitchFamily="49" charset="0"/>
              </a:rPr>
              <a:t>Max</a:t>
            </a:r>
            <a:endParaRPr lang="en-US" sz="2000" b="1" u="sng" dirty="0">
              <a:latin typeface="Courier New" pitchFamily="49" charset="0"/>
            </a:endParaRPr>
          </a:p>
          <a:p>
            <a:pPr>
              <a:buNone/>
            </a:pPr>
            <a:r>
              <a:rPr lang="en-US" sz="2000" dirty="0">
                <a:latin typeface="Courier New" pitchFamily="49" charset="0"/>
              </a:rPr>
              <a:t>Caffeine </a:t>
            </a:r>
            <a:r>
              <a:rPr lang="en-US" sz="2000" dirty="0" smtClean="0">
                <a:latin typeface="Courier New" pitchFamily="49" charset="0"/>
              </a:rPr>
              <a:t>18  94.22  4.870  84.0  </a:t>
            </a:r>
            <a:r>
              <a:rPr lang="en-US" sz="2000" dirty="0">
                <a:latin typeface="Courier New" pitchFamily="49" charset="0"/>
              </a:rPr>
              <a:t>93.00  94.00 </a:t>
            </a:r>
            <a:r>
              <a:rPr lang="en-US" sz="2000" dirty="0" smtClean="0">
                <a:latin typeface="Courier New" pitchFamily="49" charset="0"/>
              </a:rPr>
              <a:t> 96.75 105.0</a:t>
            </a:r>
          </a:p>
          <a:p>
            <a:pPr>
              <a:buNone/>
            </a:pPr>
            <a:r>
              <a:rPr lang="en-US" sz="2000" dirty="0" smtClean="0">
                <a:latin typeface="Courier New" pitchFamily="49" charset="0"/>
              </a:rPr>
              <a:t>Placebo  18 100.10  5.795  89.0  96.25 </a:t>
            </a:r>
            <a:r>
              <a:rPr lang="en-US" sz="2000" dirty="0">
                <a:latin typeface="Courier New" pitchFamily="49" charset="0"/>
              </a:rPr>
              <a:t>100.50 </a:t>
            </a:r>
            <a:r>
              <a:rPr lang="en-US" sz="2000" dirty="0" smtClean="0">
                <a:latin typeface="Courier New" pitchFamily="49" charset="0"/>
              </a:rPr>
              <a:t>103.00 109.0</a:t>
            </a:r>
            <a:endParaRPr lang="en-US" sz="1200" dirty="0" smtClean="0">
              <a:latin typeface="Courier New" pitchFamily="49" charset="0"/>
            </a:endParaRPr>
          </a:p>
          <a:p>
            <a:pPr>
              <a:buFontTx/>
              <a:buNone/>
            </a:pPr>
            <a:endParaRPr lang="en-US" sz="1200" dirty="0">
              <a:latin typeface="Courier New" pitchFamily="49" charset="0"/>
            </a:endParaRPr>
          </a:p>
          <a:p>
            <a:pPr>
              <a:buFontTx/>
              <a:buNone/>
            </a:pPr>
            <a:r>
              <a:rPr lang="en-US" sz="2000" dirty="0" smtClean="0">
                <a:latin typeface="Courier New" pitchFamily="49" charset="0"/>
              </a:rPr>
              <a:t>  </a:t>
            </a:r>
            <a:r>
              <a:rPr lang="en-US" sz="2000" dirty="0" err="1" smtClean="0">
                <a:latin typeface="Courier New" pitchFamily="49" charset="0"/>
              </a:rPr>
              <a:t>Levene’s</a:t>
            </a:r>
            <a:r>
              <a:rPr lang="en-US" sz="2000" dirty="0" smtClean="0">
                <a:latin typeface="Courier New" pitchFamily="49" charset="0"/>
              </a:rPr>
              <a:t> </a:t>
            </a:r>
            <a:r>
              <a:rPr lang="en-US" sz="2000" dirty="0">
                <a:latin typeface="Courier New" pitchFamily="49" charset="0"/>
              </a:rPr>
              <a:t>Test p-value = 0.1993</a:t>
            </a:r>
          </a:p>
        </p:txBody>
      </p:sp>
      <p:pic>
        <p:nvPicPr>
          <p:cNvPr id="195666" name="Picture 82"/>
          <p:cNvPicPr>
            <a:picLocks noChangeAspect="1" noChangeArrowheads="1"/>
          </p:cNvPicPr>
          <p:nvPr/>
        </p:nvPicPr>
        <p:blipFill>
          <a:blip r:embed="rId2"/>
          <a:srcRect/>
          <a:stretch>
            <a:fillRect/>
          </a:stretch>
        </p:blipFill>
        <p:spPr bwMode="auto">
          <a:xfrm>
            <a:off x="914400" y="3271838"/>
            <a:ext cx="7315200" cy="3738562"/>
          </a:xfrm>
          <a:prstGeom prst="rect">
            <a:avLst/>
          </a:prstGeom>
          <a:noFill/>
          <a:ln w="9525">
            <a:noFill/>
            <a:miter lim="800000"/>
            <a:headEnd/>
            <a:tailEnd/>
          </a:ln>
          <a:effectLst/>
        </p:spPr>
      </p:pic>
      <p:sp>
        <p:nvSpPr>
          <p:cNvPr id="195668" name="Rectangle 84"/>
          <p:cNvSpPr>
            <a:spLocks noGrp="1" noChangeArrowheads="1"/>
          </p:cNvSpPr>
          <p:nvPr>
            <p:ph type="title"/>
          </p:nvPr>
        </p:nvSpPr>
        <p:spPr>
          <a:xfrm>
            <a:off x="685800" y="152400"/>
            <a:ext cx="7772400" cy="838200"/>
          </a:xfrm>
          <a:noFill/>
          <a:ln/>
        </p:spPr>
        <p:txBody>
          <a:bodyPr/>
          <a:lstStyle/>
          <a:p>
            <a:r>
              <a:rPr lang="en-US"/>
              <a:t>A Full Example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Handout</a:t>
            </a:r>
            <a:endParaRPr lang="en-US" dirty="0"/>
          </a:p>
        </p:txBody>
      </p:sp>
      <p:sp>
        <p:nvSpPr>
          <p:cNvPr id="4" name="Footer Placeholder 3"/>
          <p:cNvSpPr>
            <a:spLocks noGrp="1"/>
          </p:cNvSpPr>
          <p:nvPr>
            <p:ph type="ftr" sz="quarter" idx="11"/>
          </p:nvPr>
        </p:nvSpPr>
        <p:spPr/>
        <p:txBody>
          <a:bodyPr/>
          <a:lstStyle/>
          <a:p>
            <a:r>
              <a:rPr lang="en-US" smtClean="0"/>
              <a:t>t-Tests</a:t>
            </a:r>
            <a:endParaRPr lang="en-US"/>
          </a:p>
        </p:txBody>
      </p:sp>
      <p:sp>
        <p:nvSpPr>
          <p:cNvPr id="5" name="Slide Number Placeholder 4"/>
          <p:cNvSpPr>
            <a:spLocks noGrp="1"/>
          </p:cNvSpPr>
          <p:nvPr>
            <p:ph type="sldNum" sz="quarter" idx="12"/>
          </p:nvPr>
        </p:nvSpPr>
        <p:spPr/>
        <p:txBody>
          <a:bodyPr/>
          <a:lstStyle/>
          <a:p>
            <a:r>
              <a:rPr lang="en-US" smtClean="0"/>
              <a:t>Slide #</a:t>
            </a:r>
            <a:fld id="{317CCB28-369D-4D3A-86CD-07A1776157F7}" type="slidenum">
              <a:rPr lang="en-US" smtClean="0"/>
              <a:pPr/>
              <a:t>18</a:t>
            </a:fld>
            <a:endParaRPr lang="en-US"/>
          </a:p>
        </p:txBody>
      </p:sp>
    </p:spTree>
    <p:extLst>
      <p:ext uri="{BB962C8B-B14F-4D97-AF65-F5344CB8AC3E}">
        <p14:creationId xmlns:p14="http://schemas.microsoft.com/office/powerpoint/2010/main" val="2252930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2098DC1F-ABEA-43AA-8960-27F6F00DD965}" type="slidenum">
              <a:rPr lang="en-US"/>
              <a:pPr/>
              <a:t>19</a:t>
            </a:fld>
            <a:endParaRPr lang="en-US"/>
          </a:p>
        </p:txBody>
      </p:sp>
      <p:sp>
        <p:nvSpPr>
          <p:cNvPr id="130050" name="Rectangle 2"/>
          <p:cNvSpPr>
            <a:spLocks noGrp="1" noChangeArrowheads="1"/>
          </p:cNvSpPr>
          <p:nvPr>
            <p:ph type="title"/>
          </p:nvPr>
        </p:nvSpPr>
        <p:spPr>
          <a:xfrm>
            <a:off x="228600" y="228600"/>
            <a:ext cx="8610600" cy="762000"/>
          </a:xfrm>
        </p:spPr>
        <p:txBody>
          <a:bodyPr/>
          <a:lstStyle/>
          <a:p>
            <a:r>
              <a:rPr lang="en-US" dirty="0"/>
              <a:t>Example Data – Sex &amp; Direction</a:t>
            </a:r>
          </a:p>
        </p:txBody>
      </p:sp>
      <p:sp>
        <p:nvSpPr>
          <p:cNvPr id="130051" name="Rectangle 3"/>
          <p:cNvSpPr>
            <a:spLocks noGrp="1" noChangeArrowheads="1"/>
          </p:cNvSpPr>
          <p:nvPr>
            <p:ph type="body" idx="1"/>
          </p:nvPr>
        </p:nvSpPr>
        <p:spPr>
          <a:xfrm>
            <a:off x="228600" y="1066800"/>
            <a:ext cx="8610600" cy="5638800"/>
          </a:xfrm>
        </p:spPr>
        <p:txBody>
          <a:bodyPr/>
          <a:lstStyle/>
          <a:p>
            <a:r>
              <a:rPr lang="en-US" dirty="0"/>
              <a:t>A sample of 30 males and 30 female was taken to an unfamiliar wooded park and given spatial orientation tests, including pointing to the south.  The absolute pointing error, in degrees, was recorded.  The results are in the </a:t>
            </a:r>
            <a:r>
              <a:rPr lang="en-US" b="1" dirty="0">
                <a:solidFill>
                  <a:schemeClr val="accent2"/>
                </a:solidFill>
              </a:rPr>
              <a:t>SexDirection.txt </a:t>
            </a:r>
            <a:r>
              <a:rPr lang="en-US" dirty="0"/>
              <a:t>file on the webpage. Do men have a better sense of direction than women, at the 1% level</a:t>
            </a:r>
            <a:r>
              <a:rPr lang="en-US" dirty="0" smtClean="0"/>
              <a:t>?</a:t>
            </a:r>
            <a:endParaRPr lang="en-US" dirty="0"/>
          </a:p>
          <a:p>
            <a:endParaRPr lang="en-US" b="1" dirty="0">
              <a:solidFill>
                <a:schemeClr val="hlink"/>
              </a:solidFill>
            </a:endParaRPr>
          </a:p>
          <a:p>
            <a:endParaRPr lang="en-US" sz="1600" dirty="0"/>
          </a:p>
          <a:p>
            <a:pPr>
              <a:buFontTx/>
              <a:buNone/>
            </a:pPr>
            <a:r>
              <a:rPr lang="en-US" sz="1800" dirty="0">
                <a:solidFill>
                  <a:schemeClr val="accent2"/>
                </a:solidFill>
              </a:rPr>
              <a:t>from </a:t>
            </a:r>
            <a:r>
              <a:rPr lang="en-US" sz="1800" dirty="0" err="1">
                <a:solidFill>
                  <a:schemeClr val="accent2"/>
                </a:solidFill>
              </a:rPr>
              <a:t>Sholl</a:t>
            </a:r>
            <a:r>
              <a:rPr lang="en-US" sz="1800" dirty="0">
                <a:solidFill>
                  <a:schemeClr val="accent2"/>
                </a:solidFill>
              </a:rPr>
              <a:t>, X, et al.  2000.  The relation of sex and sense of direction to spatial orientation in an unfamiliar environment.  Journal of Environmental Psychology.  20:17-28.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smtClean="0"/>
              <a:t>t-Tests</a:t>
            </a:r>
            <a:endParaRPr lang="en-US"/>
          </a:p>
        </p:txBody>
      </p:sp>
      <p:sp>
        <p:nvSpPr>
          <p:cNvPr id="10" name="Slide Number Placeholder 5"/>
          <p:cNvSpPr>
            <a:spLocks noGrp="1"/>
          </p:cNvSpPr>
          <p:nvPr>
            <p:ph type="sldNum" sz="quarter" idx="12"/>
          </p:nvPr>
        </p:nvSpPr>
        <p:spPr/>
        <p:txBody>
          <a:bodyPr/>
          <a:lstStyle/>
          <a:p>
            <a:r>
              <a:rPr lang="en-US"/>
              <a:t>Slide #</a:t>
            </a:r>
            <a:fld id="{10C36518-CB11-4202-B06C-B2DF6A9FA3BA}" type="slidenum">
              <a:rPr lang="en-US"/>
              <a:pPr/>
              <a:t>2</a:t>
            </a:fld>
            <a:endParaRPr lang="en-US"/>
          </a:p>
        </p:txBody>
      </p:sp>
      <p:sp>
        <p:nvSpPr>
          <p:cNvPr id="160770" name="Rectangle 2"/>
          <p:cNvSpPr>
            <a:spLocks noGrp="1" noChangeArrowheads="1"/>
          </p:cNvSpPr>
          <p:nvPr>
            <p:ph type="title"/>
          </p:nvPr>
        </p:nvSpPr>
        <p:spPr>
          <a:xfrm>
            <a:off x="685800" y="152400"/>
            <a:ext cx="7772400" cy="838200"/>
          </a:xfrm>
        </p:spPr>
        <p:txBody>
          <a:bodyPr/>
          <a:lstStyle/>
          <a:p>
            <a:r>
              <a:rPr lang="en-US"/>
              <a:t>A Full Reality</a:t>
            </a:r>
          </a:p>
        </p:txBody>
      </p:sp>
      <p:sp>
        <p:nvSpPr>
          <p:cNvPr id="160771" name="Rectangle 3"/>
          <p:cNvSpPr>
            <a:spLocks noGrp="1" noChangeArrowheads="1"/>
          </p:cNvSpPr>
          <p:nvPr>
            <p:ph type="body" idx="1"/>
          </p:nvPr>
        </p:nvSpPr>
        <p:spPr>
          <a:xfrm>
            <a:off x="304800" y="1066800"/>
            <a:ext cx="8001000" cy="2362200"/>
          </a:xfrm>
        </p:spPr>
        <p:txBody>
          <a:bodyPr/>
          <a:lstStyle/>
          <a:p>
            <a:r>
              <a:rPr lang="en-US" dirty="0"/>
              <a:t>N</a:t>
            </a:r>
            <a:r>
              <a:rPr lang="en-US" dirty="0" smtClean="0"/>
              <a:t>o </a:t>
            </a:r>
            <a:r>
              <a:rPr lang="en-US" dirty="0"/>
              <a:t>longer </a:t>
            </a:r>
            <a:r>
              <a:rPr lang="en-US" dirty="0" smtClean="0"/>
              <a:t>know </a:t>
            </a:r>
            <a:r>
              <a:rPr lang="en-US" dirty="0"/>
              <a:t>what </a:t>
            </a:r>
            <a:r>
              <a:rPr lang="en-US" dirty="0">
                <a:latin typeface="Symbol" pitchFamily="18" charset="2"/>
              </a:rPr>
              <a:t>s</a:t>
            </a:r>
            <a:r>
              <a:rPr lang="en-US" dirty="0"/>
              <a:t> is</a:t>
            </a:r>
            <a:r>
              <a:rPr lang="en-US" b="1" dirty="0">
                <a:solidFill>
                  <a:schemeClr val="accent1"/>
                </a:solidFill>
              </a:rPr>
              <a:t>!!!!!</a:t>
            </a:r>
            <a:endParaRPr lang="en-US" b="1" dirty="0"/>
          </a:p>
          <a:p>
            <a:endParaRPr lang="en-US" dirty="0" smtClean="0"/>
          </a:p>
          <a:p>
            <a:r>
              <a:rPr lang="en-US" dirty="0" smtClean="0"/>
              <a:t>What should be used </a:t>
            </a:r>
            <a:r>
              <a:rPr lang="en-US" dirty="0"/>
              <a:t>instead?</a:t>
            </a:r>
          </a:p>
          <a:p>
            <a:pPr lvl="1"/>
            <a:r>
              <a:rPr lang="en-US" dirty="0"/>
              <a:t>Our best guess at </a:t>
            </a:r>
            <a:r>
              <a:rPr lang="en-US" dirty="0">
                <a:latin typeface="Symbol" pitchFamily="18" charset="2"/>
              </a:rPr>
              <a:t>s</a:t>
            </a:r>
            <a:r>
              <a:rPr lang="en-US" dirty="0"/>
              <a:t> </a:t>
            </a:r>
            <a:r>
              <a:rPr lang="en-US" dirty="0">
                <a:sym typeface="Wingdings" pitchFamily="2" charset="2"/>
              </a:rPr>
              <a:t></a:t>
            </a:r>
            <a:r>
              <a:rPr lang="en-US" dirty="0"/>
              <a:t> </a:t>
            </a:r>
            <a:r>
              <a:rPr lang="en-US" b="1" dirty="0">
                <a:solidFill>
                  <a:schemeClr val="accent1"/>
                </a:solidFill>
              </a:rPr>
              <a:t>s</a:t>
            </a:r>
          </a:p>
          <a:p>
            <a:endParaRPr lang="en-US" dirty="0" smtClean="0"/>
          </a:p>
          <a:p>
            <a:r>
              <a:rPr lang="en-US" dirty="0" smtClean="0"/>
              <a:t>Changes details</a:t>
            </a:r>
            <a:r>
              <a:rPr lang="en-US" dirty="0"/>
              <a:t>, not the big picture</a:t>
            </a:r>
          </a:p>
        </p:txBody>
      </p:sp>
      <p:graphicFrame>
        <p:nvGraphicFramePr>
          <p:cNvPr id="160774" name="Object 6"/>
          <p:cNvGraphicFramePr>
            <a:graphicFrameLocks noChangeAspect="1"/>
          </p:cNvGraphicFramePr>
          <p:nvPr>
            <p:extLst>
              <p:ext uri="{D42A27DB-BD31-4B8C-83A1-F6EECF244321}">
                <p14:modId xmlns:p14="http://schemas.microsoft.com/office/powerpoint/2010/main" val="863392495"/>
              </p:ext>
            </p:extLst>
          </p:nvPr>
        </p:nvGraphicFramePr>
        <p:xfrm>
          <a:off x="3406775" y="4786312"/>
          <a:ext cx="1698625" cy="1385888"/>
        </p:xfrm>
        <a:graphic>
          <a:graphicData uri="http://schemas.openxmlformats.org/presentationml/2006/ole">
            <mc:AlternateContent xmlns:mc="http://schemas.openxmlformats.org/markup-compatibility/2006">
              <mc:Choice xmlns:v="urn:schemas-microsoft-com:vml" Requires="v">
                <p:oleObj spid="_x0000_s160809" name="Equation" r:id="rId3" imgW="558720" imgH="457200" progId="Equation.3">
                  <p:embed/>
                </p:oleObj>
              </mc:Choice>
              <mc:Fallback>
                <p:oleObj name="Equation" r:id="rId3" imgW="558720" imgH="457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6775" y="4786312"/>
                        <a:ext cx="1698625" cy="1385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5" name="Text Box 7"/>
          <p:cNvSpPr txBox="1">
            <a:spLocks noChangeArrowheads="1"/>
          </p:cNvSpPr>
          <p:nvPr/>
        </p:nvSpPr>
        <p:spPr bwMode="auto">
          <a:xfrm>
            <a:off x="2965450" y="5014912"/>
            <a:ext cx="311150" cy="641350"/>
          </a:xfrm>
          <a:prstGeom prst="rect">
            <a:avLst/>
          </a:prstGeom>
          <a:noFill/>
          <a:ln w="9525">
            <a:noFill/>
            <a:miter lim="800000"/>
            <a:headEnd/>
            <a:tailEnd/>
          </a:ln>
          <a:effectLst/>
        </p:spPr>
        <p:txBody>
          <a:bodyPr wrap="none">
            <a:spAutoFit/>
          </a:bodyPr>
          <a:lstStyle/>
          <a:p>
            <a:r>
              <a:rPr lang="en-US" sz="3600">
                <a:solidFill>
                  <a:schemeClr val="accent1"/>
                </a:solidFill>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60774"/>
                                        </p:tgtEl>
                                        <p:attrNameLst>
                                          <p:attrName>style.visibility</p:attrName>
                                        </p:attrNameLst>
                                      </p:cBhvr>
                                      <p:to>
                                        <p:strVal val="visible"/>
                                      </p:to>
                                    </p:set>
                                  </p:childTnLst>
                                </p:cTn>
                              </p:par>
                            </p:childTnLst>
                          </p:cTn>
                        </p:par>
                        <p:par>
                          <p:cTn id="18" fill="hold">
                            <p:stCondLst>
                              <p:cond delay="0"/>
                            </p:stCondLst>
                            <p:childTnLst>
                              <p:par>
                                <p:cTn id="19" presetID="38" presetClass="entr" presetSubtype="0" accel="50000" fill="hold" grpId="0" nodeType="afterEffect">
                                  <p:stCondLst>
                                    <p:cond delay="0"/>
                                  </p:stCondLst>
                                  <p:iterate type="lt">
                                    <p:tmPct val="50000"/>
                                  </p:iterate>
                                  <p:childTnLst>
                                    <p:set>
                                      <p:cBhvr>
                                        <p:cTn id="20" dur="1" fill="hold">
                                          <p:stCondLst>
                                            <p:cond delay="0"/>
                                          </p:stCondLst>
                                        </p:cTn>
                                        <p:tgtEl>
                                          <p:spTgt spid="160775"/>
                                        </p:tgtEl>
                                        <p:attrNameLst>
                                          <p:attrName>style.visibility</p:attrName>
                                        </p:attrNameLst>
                                      </p:cBhvr>
                                      <p:to>
                                        <p:strVal val="visible"/>
                                      </p:to>
                                    </p:set>
                                    <p:set>
                                      <p:cBhvr>
                                        <p:cTn id="21" dur="455" fill="hold">
                                          <p:stCondLst>
                                            <p:cond delay="0"/>
                                          </p:stCondLst>
                                        </p:cTn>
                                        <p:tgtEl>
                                          <p:spTgt spid="160775"/>
                                        </p:tgtEl>
                                        <p:attrNameLst>
                                          <p:attrName>style.rotation</p:attrName>
                                        </p:attrNameLst>
                                      </p:cBhvr>
                                      <p:to>
                                        <p:strVal val="-45.0"/>
                                      </p:to>
                                    </p:set>
                                    <p:anim calcmode="lin" valueType="num">
                                      <p:cBhvr>
                                        <p:cTn id="22" dur="455" fill="hold">
                                          <p:stCondLst>
                                            <p:cond delay="455"/>
                                          </p:stCondLst>
                                        </p:cTn>
                                        <p:tgtEl>
                                          <p:spTgt spid="160775"/>
                                        </p:tgtEl>
                                        <p:attrNameLst>
                                          <p:attrName>style.rotation</p:attrName>
                                        </p:attrNameLst>
                                      </p:cBhvr>
                                      <p:tavLst>
                                        <p:tav tm="0">
                                          <p:val>
                                            <p:fltVal val="-45"/>
                                          </p:val>
                                        </p:tav>
                                        <p:tav tm="69900">
                                          <p:val>
                                            <p:fltVal val="45"/>
                                          </p:val>
                                        </p:tav>
                                        <p:tav tm="100000">
                                          <p:val>
                                            <p:fltVal val="0"/>
                                          </p:val>
                                        </p:tav>
                                      </p:tavLst>
                                    </p:anim>
                                    <p:anim calcmode="lin" valueType="num">
                                      <p:cBhvr>
                                        <p:cTn id="23" dur="455" fill="hold">
                                          <p:stCondLst>
                                            <p:cond delay="0"/>
                                          </p:stCondLst>
                                        </p:cTn>
                                        <p:tgtEl>
                                          <p:spTgt spid="160775"/>
                                        </p:tgtEl>
                                        <p:attrNameLst>
                                          <p:attrName>ppt_y</p:attrName>
                                        </p:attrNameLst>
                                      </p:cBhvr>
                                      <p:tavLst>
                                        <p:tav tm="0">
                                          <p:val>
                                            <p:strVal val="#ppt_y-1"/>
                                          </p:val>
                                        </p:tav>
                                        <p:tav tm="100000">
                                          <p:val>
                                            <p:strVal val="#ppt_y-(0.354*#ppt_w-0.172*#ppt_h)"/>
                                          </p:val>
                                        </p:tav>
                                      </p:tavLst>
                                    </p:anim>
                                    <p:anim calcmode="lin" valueType="num">
                                      <p:cBhvr>
                                        <p:cTn id="24" dur="156" decel="50000" autoRev="1" fill="hold">
                                          <p:stCondLst>
                                            <p:cond delay="455"/>
                                          </p:stCondLst>
                                        </p:cTn>
                                        <p:tgtEl>
                                          <p:spTgt spid="160775"/>
                                        </p:tgtEl>
                                        <p:attrNameLst>
                                          <p:attrName>ppt_y</p:attrName>
                                        </p:attrNameLst>
                                      </p:cBhvr>
                                      <p:tavLst>
                                        <p:tav tm="0">
                                          <p:val>
                                            <p:strVal val="#ppt_y-(0.354*#ppt_w-0.172*#ppt_h)"/>
                                          </p:val>
                                        </p:tav>
                                        <p:tav tm="100000">
                                          <p:val>
                                            <p:strVal val="#ppt_y-(0.354*#ppt_w-0.172*#ppt_h)-#ppt_h/2"/>
                                          </p:val>
                                        </p:tav>
                                      </p:tavLst>
                                    </p:anim>
                                    <p:anim calcmode="lin" valueType="num">
                                      <p:cBhvr>
                                        <p:cTn id="25" dur="136" fill="hold">
                                          <p:stCondLst>
                                            <p:cond delay="864"/>
                                          </p:stCondLst>
                                        </p:cTn>
                                        <p:tgtEl>
                                          <p:spTgt spid="16077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uiExpand="1" build="p" bldLvl="2" autoUpdateAnimBg="0"/>
      <p:bldP spid="16077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FE08645B-02EC-4AE2-8C88-6E6A2C9D0FBD}" type="slidenum">
              <a:rPr lang="en-US"/>
              <a:pPr/>
              <a:t>20</a:t>
            </a:fld>
            <a:endParaRPr lang="en-US"/>
          </a:p>
        </p:txBody>
      </p:sp>
      <p:sp>
        <p:nvSpPr>
          <p:cNvPr id="160770" name="Rectangle 2"/>
          <p:cNvSpPr>
            <a:spLocks noGrp="1" noChangeArrowheads="1"/>
          </p:cNvSpPr>
          <p:nvPr>
            <p:ph type="title"/>
          </p:nvPr>
        </p:nvSpPr>
        <p:spPr>
          <a:xfrm>
            <a:off x="685800" y="304800"/>
            <a:ext cx="7772400" cy="1143000"/>
          </a:xfrm>
        </p:spPr>
        <p:txBody>
          <a:bodyPr/>
          <a:lstStyle/>
          <a:p>
            <a:r>
              <a:rPr lang="en-US" dirty="0" smtClean="0"/>
              <a:t>Matched-Pairs -- Examples</a:t>
            </a:r>
            <a:endParaRPr lang="en-US" dirty="0"/>
          </a:p>
        </p:txBody>
      </p:sp>
      <p:sp>
        <p:nvSpPr>
          <p:cNvPr id="160771" name="Rectangle 3"/>
          <p:cNvSpPr>
            <a:spLocks noGrp="1" noChangeArrowheads="1"/>
          </p:cNvSpPr>
          <p:nvPr>
            <p:ph type="body" idx="1"/>
          </p:nvPr>
        </p:nvSpPr>
        <p:spPr>
          <a:xfrm>
            <a:off x="304800" y="1600200"/>
            <a:ext cx="8610600" cy="4648200"/>
          </a:xfrm>
        </p:spPr>
        <p:txBody>
          <a:bodyPr/>
          <a:lstStyle/>
          <a:p>
            <a:r>
              <a:rPr lang="en-US" dirty="0"/>
              <a:t>Each individual is given a simulated driving test before and after drinking two beers in one hour.  Determine if driving score is lower after the two beers.</a:t>
            </a:r>
          </a:p>
          <a:p>
            <a:endParaRPr lang="en-US" dirty="0"/>
          </a:p>
          <a:p>
            <a:r>
              <a:rPr lang="en-US" dirty="0"/>
              <a:t>One identical twin is raised by the genetic parents and the other by foster parents.  Determine if there is a difference in IQ between the twins.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9758C7F6-BFCD-44B4-ACB7-03F71FDC71F5}" type="slidenum">
              <a:rPr lang="en-US"/>
              <a:pPr/>
              <a:t>21</a:t>
            </a:fld>
            <a:endParaRPr lang="en-US"/>
          </a:p>
        </p:txBody>
      </p:sp>
      <p:sp>
        <p:nvSpPr>
          <p:cNvPr id="161794" name="Rectangle 2"/>
          <p:cNvSpPr>
            <a:spLocks noGrp="1" noChangeArrowheads="1"/>
          </p:cNvSpPr>
          <p:nvPr>
            <p:ph type="title"/>
          </p:nvPr>
        </p:nvSpPr>
        <p:spPr>
          <a:xfrm>
            <a:off x="838200" y="76200"/>
            <a:ext cx="7696200" cy="1143000"/>
          </a:xfrm>
        </p:spPr>
        <p:txBody>
          <a:bodyPr/>
          <a:lstStyle/>
          <a:p>
            <a:r>
              <a:rPr lang="en-US"/>
              <a:t>What do the examples have in common?</a:t>
            </a:r>
          </a:p>
        </p:txBody>
      </p:sp>
      <p:sp>
        <p:nvSpPr>
          <p:cNvPr id="161795" name="Rectangle 3"/>
          <p:cNvSpPr>
            <a:spLocks noGrp="1" noChangeArrowheads="1"/>
          </p:cNvSpPr>
          <p:nvPr>
            <p:ph type="body" idx="1"/>
          </p:nvPr>
        </p:nvSpPr>
        <p:spPr>
          <a:xfrm>
            <a:off x="152400" y="1600200"/>
            <a:ext cx="8991600" cy="4800600"/>
          </a:xfrm>
        </p:spPr>
        <p:txBody>
          <a:bodyPr/>
          <a:lstStyle/>
          <a:p>
            <a:r>
              <a:rPr lang="en-US" sz="2800" dirty="0"/>
              <a:t>The individuals are not independent</a:t>
            </a:r>
          </a:p>
          <a:p>
            <a:pPr lvl="1"/>
            <a:r>
              <a:rPr lang="en-US" sz="2400" dirty="0"/>
              <a:t>the before and after driving scores for an individual must be kept together as a pair</a:t>
            </a:r>
          </a:p>
          <a:p>
            <a:pPr lvl="1"/>
            <a:r>
              <a:rPr lang="en-US" sz="2400" dirty="0"/>
              <a:t>the twin’s IQ scores must be kept together as a pair</a:t>
            </a:r>
          </a:p>
          <a:p>
            <a:pPr lvl="1"/>
            <a:endParaRPr lang="en-US" sz="2400" dirty="0"/>
          </a:p>
          <a:p>
            <a:r>
              <a:rPr lang="en-US" sz="2800" dirty="0"/>
              <a:t>This is called a </a:t>
            </a:r>
            <a:r>
              <a:rPr lang="en-US" sz="2800" dirty="0">
                <a:solidFill>
                  <a:schemeClr val="accent1"/>
                </a:solidFill>
              </a:rPr>
              <a:t>matched-pairs</a:t>
            </a:r>
            <a:r>
              <a:rPr lang="en-US" sz="2800" dirty="0"/>
              <a:t> design</a:t>
            </a:r>
          </a:p>
          <a:p>
            <a:pPr lvl="1"/>
            <a:r>
              <a:rPr lang="en-US" sz="2400" dirty="0"/>
              <a:t>Sampling/experimental design creates dependent samples in an effort to reduce the observed natural variability</a:t>
            </a:r>
          </a:p>
          <a:p>
            <a:pPr lvl="2"/>
            <a:r>
              <a:rPr lang="en-US" dirty="0">
                <a:solidFill>
                  <a:schemeClr val="accent2"/>
                </a:solidFill>
              </a:rPr>
              <a:t>Why try to reduce natural variability?</a:t>
            </a:r>
            <a:endParaRPr lang="en-US" dirty="0"/>
          </a:p>
          <a:p>
            <a:pPr lvl="3"/>
            <a:r>
              <a:rPr lang="en-US" sz="2400" dirty="0"/>
              <a:t>Decreasing natural variability increases </a:t>
            </a:r>
            <a:r>
              <a:rPr lang="en-US" sz="2400" b="1" dirty="0">
                <a:solidFill>
                  <a:schemeClr val="accent1"/>
                </a:solidFill>
              </a:rPr>
              <a:t>power</a:t>
            </a:r>
            <a:r>
              <a:rPr lang="en-US" sz="2400" dirty="0"/>
              <a:t>!</a:t>
            </a:r>
          </a:p>
          <a:p>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79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5E004134-A0C1-4AD6-961F-6391E6E0BB87}" type="slidenum">
              <a:rPr lang="en-US"/>
              <a:pPr/>
              <a:t>22</a:t>
            </a:fld>
            <a:endParaRPr lang="en-US"/>
          </a:p>
        </p:txBody>
      </p:sp>
      <p:sp>
        <p:nvSpPr>
          <p:cNvPr id="192514" name="Rectangle 2"/>
          <p:cNvSpPr>
            <a:spLocks noGrp="1" noChangeArrowheads="1"/>
          </p:cNvSpPr>
          <p:nvPr>
            <p:ph type="title"/>
          </p:nvPr>
        </p:nvSpPr>
        <p:spPr>
          <a:xfrm>
            <a:off x="685800" y="228600"/>
            <a:ext cx="7772400" cy="1143000"/>
          </a:xfrm>
        </p:spPr>
        <p:txBody>
          <a:bodyPr/>
          <a:lstStyle/>
          <a:p>
            <a:r>
              <a:rPr lang="en-US"/>
              <a:t>Analyzing Matched-Pairs</a:t>
            </a:r>
          </a:p>
        </p:txBody>
      </p:sp>
      <p:sp>
        <p:nvSpPr>
          <p:cNvPr id="192515" name="Rectangle 3"/>
          <p:cNvSpPr>
            <a:spLocks noGrp="1" noChangeArrowheads="1"/>
          </p:cNvSpPr>
          <p:nvPr>
            <p:ph type="body" idx="1"/>
          </p:nvPr>
        </p:nvSpPr>
        <p:spPr>
          <a:xfrm>
            <a:off x="0" y="1524000"/>
            <a:ext cx="8763000" cy="4114800"/>
          </a:xfrm>
        </p:spPr>
        <p:txBody>
          <a:bodyPr/>
          <a:lstStyle/>
          <a:p>
            <a:r>
              <a:rPr lang="en-US"/>
              <a:t>Find the difference between paired observations</a:t>
            </a:r>
          </a:p>
          <a:p>
            <a:endParaRPr lang="en-US"/>
          </a:p>
          <a:p>
            <a:r>
              <a:rPr lang="en-US"/>
              <a:t>Treat differences as if they were the observed data</a:t>
            </a:r>
          </a:p>
          <a:p>
            <a:endParaRPr lang="en-US"/>
          </a:p>
          <a:p>
            <a:r>
              <a:rPr lang="en-US"/>
              <a:t>Test the null hypothesis that the mean difference is equal to zero</a:t>
            </a:r>
          </a:p>
          <a:p>
            <a:endParaRPr lang="en-US"/>
          </a:p>
          <a:p>
            <a:r>
              <a:rPr lang="en-US"/>
              <a:t>Thus, perform a 1-sample t-test on the differences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5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smtClean="0"/>
              <a:t>t-Tests</a:t>
            </a:r>
            <a:endParaRPr lang="en-US"/>
          </a:p>
        </p:txBody>
      </p:sp>
      <p:sp>
        <p:nvSpPr>
          <p:cNvPr id="13" name="Slide Number Placeholder 4"/>
          <p:cNvSpPr>
            <a:spLocks noGrp="1"/>
          </p:cNvSpPr>
          <p:nvPr>
            <p:ph type="sldNum" sz="quarter" idx="12"/>
          </p:nvPr>
        </p:nvSpPr>
        <p:spPr/>
        <p:txBody>
          <a:bodyPr/>
          <a:lstStyle/>
          <a:p>
            <a:r>
              <a:rPr lang="en-US"/>
              <a:t>Slide #</a:t>
            </a:r>
            <a:fld id="{A4EC82B1-F3DB-4DD5-A75A-B90D5062B4CC}" type="slidenum">
              <a:rPr lang="en-US"/>
              <a:pPr/>
              <a:t>23</a:t>
            </a:fld>
            <a:endParaRPr lang="en-US"/>
          </a:p>
        </p:txBody>
      </p:sp>
      <p:sp>
        <p:nvSpPr>
          <p:cNvPr id="194562" name="Rectangle 2"/>
          <p:cNvSpPr>
            <a:spLocks noGrp="1" noChangeArrowheads="1"/>
          </p:cNvSpPr>
          <p:nvPr>
            <p:ph type="title"/>
          </p:nvPr>
        </p:nvSpPr>
        <p:spPr/>
        <p:txBody>
          <a:bodyPr/>
          <a:lstStyle/>
          <a:p>
            <a:r>
              <a:rPr lang="en-US"/>
              <a:t>Matched Pairs Data</a:t>
            </a:r>
          </a:p>
        </p:txBody>
      </p:sp>
      <p:sp>
        <p:nvSpPr>
          <p:cNvPr id="194563" name="Rectangle 3"/>
          <p:cNvSpPr>
            <a:spLocks noChangeArrowheads="1"/>
          </p:cNvSpPr>
          <p:nvPr/>
        </p:nvSpPr>
        <p:spPr bwMode="auto">
          <a:xfrm>
            <a:off x="1219200" y="2133600"/>
            <a:ext cx="3511550" cy="2530475"/>
          </a:xfrm>
          <a:prstGeom prst="rect">
            <a:avLst/>
          </a:prstGeom>
          <a:noFill/>
          <a:ln w="9525">
            <a:noFill/>
            <a:miter lim="800000"/>
            <a:headEnd/>
            <a:tailEnd/>
          </a:ln>
          <a:effectLst/>
        </p:spPr>
        <p:txBody>
          <a:bodyPr wrap="none">
            <a:spAutoFit/>
          </a:bodyPr>
          <a:lstStyle/>
          <a:p>
            <a:pPr>
              <a:tabLst>
                <a:tab pos="625475" algn="ctr"/>
                <a:tab pos="2747963" algn="ctr"/>
                <a:tab pos="5253038" algn="ctr"/>
              </a:tabLst>
            </a:pPr>
            <a:r>
              <a:rPr lang="en-US" sz="4000" b="1"/>
              <a:t>Before	After</a:t>
            </a:r>
          </a:p>
          <a:p>
            <a:pPr>
              <a:tabLst>
                <a:tab pos="625475" algn="ctr"/>
                <a:tab pos="2747963" algn="ctr"/>
                <a:tab pos="5253038" algn="ctr"/>
              </a:tabLst>
            </a:pPr>
            <a:r>
              <a:rPr lang="en-US" sz="4000"/>
              <a:t>	57	55</a:t>
            </a:r>
          </a:p>
          <a:p>
            <a:pPr>
              <a:tabLst>
                <a:tab pos="625475" algn="ctr"/>
                <a:tab pos="2747963" algn="ctr"/>
                <a:tab pos="5253038" algn="ctr"/>
              </a:tabLst>
            </a:pPr>
            <a:r>
              <a:rPr lang="en-US" sz="4000"/>
              <a:t>	62	58</a:t>
            </a:r>
          </a:p>
          <a:p>
            <a:pPr>
              <a:tabLst>
                <a:tab pos="625475" algn="ctr"/>
                <a:tab pos="2747963" algn="ctr"/>
                <a:tab pos="5253038" algn="ctr"/>
              </a:tabLst>
            </a:pPr>
            <a:r>
              <a:rPr lang="en-US" sz="4000"/>
              <a:t>	64	58</a:t>
            </a:r>
          </a:p>
        </p:txBody>
      </p:sp>
      <p:grpSp>
        <p:nvGrpSpPr>
          <p:cNvPr id="2" name="Group 6"/>
          <p:cNvGrpSpPr>
            <a:grpSpLocks/>
          </p:cNvGrpSpPr>
          <p:nvPr/>
        </p:nvGrpSpPr>
        <p:grpSpPr bwMode="auto">
          <a:xfrm>
            <a:off x="76200" y="4572000"/>
            <a:ext cx="4819650" cy="1098550"/>
            <a:chOff x="48" y="2880"/>
            <a:chExt cx="3036" cy="692"/>
          </a:xfrm>
        </p:grpSpPr>
        <p:sp>
          <p:nvSpPr>
            <p:cNvPr id="194564" name="AutoShape 4"/>
            <p:cNvSpPr>
              <a:spLocks/>
            </p:cNvSpPr>
            <p:nvPr/>
          </p:nvSpPr>
          <p:spPr bwMode="auto">
            <a:xfrm rot="16200000">
              <a:off x="1752" y="2184"/>
              <a:ext cx="288" cy="1680"/>
            </a:xfrm>
            <a:prstGeom prst="leftBrace">
              <a:avLst>
                <a:gd name="adj1" fmla="val 48611"/>
                <a:gd name="adj2" fmla="val 50000"/>
              </a:avLst>
            </a:prstGeom>
            <a:noFill/>
            <a:ln w="38100">
              <a:solidFill>
                <a:schemeClr val="accent1"/>
              </a:solidFill>
              <a:round/>
              <a:headEnd/>
              <a:tailEnd/>
            </a:ln>
            <a:effectLst/>
          </p:spPr>
          <p:txBody>
            <a:bodyPr wrap="none" anchor="ctr"/>
            <a:lstStyle/>
            <a:p>
              <a:endParaRPr lang="en-US"/>
            </a:p>
          </p:txBody>
        </p:sp>
        <p:sp>
          <p:nvSpPr>
            <p:cNvPr id="194565" name="Text Box 5"/>
            <p:cNvSpPr txBox="1">
              <a:spLocks noChangeArrowheads="1"/>
            </p:cNvSpPr>
            <p:nvPr/>
          </p:nvSpPr>
          <p:spPr bwMode="auto">
            <a:xfrm>
              <a:off x="48" y="3168"/>
              <a:ext cx="3036" cy="404"/>
            </a:xfrm>
            <a:prstGeom prst="rect">
              <a:avLst/>
            </a:prstGeom>
            <a:noFill/>
            <a:ln w="9525">
              <a:noFill/>
              <a:miter lim="800000"/>
              <a:headEnd/>
              <a:tailEnd/>
            </a:ln>
            <a:effectLst/>
          </p:spPr>
          <p:txBody>
            <a:bodyPr wrap="none">
              <a:spAutoFit/>
            </a:bodyPr>
            <a:lstStyle/>
            <a:p>
              <a:r>
                <a:rPr lang="en-US" sz="3600">
                  <a:solidFill>
                    <a:schemeClr val="accent1"/>
                  </a:solidFill>
                </a:rPr>
                <a:t>These are then ignored!!!</a:t>
              </a:r>
            </a:p>
          </p:txBody>
        </p:sp>
      </p:grpSp>
      <p:sp>
        <p:nvSpPr>
          <p:cNvPr id="194567" name="Rectangle 7"/>
          <p:cNvSpPr>
            <a:spLocks noChangeArrowheads="1"/>
          </p:cNvSpPr>
          <p:nvPr/>
        </p:nvSpPr>
        <p:spPr bwMode="auto">
          <a:xfrm>
            <a:off x="4953000" y="2133600"/>
            <a:ext cx="2949575" cy="2530475"/>
          </a:xfrm>
          <a:prstGeom prst="rect">
            <a:avLst/>
          </a:prstGeom>
          <a:noFill/>
          <a:ln w="9525">
            <a:noFill/>
            <a:miter lim="800000"/>
            <a:headEnd/>
            <a:tailEnd/>
          </a:ln>
          <a:effectLst/>
        </p:spPr>
        <p:txBody>
          <a:bodyPr wrap="none">
            <a:spAutoFit/>
          </a:bodyPr>
          <a:lstStyle/>
          <a:p>
            <a:pPr>
              <a:tabLst>
                <a:tab pos="625475" algn="ctr"/>
                <a:tab pos="2747963" algn="ctr"/>
                <a:tab pos="5253038" algn="ctr"/>
              </a:tabLst>
            </a:pPr>
            <a:r>
              <a:rPr lang="en-US" sz="4000" b="1">
                <a:solidFill>
                  <a:schemeClr val="accent1"/>
                </a:solidFill>
              </a:rPr>
              <a:t>After-Before</a:t>
            </a:r>
            <a:endParaRPr lang="en-US" sz="4000"/>
          </a:p>
          <a:p>
            <a:pPr>
              <a:tabLst>
                <a:tab pos="625475" algn="ctr"/>
                <a:tab pos="2747963" algn="ctr"/>
                <a:tab pos="5253038" algn="ctr"/>
              </a:tabLst>
            </a:pPr>
            <a:r>
              <a:rPr lang="en-US" sz="4000">
                <a:solidFill>
                  <a:schemeClr val="accent1"/>
                </a:solidFill>
              </a:rPr>
              <a:t>         -2</a:t>
            </a:r>
            <a:endParaRPr lang="en-US" sz="4000"/>
          </a:p>
          <a:p>
            <a:pPr>
              <a:tabLst>
                <a:tab pos="625475" algn="ctr"/>
                <a:tab pos="2747963" algn="ctr"/>
                <a:tab pos="5253038" algn="ctr"/>
              </a:tabLst>
            </a:pPr>
            <a:r>
              <a:rPr lang="en-US" sz="4000">
                <a:solidFill>
                  <a:schemeClr val="accent1"/>
                </a:solidFill>
              </a:rPr>
              <a:t>         -4</a:t>
            </a:r>
            <a:endParaRPr lang="en-US" sz="4000"/>
          </a:p>
          <a:p>
            <a:pPr>
              <a:tabLst>
                <a:tab pos="625475" algn="ctr"/>
                <a:tab pos="2747963" algn="ctr"/>
                <a:tab pos="5253038" algn="ctr"/>
              </a:tabLst>
            </a:pPr>
            <a:r>
              <a:rPr lang="en-US" sz="4000">
                <a:solidFill>
                  <a:schemeClr val="accent1"/>
                </a:solidFill>
              </a:rPr>
              <a:t>         -6</a:t>
            </a:r>
            <a:endParaRPr lang="en-US" sz="4000"/>
          </a:p>
        </p:txBody>
      </p:sp>
      <p:grpSp>
        <p:nvGrpSpPr>
          <p:cNvPr id="3" name="Group 12"/>
          <p:cNvGrpSpPr>
            <a:grpSpLocks/>
          </p:cNvGrpSpPr>
          <p:nvPr/>
        </p:nvGrpSpPr>
        <p:grpSpPr bwMode="auto">
          <a:xfrm>
            <a:off x="4552950" y="4572000"/>
            <a:ext cx="4591050" cy="2105025"/>
            <a:chOff x="2868" y="2880"/>
            <a:chExt cx="2892" cy="1326"/>
          </a:xfrm>
        </p:grpSpPr>
        <p:sp>
          <p:nvSpPr>
            <p:cNvPr id="194569" name="AutoShape 9"/>
            <p:cNvSpPr>
              <a:spLocks/>
            </p:cNvSpPr>
            <p:nvPr/>
          </p:nvSpPr>
          <p:spPr bwMode="auto">
            <a:xfrm rot="16200000">
              <a:off x="3948" y="2184"/>
              <a:ext cx="288" cy="1680"/>
            </a:xfrm>
            <a:prstGeom prst="leftBrace">
              <a:avLst>
                <a:gd name="adj1" fmla="val 48611"/>
                <a:gd name="adj2" fmla="val 50000"/>
              </a:avLst>
            </a:prstGeom>
            <a:noFill/>
            <a:ln w="38100">
              <a:solidFill>
                <a:schemeClr val="accent1"/>
              </a:solidFill>
              <a:round/>
              <a:headEnd/>
              <a:tailEnd/>
            </a:ln>
            <a:effectLst/>
          </p:spPr>
          <p:txBody>
            <a:bodyPr wrap="none" anchor="ctr"/>
            <a:lstStyle/>
            <a:p>
              <a:endParaRPr lang="en-US"/>
            </a:p>
          </p:txBody>
        </p:sp>
        <p:sp>
          <p:nvSpPr>
            <p:cNvPr id="194570" name="Text Box 10"/>
            <p:cNvSpPr txBox="1">
              <a:spLocks noChangeArrowheads="1"/>
            </p:cNvSpPr>
            <p:nvPr/>
          </p:nvSpPr>
          <p:spPr bwMode="auto">
            <a:xfrm>
              <a:off x="2868" y="3456"/>
              <a:ext cx="2892" cy="750"/>
            </a:xfrm>
            <a:prstGeom prst="rect">
              <a:avLst/>
            </a:prstGeom>
            <a:noFill/>
            <a:ln w="9525">
              <a:noFill/>
              <a:miter lim="800000"/>
              <a:headEnd/>
              <a:tailEnd/>
            </a:ln>
            <a:effectLst/>
          </p:spPr>
          <p:txBody>
            <a:bodyPr>
              <a:spAutoFit/>
            </a:bodyPr>
            <a:lstStyle/>
            <a:p>
              <a:r>
                <a:rPr lang="en-US" sz="3600">
                  <a:solidFill>
                    <a:schemeClr val="accent1"/>
                  </a:solidFill>
                </a:rPr>
                <a:t>These are then analyzed as a 1-sample t-test</a:t>
              </a:r>
            </a:p>
          </p:txBody>
        </p:sp>
        <p:sp>
          <p:nvSpPr>
            <p:cNvPr id="194571" name="Line 11"/>
            <p:cNvSpPr>
              <a:spLocks noChangeShapeType="1"/>
            </p:cNvSpPr>
            <p:nvPr/>
          </p:nvSpPr>
          <p:spPr bwMode="auto">
            <a:xfrm>
              <a:off x="4092" y="3120"/>
              <a:ext cx="0" cy="432"/>
            </a:xfrm>
            <a:prstGeom prst="line">
              <a:avLst/>
            </a:prstGeom>
            <a:noFill/>
            <a:ln w="38100">
              <a:solidFill>
                <a:schemeClr val="accent1"/>
              </a:solidFill>
              <a:round/>
              <a:headEnd/>
              <a:tailEnd type="stealth"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7"/>
                                        </p:tgtEl>
                                        <p:attrNameLst>
                                          <p:attrName>style.visibility</p:attrName>
                                        </p:attrNameLst>
                                      </p:cBhvr>
                                      <p:to>
                                        <p:strVal val="visible"/>
                                      </p:to>
                                    </p:set>
                                    <p:animEffect transition="in" filter="dissolve">
                                      <p:cBhvr>
                                        <p:cTn id="7" dur="500"/>
                                        <p:tgtEl>
                                          <p:spTgt spid="1945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smtClean="0"/>
              <a:t>t-Tests</a:t>
            </a:r>
            <a:endParaRPr lang="en-US"/>
          </a:p>
        </p:txBody>
      </p:sp>
      <p:sp>
        <p:nvSpPr>
          <p:cNvPr id="9" name="Slide Number Placeholder 5"/>
          <p:cNvSpPr>
            <a:spLocks noGrp="1"/>
          </p:cNvSpPr>
          <p:nvPr>
            <p:ph type="sldNum" sz="quarter" idx="12"/>
          </p:nvPr>
        </p:nvSpPr>
        <p:spPr/>
        <p:txBody>
          <a:bodyPr/>
          <a:lstStyle/>
          <a:p>
            <a:r>
              <a:rPr lang="en-US"/>
              <a:t>Slide #</a:t>
            </a:r>
            <a:fld id="{74DC9C00-E2AB-44B8-B639-E240A0223AA9}" type="slidenum">
              <a:rPr lang="en-US"/>
              <a:pPr/>
              <a:t>24</a:t>
            </a:fld>
            <a:endParaRPr lang="en-US"/>
          </a:p>
        </p:txBody>
      </p:sp>
      <p:sp>
        <p:nvSpPr>
          <p:cNvPr id="195586" name="Rectangle 2"/>
          <p:cNvSpPr>
            <a:spLocks noGrp="1" noChangeArrowheads="1"/>
          </p:cNvSpPr>
          <p:nvPr>
            <p:ph type="title"/>
          </p:nvPr>
        </p:nvSpPr>
        <p:spPr>
          <a:xfrm>
            <a:off x="685800" y="76200"/>
            <a:ext cx="7772400" cy="838200"/>
          </a:xfrm>
        </p:spPr>
        <p:txBody>
          <a:bodyPr/>
          <a:lstStyle/>
          <a:p>
            <a:r>
              <a:rPr lang="en-US"/>
              <a:t>Matched-Pairs t-test</a:t>
            </a:r>
          </a:p>
        </p:txBody>
      </p:sp>
      <p:sp>
        <p:nvSpPr>
          <p:cNvPr id="195587" name="Rectangle 3"/>
          <p:cNvSpPr>
            <a:spLocks noGrp="1" noChangeArrowheads="1"/>
          </p:cNvSpPr>
          <p:nvPr>
            <p:ph type="body" idx="1"/>
          </p:nvPr>
        </p:nvSpPr>
        <p:spPr>
          <a:xfrm>
            <a:off x="228600" y="838200"/>
            <a:ext cx="8915400" cy="4953000"/>
          </a:xfrm>
        </p:spPr>
        <p:txBody>
          <a:bodyPr/>
          <a:lstStyle/>
          <a:p>
            <a:pPr>
              <a:lnSpc>
                <a:spcPct val="90000"/>
              </a:lnSpc>
            </a:pPr>
            <a:r>
              <a:rPr lang="en-US" b="1"/>
              <a:t>H</a:t>
            </a:r>
            <a:r>
              <a:rPr lang="en-US" b="1" baseline="-25000"/>
              <a:t>o</a:t>
            </a:r>
            <a:r>
              <a:rPr lang="en-US" b="1"/>
              <a:t>:</a:t>
            </a:r>
            <a:r>
              <a:rPr lang="en-US"/>
              <a:t> </a:t>
            </a:r>
            <a:r>
              <a:rPr lang="en-US">
                <a:latin typeface="Symbol" pitchFamily="18" charset="2"/>
              </a:rPr>
              <a:t>m</a:t>
            </a:r>
            <a:r>
              <a:rPr lang="en-US" baseline="-25000"/>
              <a:t>diff </a:t>
            </a:r>
            <a:r>
              <a:rPr lang="en-US"/>
              <a:t>= 0	(where </a:t>
            </a:r>
            <a:r>
              <a:rPr lang="en-US">
                <a:latin typeface="Symbol" pitchFamily="18" charset="2"/>
              </a:rPr>
              <a:t>m</a:t>
            </a:r>
            <a:r>
              <a:rPr lang="en-US" baseline="-25000"/>
              <a:t>diff</a:t>
            </a:r>
            <a:r>
              <a:rPr lang="en-US"/>
              <a:t> is the mean difference)</a:t>
            </a:r>
          </a:p>
          <a:p>
            <a:pPr>
              <a:lnSpc>
                <a:spcPct val="90000"/>
              </a:lnSpc>
            </a:pPr>
            <a:r>
              <a:rPr lang="en-US" b="1"/>
              <a:t>Sample:</a:t>
            </a:r>
            <a:r>
              <a:rPr lang="en-US"/>
              <a:t> random selection of n paired observations</a:t>
            </a:r>
          </a:p>
          <a:p>
            <a:pPr>
              <a:lnSpc>
                <a:spcPct val="90000"/>
              </a:lnSpc>
            </a:pPr>
            <a:r>
              <a:rPr lang="en-US" b="1"/>
              <a:t>Assume:</a:t>
            </a:r>
          </a:p>
          <a:p>
            <a:pPr lvl="1">
              <a:lnSpc>
                <a:spcPct val="90000"/>
              </a:lnSpc>
            </a:pPr>
            <a:r>
              <a:rPr lang="en-US"/>
              <a:t>Original samples are dependent</a:t>
            </a:r>
          </a:p>
          <a:p>
            <a:pPr lvl="1">
              <a:lnSpc>
                <a:spcPct val="90000"/>
              </a:lnSpc>
            </a:pPr>
            <a:r>
              <a:rPr lang="en-US"/>
              <a:t>number of paired observations (n) is “large”</a:t>
            </a:r>
          </a:p>
          <a:p>
            <a:pPr lvl="2">
              <a:lnSpc>
                <a:spcPct val="90000"/>
              </a:lnSpc>
            </a:pPr>
            <a:r>
              <a:rPr lang="en-US"/>
              <a:t>n &gt; </a:t>
            </a:r>
            <a:r>
              <a:rPr lang="en-US">
                <a:solidFill>
                  <a:schemeClr val="accent1"/>
                </a:solidFill>
              </a:rPr>
              <a:t>40</a:t>
            </a:r>
            <a:r>
              <a:rPr lang="en-US"/>
              <a:t>, OR</a:t>
            </a:r>
          </a:p>
          <a:p>
            <a:pPr lvl="2">
              <a:lnSpc>
                <a:spcPct val="90000"/>
              </a:lnSpc>
            </a:pPr>
            <a:r>
              <a:rPr lang="en-US"/>
              <a:t>n &gt; 15 and </a:t>
            </a:r>
            <a:r>
              <a:rPr lang="en-US">
                <a:solidFill>
                  <a:schemeClr val="accent1"/>
                </a:solidFill>
              </a:rPr>
              <a:t>SAMPLE</a:t>
            </a:r>
            <a:r>
              <a:rPr lang="en-US"/>
              <a:t> distribution (</a:t>
            </a:r>
            <a:r>
              <a:rPr lang="en-US" i="1"/>
              <a:t>of differences</a:t>
            </a:r>
            <a:r>
              <a:rPr lang="en-US"/>
              <a:t>) is not strongly skewed, OR</a:t>
            </a:r>
          </a:p>
          <a:p>
            <a:pPr lvl="2">
              <a:lnSpc>
                <a:spcPct val="90000"/>
              </a:lnSpc>
            </a:pPr>
            <a:r>
              <a:rPr lang="en-US">
                <a:solidFill>
                  <a:schemeClr val="accent1"/>
                </a:solidFill>
              </a:rPr>
              <a:t>SAMPLE</a:t>
            </a:r>
            <a:r>
              <a:rPr lang="en-US"/>
              <a:t> distribution is approximately normal</a:t>
            </a:r>
          </a:p>
          <a:p>
            <a:pPr>
              <a:lnSpc>
                <a:spcPct val="90000"/>
              </a:lnSpc>
            </a:pPr>
            <a:r>
              <a:rPr lang="en-US" b="1"/>
              <a:t>Statistic:</a:t>
            </a:r>
          </a:p>
        </p:txBody>
      </p:sp>
      <p:graphicFrame>
        <p:nvGraphicFramePr>
          <p:cNvPr id="195588" name="Object 4"/>
          <p:cNvGraphicFramePr>
            <a:graphicFrameLocks noChangeAspect="1"/>
          </p:cNvGraphicFramePr>
          <p:nvPr/>
        </p:nvGraphicFramePr>
        <p:xfrm>
          <a:off x="2198688" y="4829175"/>
          <a:ext cx="849312" cy="692150"/>
        </p:xfrm>
        <a:graphic>
          <a:graphicData uri="http://schemas.openxmlformats.org/presentationml/2006/ole">
            <mc:AlternateContent xmlns:mc="http://schemas.openxmlformats.org/markup-compatibility/2006">
              <mc:Choice xmlns:v="urn:schemas-microsoft-com:vml" Requires="v">
                <p:oleObj spid="_x0000_s197688" name="Equation" r:id="rId3" imgW="279360" imgH="228600" progId="Equation.3">
                  <p:embed/>
                </p:oleObj>
              </mc:Choice>
              <mc:Fallback>
                <p:oleObj name="Equation" r:id="rId3" imgW="2793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4829175"/>
                        <a:ext cx="849312"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89" name="Rectangle 5"/>
          <p:cNvSpPr>
            <a:spLocks noChangeArrowheads="1"/>
          </p:cNvSpPr>
          <p:nvPr/>
        </p:nvSpPr>
        <p:spPr bwMode="auto">
          <a:xfrm>
            <a:off x="228600" y="5791200"/>
            <a:ext cx="7772400" cy="533400"/>
          </a:xfrm>
          <a:prstGeom prst="rect">
            <a:avLst/>
          </a:prstGeom>
          <a:noFill/>
          <a:ln w="9525">
            <a:noFill/>
            <a:miter lim="800000"/>
            <a:headEnd/>
            <a:tailEnd/>
          </a:ln>
          <a:effectLst/>
        </p:spPr>
        <p:txBody>
          <a:bodyPr/>
          <a:lstStyle/>
          <a:p>
            <a:pPr marL="342900" indent="-342900">
              <a:spcBef>
                <a:spcPct val="20000"/>
              </a:spcBef>
              <a:buFontTx/>
              <a:buChar char="•"/>
            </a:pPr>
            <a:r>
              <a:rPr lang="en-US" sz="3200" b="1"/>
              <a:t>Test Statistic:</a:t>
            </a:r>
            <a:r>
              <a:rPr lang="en-US" sz="3200"/>
              <a:t> </a:t>
            </a:r>
          </a:p>
        </p:txBody>
      </p:sp>
      <p:graphicFrame>
        <p:nvGraphicFramePr>
          <p:cNvPr id="195590" name="Object 6"/>
          <p:cNvGraphicFramePr>
            <a:graphicFrameLocks noChangeAspect="1"/>
          </p:cNvGraphicFramePr>
          <p:nvPr/>
        </p:nvGraphicFramePr>
        <p:xfrm>
          <a:off x="3128963" y="5472113"/>
          <a:ext cx="2239962" cy="1385887"/>
        </p:xfrm>
        <a:graphic>
          <a:graphicData uri="http://schemas.openxmlformats.org/presentationml/2006/ole">
            <mc:AlternateContent xmlns:mc="http://schemas.openxmlformats.org/markup-compatibility/2006">
              <mc:Choice xmlns:v="urn:schemas-microsoft-com:vml" Requires="v">
                <p:oleObj spid="_x0000_s197689" name="Equation" r:id="rId5" imgW="736560" imgH="457200" progId="Equation.3">
                  <p:embed/>
                </p:oleObj>
              </mc:Choice>
              <mc:Fallback>
                <p:oleObj name="Equation" r:id="rId5" imgW="73656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8963" y="5472113"/>
                        <a:ext cx="2239962" cy="138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1" name="Text Box 7"/>
          <p:cNvSpPr txBox="1">
            <a:spLocks noChangeArrowheads="1"/>
          </p:cNvSpPr>
          <p:nvPr/>
        </p:nvSpPr>
        <p:spPr bwMode="auto">
          <a:xfrm>
            <a:off x="6200775" y="5734050"/>
            <a:ext cx="1495425" cy="579438"/>
          </a:xfrm>
          <a:prstGeom prst="rect">
            <a:avLst/>
          </a:prstGeom>
          <a:noFill/>
          <a:ln w="9525">
            <a:noFill/>
            <a:miter lim="800000"/>
            <a:headEnd/>
            <a:tailEnd/>
          </a:ln>
          <a:effectLst/>
        </p:spPr>
        <p:txBody>
          <a:bodyPr wrap="none">
            <a:spAutoFit/>
          </a:bodyPr>
          <a:lstStyle/>
          <a:p>
            <a:r>
              <a:rPr lang="en-US" sz="3200">
                <a:solidFill>
                  <a:schemeClr val="accent1"/>
                </a:solidFill>
              </a:rPr>
              <a:t>df = n-1</a:t>
            </a:r>
            <a:endParaRPr 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5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55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58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558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55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558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55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5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3" autoUpdateAnimBg="0"/>
      <p:bldP spid="195589" grpId="0" build="p" autoUpdateAnimBg="0"/>
      <p:bldP spid="19559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137F2DC6-DA80-42B4-A8E2-65C5C0B95F34}" type="slidenum">
              <a:rPr lang="en-US"/>
              <a:pPr/>
              <a:t>25</a:t>
            </a:fld>
            <a:endParaRPr lang="en-US"/>
          </a:p>
        </p:txBody>
      </p:sp>
      <p:sp>
        <p:nvSpPr>
          <p:cNvPr id="143362" name="Rectangle 2"/>
          <p:cNvSpPr>
            <a:spLocks noGrp="1" noChangeArrowheads="1"/>
          </p:cNvSpPr>
          <p:nvPr>
            <p:ph type="title"/>
          </p:nvPr>
        </p:nvSpPr>
        <p:spPr>
          <a:xfrm>
            <a:off x="685800" y="304800"/>
            <a:ext cx="7772400" cy="1143000"/>
          </a:xfrm>
        </p:spPr>
        <p:txBody>
          <a:bodyPr/>
          <a:lstStyle/>
          <a:p>
            <a:r>
              <a:rPr lang="en-US"/>
              <a:t>So ...</a:t>
            </a:r>
          </a:p>
        </p:txBody>
      </p:sp>
      <p:sp>
        <p:nvSpPr>
          <p:cNvPr id="143365" name="Rectangle 5"/>
          <p:cNvSpPr>
            <a:spLocks noChangeArrowheads="1"/>
          </p:cNvSpPr>
          <p:nvPr/>
        </p:nvSpPr>
        <p:spPr bwMode="auto">
          <a:xfrm>
            <a:off x="685800" y="1600200"/>
            <a:ext cx="7772400" cy="2667000"/>
          </a:xfrm>
          <a:prstGeom prst="rect">
            <a:avLst/>
          </a:prstGeom>
          <a:noFill/>
          <a:ln w="9525">
            <a:noFill/>
            <a:miter lim="800000"/>
            <a:headEnd/>
            <a:tailEnd/>
          </a:ln>
          <a:effectLst/>
        </p:spPr>
        <p:txBody>
          <a:bodyPr/>
          <a:lstStyle/>
          <a:p>
            <a:pPr marL="342900" indent="-342900">
              <a:spcBef>
                <a:spcPct val="20000"/>
              </a:spcBef>
              <a:buFontTx/>
              <a:buChar char="•"/>
            </a:pPr>
            <a:r>
              <a:rPr lang="en-US" sz="3200"/>
              <a:t>Use the Matched-Pairs t-test when a quantitative variable was recorded on two samples that are dependent.  </a:t>
            </a:r>
            <a:r>
              <a:rPr lang="en-US" sz="3200" i="1"/>
              <a:t>Note, though, that this reduces to a 1-sample t-test on the differences.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ADE57236-0EC5-4283-B20B-8A9F74176075}" type="slidenum">
              <a:rPr lang="en-US"/>
              <a:pPr/>
              <a:t>26</a:t>
            </a:fld>
            <a:endParaRPr lang="en-US"/>
          </a:p>
        </p:txBody>
      </p:sp>
      <p:sp>
        <p:nvSpPr>
          <p:cNvPr id="207874" name="Rectangle 2"/>
          <p:cNvSpPr>
            <a:spLocks noGrp="1" noChangeArrowheads="1"/>
          </p:cNvSpPr>
          <p:nvPr>
            <p:ph type="body" idx="1"/>
          </p:nvPr>
        </p:nvSpPr>
        <p:spPr>
          <a:xfrm>
            <a:off x="304800" y="1143000"/>
            <a:ext cx="8534400" cy="4953000"/>
          </a:xfrm>
        </p:spPr>
        <p:txBody>
          <a:bodyPr/>
          <a:lstStyle/>
          <a:p>
            <a:r>
              <a:rPr lang="en-US"/>
              <a:t>Each of 25 randomly-selected students were given two tests on a driving simulator program.  The first test was before the subject had drunk two beers in one hour.  The second test was after the student had drunk the two beers.  Determine if the two beers significantly negatively affected the student’s driving test score.  Use </a:t>
            </a:r>
            <a:r>
              <a:rPr lang="en-US">
                <a:latin typeface="Symbol" pitchFamily="18" charset="2"/>
              </a:rPr>
              <a:t>a</a:t>
            </a:r>
            <a:r>
              <a:rPr lang="en-US"/>
              <a:t> = 0.10 level (</a:t>
            </a:r>
            <a:r>
              <a:rPr lang="en-US" i="1"/>
              <a:t>weak evidence is still evidence in this case</a:t>
            </a:r>
            <a:r>
              <a:rPr lang="en-US"/>
              <a:t>).</a:t>
            </a:r>
          </a:p>
        </p:txBody>
      </p:sp>
      <p:sp>
        <p:nvSpPr>
          <p:cNvPr id="207875" name="Rectangle 3"/>
          <p:cNvSpPr>
            <a:spLocks noGrp="1" noChangeArrowheads="1"/>
          </p:cNvSpPr>
          <p:nvPr>
            <p:ph type="title"/>
          </p:nvPr>
        </p:nvSpPr>
        <p:spPr>
          <a:xfrm>
            <a:off x="685800" y="152400"/>
            <a:ext cx="7772400" cy="838200"/>
          </a:xfrm>
          <a:noFill/>
          <a:ln/>
        </p:spPr>
        <p:txBody>
          <a:bodyPr/>
          <a:lstStyle/>
          <a:p>
            <a:r>
              <a:rPr lang="en-US"/>
              <a:t>A Full Example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 name="Footer Placeholder 4"/>
          <p:cNvSpPr>
            <a:spLocks noGrp="1"/>
          </p:cNvSpPr>
          <p:nvPr>
            <p:ph type="ftr" sz="quarter" idx="11"/>
          </p:nvPr>
        </p:nvSpPr>
        <p:spPr/>
        <p:txBody>
          <a:bodyPr/>
          <a:lstStyle/>
          <a:p>
            <a:r>
              <a:rPr lang="en-US" smtClean="0"/>
              <a:t>t-Tests</a:t>
            </a:r>
            <a:endParaRPr lang="en-US"/>
          </a:p>
        </p:txBody>
      </p:sp>
      <p:sp>
        <p:nvSpPr>
          <p:cNvPr id="51" name="Slide Number Placeholder 5"/>
          <p:cNvSpPr>
            <a:spLocks noGrp="1"/>
          </p:cNvSpPr>
          <p:nvPr>
            <p:ph type="sldNum" sz="quarter" idx="12"/>
          </p:nvPr>
        </p:nvSpPr>
        <p:spPr/>
        <p:txBody>
          <a:bodyPr/>
          <a:lstStyle/>
          <a:p>
            <a:r>
              <a:rPr lang="en-US"/>
              <a:t>Slide #</a:t>
            </a:r>
            <a:fld id="{DFE1D725-F827-4C97-8C2A-DB73FF3055A3}" type="slidenum">
              <a:rPr lang="en-US"/>
              <a:pPr/>
              <a:t>27</a:t>
            </a:fld>
            <a:endParaRPr lang="en-US"/>
          </a:p>
        </p:txBody>
      </p:sp>
      <p:sp>
        <p:nvSpPr>
          <p:cNvPr id="199683" name="Rectangle 3"/>
          <p:cNvSpPr>
            <a:spLocks noGrp="1" noChangeArrowheads="1"/>
          </p:cNvSpPr>
          <p:nvPr>
            <p:ph type="body" idx="1"/>
          </p:nvPr>
        </p:nvSpPr>
        <p:spPr>
          <a:xfrm>
            <a:off x="152400" y="762000"/>
            <a:ext cx="8763000" cy="1600200"/>
          </a:xfrm>
        </p:spPr>
        <p:txBody>
          <a:bodyPr/>
          <a:lstStyle/>
          <a:p>
            <a:pPr>
              <a:lnSpc>
                <a:spcPct val="90000"/>
              </a:lnSpc>
              <a:buFontTx/>
              <a:buNone/>
            </a:pPr>
            <a:r>
              <a:rPr lang="en-US" sz="2800" i="1"/>
              <a:t>Computer Output</a:t>
            </a:r>
            <a:endParaRPr lang="en-US" sz="900" i="1"/>
          </a:p>
          <a:p>
            <a:pPr>
              <a:lnSpc>
                <a:spcPct val="90000"/>
              </a:lnSpc>
              <a:spcBef>
                <a:spcPct val="0"/>
              </a:spcBef>
              <a:buFontTx/>
              <a:buNone/>
            </a:pPr>
            <a:r>
              <a:rPr lang="en-US" sz="2400"/>
              <a:t>	</a:t>
            </a:r>
            <a:r>
              <a:rPr lang="en-US" sz="2400" b="1" u="sng">
                <a:latin typeface="Courier New" pitchFamily="49" charset="0"/>
              </a:rPr>
              <a:t>Variable     N   Mean  Median StDev SE Mean</a:t>
            </a:r>
            <a:r>
              <a:rPr lang="en-US" sz="2400">
                <a:latin typeface="Courier New" pitchFamily="49" charset="0"/>
              </a:rPr>
              <a:t>        Diff (A-B)  25  -0.596 -0.600 1.804  0.361</a:t>
            </a:r>
          </a:p>
        </p:txBody>
      </p:sp>
      <p:grpSp>
        <p:nvGrpSpPr>
          <p:cNvPr id="2" name="Group 51"/>
          <p:cNvGrpSpPr>
            <a:grpSpLocks/>
          </p:cNvGrpSpPr>
          <p:nvPr/>
        </p:nvGrpSpPr>
        <p:grpSpPr bwMode="auto">
          <a:xfrm>
            <a:off x="0" y="2989263"/>
            <a:ext cx="3794125" cy="2801937"/>
            <a:chOff x="1550" y="2315"/>
            <a:chExt cx="2390" cy="1765"/>
          </a:xfrm>
        </p:grpSpPr>
        <p:sp>
          <p:nvSpPr>
            <p:cNvPr id="199687" name="Rectangle 7"/>
            <p:cNvSpPr>
              <a:spLocks noChangeArrowheads="1"/>
            </p:cNvSpPr>
            <p:nvPr/>
          </p:nvSpPr>
          <p:spPr bwMode="auto">
            <a:xfrm>
              <a:off x="1921" y="2324"/>
              <a:ext cx="2019" cy="1352"/>
            </a:xfrm>
            <a:prstGeom prst="rect">
              <a:avLst/>
            </a:prstGeom>
            <a:noFill/>
            <a:ln w="7938">
              <a:solidFill>
                <a:srgbClr val="000000"/>
              </a:solidFill>
              <a:miter lim="800000"/>
              <a:headEnd/>
              <a:tailEnd/>
            </a:ln>
          </p:spPr>
          <p:txBody>
            <a:bodyPr/>
            <a:lstStyle/>
            <a:p>
              <a:endParaRPr lang="en-US"/>
            </a:p>
          </p:txBody>
        </p:sp>
        <p:sp>
          <p:nvSpPr>
            <p:cNvPr id="199688" name="Rectangle 8"/>
            <p:cNvSpPr>
              <a:spLocks noChangeArrowheads="1"/>
            </p:cNvSpPr>
            <p:nvPr/>
          </p:nvSpPr>
          <p:spPr bwMode="auto">
            <a:xfrm>
              <a:off x="1929" y="3719"/>
              <a:ext cx="1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-3.0</a:t>
              </a:r>
              <a:endParaRPr lang="en-US"/>
            </a:p>
          </p:txBody>
        </p:sp>
        <p:sp>
          <p:nvSpPr>
            <p:cNvPr id="199689" name="Rectangle 9"/>
            <p:cNvSpPr>
              <a:spLocks noChangeArrowheads="1"/>
            </p:cNvSpPr>
            <p:nvPr/>
          </p:nvSpPr>
          <p:spPr bwMode="auto">
            <a:xfrm>
              <a:off x="2285" y="3719"/>
              <a:ext cx="1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-2.0</a:t>
              </a:r>
              <a:endParaRPr lang="en-US"/>
            </a:p>
          </p:txBody>
        </p:sp>
        <p:sp>
          <p:nvSpPr>
            <p:cNvPr id="199690" name="Rectangle 10"/>
            <p:cNvSpPr>
              <a:spLocks noChangeArrowheads="1"/>
            </p:cNvSpPr>
            <p:nvPr/>
          </p:nvSpPr>
          <p:spPr bwMode="auto">
            <a:xfrm>
              <a:off x="2640" y="3719"/>
              <a:ext cx="19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-1.0</a:t>
              </a:r>
              <a:endParaRPr lang="en-US"/>
            </a:p>
          </p:txBody>
        </p:sp>
        <p:sp>
          <p:nvSpPr>
            <p:cNvPr id="199691" name="Rectangle 11"/>
            <p:cNvSpPr>
              <a:spLocks noChangeArrowheads="1"/>
            </p:cNvSpPr>
            <p:nvPr/>
          </p:nvSpPr>
          <p:spPr bwMode="auto">
            <a:xfrm>
              <a:off x="3056" y="3719"/>
              <a:ext cx="1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0.0</a:t>
              </a:r>
              <a:endParaRPr lang="en-US"/>
            </a:p>
          </p:txBody>
        </p:sp>
        <p:sp>
          <p:nvSpPr>
            <p:cNvPr id="199692" name="Rectangle 12"/>
            <p:cNvSpPr>
              <a:spLocks noChangeArrowheads="1"/>
            </p:cNvSpPr>
            <p:nvPr/>
          </p:nvSpPr>
          <p:spPr bwMode="auto">
            <a:xfrm>
              <a:off x="3411" y="3719"/>
              <a:ext cx="1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1.0</a:t>
              </a:r>
              <a:endParaRPr lang="en-US"/>
            </a:p>
          </p:txBody>
        </p:sp>
        <p:sp>
          <p:nvSpPr>
            <p:cNvPr id="199693" name="Rectangle 13"/>
            <p:cNvSpPr>
              <a:spLocks noChangeArrowheads="1"/>
            </p:cNvSpPr>
            <p:nvPr/>
          </p:nvSpPr>
          <p:spPr bwMode="auto">
            <a:xfrm>
              <a:off x="3767" y="3719"/>
              <a:ext cx="15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2.0</a:t>
              </a:r>
              <a:endParaRPr lang="en-US"/>
            </a:p>
          </p:txBody>
        </p:sp>
        <p:sp>
          <p:nvSpPr>
            <p:cNvPr id="199694" name="Line 14"/>
            <p:cNvSpPr>
              <a:spLocks noChangeShapeType="1"/>
            </p:cNvSpPr>
            <p:nvPr/>
          </p:nvSpPr>
          <p:spPr bwMode="auto">
            <a:xfrm>
              <a:off x="2041" y="3676"/>
              <a:ext cx="1" cy="48"/>
            </a:xfrm>
            <a:prstGeom prst="line">
              <a:avLst/>
            </a:prstGeom>
            <a:noFill/>
            <a:ln w="7938">
              <a:solidFill>
                <a:srgbClr val="000000"/>
              </a:solidFill>
              <a:round/>
              <a:headEnd/>
              <a:tailEnd/>
            </a:ln>
          </p:spPr>
          <p:txBody>
            <a:bodyPr/>
            <a:lstStyle/>
            <a:p>
              <a:endParaRPr lang="en-US"/>
            </a:p>
          </p:txBody>
        </p:sp>
        <p:sp>
          <p:nvSpPr>
            <p:cNvPr id="199695" name="Line 15"/>
            <p:cNvSpPr>
              <a:spLocks noChangeShapeType="1"/>
            </p:cNvSpPr>
            <p:nvPr/>
          </p:nvSpPr>
          <p:spPr bwMode="auto">
            <a:xfrm>
              <a:off x="2219" y="3676"/>
              <a:ext cx="1" cy="48"/>
            </a:xfrm>
            <a:prstGeom prst="line">
              <a:avLst/>
            </a:prstGeom>
            <a:noFill/>
            <a:ln w="7938">
              <a:solidFill>
                <a:srgbClr val="000000"/>
              </a:solidFill>
              <a:round/>
              <a:headEnd/>
              <a:tailEnd/>
            </a:ln>
          </p:spPr>
          <p:txBody>
            <a:bodyPr/>
            <a:lstStyle/>
            <a:p>
              <a:endParaRPr lang="en-US"/>
            </a:p>
          </p:txBody>
        </p:sp>
        <p:sp>
          <p:nvSpPr>
            <p:cNvPr id="199696" name="Line 16"/>
            <p:cNvSpPr>
              <a:spLocks noChangeShapeType="1"/>
            </p:cNvSpPr>
            <p:nvPr/>
          </p:nvSpPr>
          <p:spPr bwMode="auto">
            <a:xfrm>
              <a:off x="2397" y="3676"/>
              <a:ext cx="1" cy="48"/>
            </a:xfrm>
            <a:prstGeom prst="line">
              <a:avLst/>
            </a:prstGeom>
            <a:noFill/>
            <a:ln w="7938">
              <a:solidFill>
                <a:srgbClr val="000000"/>
              </a:solidFill>
              <a:round/>
              <a:headEnd/>
              <a:tailEnd/>
            </a:ln>
          </p:spPr>
          <p:txBody>
            <a:bodyPr/>
            <a:lstStyle/>
            <a:p>
              <a:endParaRPr lang="en-US"/>
            </a:p>
          </p:txBody>
        </p:sp>
        <p:sp>
          <p:nvSpPr>
            <p:cNvPr id="199697" name="Line 17"/>
            <p:cNvSpPr>
              <a:spLocks noChangeShapeType="1"/>
            </p:cNvSpPr>
            <p:nvPr/>
          </p:nvSpPr>
          <p:spPr bwMode="auto">
            <a:xfrm>
              <a:off x="2575" y="3676"/>
              <a:ext cx="1" cy="48"/>
            </a:xfrm>
            <a:prstGeom prst="line">
              <a:avLst/>
            </a:prstGeom>
            <a:noFill/>
            <a:ln w="7938">
              <a:solidFill>
                <a:srgbClr val="000000"/>
              </a:solidFill>
              <a:round/>
              <a:headEnd/>
              <a:tailEnd/>
            </a:ln>
          </p:spPr>
          <p:txBody>
            <a:bodyPr/>
            <a:lstStyle/>
            <a:p>
              <a:endParaRPr lang="en-US"/>
            </a:p>
          </p:txBody>
        </p:sp>
        <p:sp>
          <p:nvSpPr>
            <p:cNvPr id="199698" name="Line 18"/>
            <p:cNvSpPr>
              <a:spLocks noChangeShapeType="1"/>
            </p:cNvSpPr>
            <p:nvPr/>
          </p:nvSpPr>
          <p:spPr bwMode="auto">
            <a:xfrm>
              <a:off x="2753" y="3676"/>
              <a:ext cx="1" cy="48"/>
            </a:xfrm>
            <a:prstGeom prst="line">
              <a:avLst/>
            </a:prstGeom>
            <a:noFill/>
            <a:ln w="7938">
              <a:solidFill>
                <a:srgbClr val="000000"/>
              </a:solidFill>
              <a:round/>
              <a:headEnd/>
              <a:tailEnd/>
            </a:ln>
          </p:spPr>
          <p:txBody>
            <a:bodyPr/>
            <a:lstStyle/>
            <a:p>
              <a:endParaRPr lang="en-US"/>
            </a:p>
          </p:txBody>
        </p:sp>
        <p:sp>
          <p:nvSpPr>
            <p:cNvPr id="199699" name="Line 19"/>
            <p:cNvSpPr>
              <a:spLocks noChangeShapeType="1"/>
            </p:cNvSpPr>
            <p:nvPr/>
          </p:nvSpPr>
          <p:spPr bwMode="auto">
            <a:xfrm>
              <a:off x="2931" y="3676"/>
              <a:ext cx="1" cy="48"/>
            </a:xfrm>
            <a:prstGeom prst="line">
              <a:avLst/>
            </a:prstGeom>
            <a:noFill/>
            <a:ln w="7938">
              <a:solidFill>
                <a:srgbClr val="000000"/>
              </a:solidFill>
              <a:round/>
              <a:headEnd/>
              <a:tailEnd/>
            </a:ln>
          </p:spPr>
          <p:txBody>
            <a:bodyPr/>
            <a:lstStyle/>
            <a:p>
              <a:endParaRPr lang="en-US"/>
            </a:p>
          </p:txBody>
        </p:sp>
        <p:sp>
          <p:nvSpPr>
            <p:cNvPr id="199700" name="Line 20"/>
            <p:cNvSpPr>
              <a:spLocks noChangeShapeType="1"/>
            </p:cNvSpPr>
            <p:nvPr/>
          </p:nvSpPr>
          <p:spPr bwMode="auto">
            <a:xfrm>
              <a:off x="3109" y="3676"/>
              <a:ext cx="1" cy="48"/>
            </a:xfrm>
            <a:prstGeom prst="line">
              <a:avLst/>
            </a:prstGeom>
            <a:noFill/>
            <a:ln w="7938">
              <a:solidFill>
                <a:srgbClr val="000000"/>
              </a:solidFill>
              <a:round/>
              <a:headEnd/>
              <a:tailEnd/>
            </a:ln>
          </p:spPr>
          <p:txBody>
            <a:bodyPr/>
            <a:lstStyle/>
            <a:p>
              <a:endParaRPr lang="en-US"/>
            </a:p>
          </p:txBody>
        </p:sp>
        <p:sp>
          <p:nvSpPr>
            <p:cNvPr id="199701" name="Line 21"/>
            <p:cNvSpPr>
              <a:spLocks noChangeShapeType="1"/>
            </p:cNvSpPr>
            <p:nvPr/>
          </p:nvSpPr>
          <p:spPr bwMode="auto">
            <a:xfrm>
              <a:off x="3286" y="3676"/>
              <a:ext cx="1" cy="48"/>
            </a:xfrm>
            <a:prstGeom prst="line">
              <a:avLst/>
            </a:prstGeom>
            <a:noFill/>
            <a:ln w="7938">
              <a:solidFill>
                <a:srgbClr val="000000"/>
              </a:solidFill>
              <a:round/>
              <a:headEnd/>
              <a:tailEnd/>
            </a:ln>
          </p:spPr>
          <p:txBody>
            <a:bodyPr/>
            <a:lstStyle/>
            <a:p>
              <a:endParaRPr lang="en-US"/>
            </a:p>
          </p:txBody>
        </p:sp>
        <p:sp>
          <p:nvSpPr>
            <p:cNvPr id="199702" name="Line 22"/>
            <p:cNvSpPr>
              <a:spLocks noChangeShapeType="1"/>
            </p:cNvSpPr>
            <p:nvPr/>
          </p:nvSpPr>
          <p:spPr bwMode="auto">
            <a:xfrm>
              <a:off x="3464" y="3676"/>
              <a:ext cx="1" cy="48"/>
            </a:xfrm>
            <a:prstGeom prst="line">
              <a:avLst/>
            </a:prstGeom>
            <a:noFill/>
            <a:ln w="7938">
              <a:solidFill>
                <a:srgbClr val="000000"/>
              </a:solidFill>
              <a:round/>
              <a:headEnd/>
              <a:tailEnd/>
            </a:ln>
          </p:spPr>
          <p:txBody>
            <a:bodyPr/>
            <a:lstStyle/>
            <a:p>
              <a:endParaRPr lang="en-US"/>
            </a:p>
          </p:txBody>
        </p:sp>
        <p:sp>
          <p:nvSpPr>
            <p:cNvPr id="199703" name="Line 23"/>
            <p:cNvSpPr>
              <a:spLocks noChangeShapeType="1"/>
            </p:cNvSpPr>
            <p:nvPr/>
          </p:nvSpPr>
          <p:spPr bwMode="auto">
            <a:xfrm>
              <a:off x="3642" y="3676"/>
              <a:ext cx="1" cy="48"/>
            </a:xfrm>
            <a:prstGeom prst="line">
              <a:avLst/>
            </a:prstGeom>
            <a:noFill/>
            <a:ln w="7938">
              <a:solidFill>
                <a:srgbClr val="000000"/>
              </a:solidFill>
              <a:round/>
              <a:headEnd/>
              <a:tailEnd/>
            </a:ln>
          </p:spPr>
          <p:txBody>
            <a:bodyPr/>
            <a:lstStyle/>
            <a:p>
              <a:endParaRPr lang="en-US"/>
            </a:p>
          </p:txBody>
        </p:sp>
        <p:sp>
          <p:nvSpPr>
            <p:cNvPr id="199704" name="Line 24"/>
            <p:cNvSpPr>
              <a:spLocks noChangeShapeType="1"/>
            </p:cNvSpPr>
            <p:nvPr/>
          </p:nvSpPr>
          <p:spPr bwMode="auto">
            <a:xfrm>
              <a:off x="3820" y="3676"/>
              <a:ext cx="1" cy="48"/>
            </a:xfrm>
            <a:prstGeom prst="line">
              <a:avLst/>
            </a:prstGeom>
            <a:noFill/>
            <a:ln w="7938">
              <a:solidFill>
                <a:srgbClr val="000000"/>
              </a:solidFill>
              <a:round/>
              <a:headEnd/>
              <a:tailEnd/>
            </a:ln>
          </p:spPr>
          <p:txBody>
            <a:bodyPr/>
            <a:lstStyle/>
            <a:p>
              <a:endParaRPr lang="en-US"/>
            </a:p>
          </p:txBody>
        </p:sp>
        <p:sp>
          <p:nvSpPr>
            <p:cNvPr id="199705" name="Rectangle 25"/>
            <p:cNvSpPr>
              <a:spLocks noChangeArrowheads="1"/>
            </p:cNvSpPr>
            <p:nvPr/>
          </p:nvSpPr>
          <p:spPr bwMode="auto">
            <a:xfrm>
              <a:off x="1762" y="3551"/>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0</a:t>
              </a:r>
              <a:endParaRPr lang="en-US"/>
            </a:p>
          </p:txBody>
        </p:sp>
        <p:sp>
          <p:nvSpPr>
            <p:cNvPr id="199706" name="Rectangle 26"/>
            <p:cNvSpPr>
              <a:spLocks noChangeArrowheads="1"/>
            </p:cNvSpPr>
            <p:nvPr/>
          </p:nvSpPr>
          <p:spPr bwMode="auto">
            <a:xfrm>
              <a:off x="1762" y="3305"/>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1</a:t>
              </a:r>
              <a:endParaRPr lang="en-US"/>
            </a:p>
          </p:txBody>
        </p:sp>
        <p:sp>
          <p:nvSpPr>
            <p:cNvPr id="199707" name="Rectangle 27"/>
            <p:cNvSpPr>
              <a:spLocks noChangeArrowheads="1"/>
            </p:cNvSpPr>
            <p:nvPr/>
          </p:nvSpPr>
          <p:spPr bwMode="auto">
            <a:xfrm>
              <a:off x="1762" y="3055"/>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2</a:t>
              </a:r>
              <a:endParaRPr lang="en-US"/>
            </a:p>
          </p:txBody>
        </p:sp>
        <p:sp>
          <p:nvSpPr>
            <p:cNvPr id="199708" name="Rectangle 28"/>
            <p:cNvSpPr>
              <a:spLocks noChangeArrowheads="1"/>
            </p:cNvSpPr>
            <p:nvPr/>
          </p:nvSpPr>
          <p:spPr bwMode="auto">
            <a:xfrm>
              <a:off x="1762" y="2810"/>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3</a:t>
              </a:r>
              <a:endParaRPr lang="en-US"/>
            </a:p>
          </p:txBody>
        </p:sp>
        <p:sp>
          <p:nvSpPr>
            <p:cNvPr id="199709" name="Rectangle 29"/>
            <p:cNvSpPr>
              <a:spLocks noChangeArrowheads="1"/>
            </p:cNvSpPr>
            <p:nvPr/>
          </p:nvSpPr>
          <p:spPr bwMode="auto">
            <a:xfrm>
              <a:off x="1762" y="2565"/>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4</a:t>
              </a:r>
              <a:endParaRPr lang="en-US"/>
            </a:p>
          </p:txBody>
        </p:sp>
        <p:sp>
          <p:nvSpPr>
            <p:cNvPr id="199710" name="Rectangle 30"/>
            <p:cNvSpPr>
              <a:spLocks noChangeArrowheads="1"/>
            </p:cNvSpPr>
            <p:nvPr/>
          </p:nvSpPr>
          <p:spPr bwMode="auto">
            <a:xfrm>
              <a:off x="1762" y="2315"/>
              <a:ext cx="6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5</a:t>
              </a:r>
              <a:endParaRPr lang="en-US"/>
            </a:p>
          </p:txBody>
        </p:sp>
        <p:sp>
          <p:nvSpPr>
            <p:cNvPr id="199711" name="Line 31"/>
            <p:cNvSpPr>
              <a:spLocks noChangeShapeType="1"/>
            </p:cNvSpPr>
            <p:nvPr/>
          </p:nvSpPr>
          <p:spPr bwMode="auto">
            <a:xfrm flipH="1">
              <a:off x="1854" y="3618"/>
              <a:ext cx="67" cy="1"/>
            </a:xfrm>
            <a:prstGeom prst="line">
              <a:avLst/>
            </a:prstGeom>
            <a:noFill/>
            <a:ln w="7938">
              <a:solidFill>
                <a:srgbClr val="000000"/>
              </a:solidFill>
              <a:round/>
              <a:headEnd/>
              <a:tailEnd/>
            </a:ln>
          </p:spPr>
          <p:txBody>
            <a:bodyPr/>
            <a:lstStyle/>
            <a:p>
              <a:endParaRPr lang="en-US"/>
            </a:p>
          </p:txBody>
        </p:sp>
        <p:sp>
          <p:nvSpPr>
            <p:cNvPr id="199712" name="Line 32"/>
            <p:cNvSpPr>
              <a:spLocks noChangeShapeType="1"/>
            </p:cNvSpPr>
            <p:nvPr/>
          </p:nvSpPr>
          <p:spPr bwMode="auto">
            <a:xfrm flipH="1">
              <a:off x="1854" y="3368"/>
              <a:ext cx="67" cy="1"/>
            </a:xfrm>
            <a:prstGeom prst="line">
              <a:avLst/>
            </a:prstGeom>
            <a:noFill/>
            <a:ln w="7938">
              <a:solidFill>
                <a:srgbClr val="000000"/>
              </a:solidFill>
              <a:round/>
              <a:headEnd/>
              <a:tailEnd/>
            </a:ln>
          </p:spPr>
          <p:txBody>
            <a:bodyPr/>
            <a:lstStyle/>
            <a:p>
              <a:endParaRPr lang="en-US"/>
            </a:p>
          </p:txBody>
        </p:sp>
        <p:sp>
          <p:nvSpPr>
            <p:cNvPr id="199713" name="Line 33"/>
            <p:cNvSpPr>
              <a:spLocks noChangeShapeType="1"/>
            </p:cNvSpPr>
            <p:nvPr/>
          </p:nvSpPr>
          <p:spPr bwMode="auto">
            <a:xfrm flipH="1">
              <a:off x="1854" y="3122"/>
              <a:ext cx="67" cy="1"/>
            </a:xfrm>
            <a:prstGeom prst="line">
              <a:avLst/>
            </a:prstGeom>
            <a:noFill/>
            <a:ln w="7938">
              <a:solidFill>
                <a:srgbClr val="000000"/>
              </a:solidFill>
              <a:round/>
              <a:headEnd/>
              <a:tailEnd/>
            </a:ln>
          </p:spPr>
          <p:txBody>
            <a:bodyPr/>
            <a:lstStyle/>
            <a:p>
              <a:endParaRPr lang="en-US"/>
            </a:p>
          </p:txBody>
        </p:sp>
        <p:sp>
          <p:nvSpPr>
            <p:cNvPr id="199714" name="Line 34"/>
            <p:cNvSpPr>
              <a:spLocks noChangeShapeType="1"/>
            </p:cNvSpPr>
            <p:nvPr/>
          </p:nvSpPr>
          <p:spPr bwMode="auto">
            <a:xfrm flipH="1">
              <a:off x="1854" y="2877"/>
              <a:ext cx="67" cy="1"/>
            </a:xfrm>
            <a:prstGeom prst="line">
              <a:avLst/>
            </a:prstGeom>
            <a:noFill/>
            <a:ln w="7938">
              <a:solidFill>
                <a:srgbClr val="000000"/>
              </a:solidFill>
              <a:round/>
              <a:headEnd/>
              <a:tailEnd/>
            </a:ln>
          </p:spPr>
          <p:txBody>
            <a:bodyPr/>
            <a:lstStyle/>
            <a:p>
              <a:endParaRPr lang="en-US"/>
            </a:p>
          </p:txBody>
        </p:sp>
        <p:sp>
          <p:nvSpPr>
            <p:cNvPr id="199715" name="Line 35"/>
            <p:cNvSpPr>
              <a:spLocks noChangeShapeType="1"/>
            </p:cNvSpPr>
            <p:nvPr/>
          </p:nvSpPr>
          <p:spPr bwMode="auto">
            <a:xfrm flipH="1">
              <a:off x="1854" y="2632"/>
              <a:ext cx="67" cy="1"/>
            </a:xfrm>
            <a:prstGeom prst="line">
              <a:avLst/>
            </a:prstGeom>
            <a:noFill/>
            <a:ln w="7938">
              <a:solidFill>
                <a:srgbClr val="000000"/>
              </a:solidFill>
              <a:round/>
              <a:headEnd/>
              <a:tailEnd/>
            </a:ln>
          </p:spPr>
          <p:txBody>
            <a:bodyPr/>
            <a:lstStyle/>
            <a:p>
              <a:endParaRPr lang="en-US"/>
            </a:p>
          </p:txBody>
        </p:sp>
        <p:sp>
          <p:nvSpPr>
            <p:cNvPr id="199716" name="Line 36"/>
            <p:cNvSpPr>
              <a:spLocks noChangeShapeType="1"/>
            </p:cNvSpPr>
            <p:nvPr/>
          </p:nvSpPr>
          <p:spPr bwMode="auto">
            <a:xfrm flipH="1">
              <a:off x="1854" y="2382"/>
              <a:ext cx="67" cy="1"/>
            </a:xfrm>
            <a:prstGeom prst="line">
              <a:avLst/>
            </a:prstGeom>
            <a:noFill/>
            <a:ln w="7938">
              <a:solidFill>
                <a:srgbClr val="000000"/>
              </a:solidFill>
              <a:round/>
              <a:headEnd/>
              <a:tailEnd/>
            </a:ln>
          </p:spPr>
          <p:txBody>
            <a:bodyPr/>
            <a:lstStyle/>
            <a:p>
              <a:endParaRPr lang="en-US"/>
            </a:p>
          </p:txBody>
        </p:sp>
        <p:sp>
          <p:nvSpPr>
            <p:cNvPr id="199717" name="Line 37"/>
            <p:cNvSpPr>
              <a:spLocks noChangeShapeType="1"/>
            </p:cNvSpPr>
            <p:nvPr/>
          </p:nvSpPr>
          <p:spPr bwMode="auto">
            <a:xfrm>
              <a:off x="1955" y="3676"/>
              <a:ext cx="1952" cy="1"/>
            </a:xfrm>
            <a:prstGeom prst="line">
              <a:avLst/>
            </a:prstGeom>
            <a:noFill/>
            <a:ln w="7938">
              <a:solidFill>
                <a:srgbClr val="000000"/>
              </a:solidFill>
              <a:round/>
              <a:headEnd/>
              <a:tailEnd/>
            </a:ln>
          </p:spPr>
          <p:txBody>
            <a:bodyPr/>
            <a:lstStyle/>
            <a:p>
              <a:endParaRPr lang="en-US"/>
            </a:p>
          </p:txBody>
        </p:sp>
        <p:sp>
          <p:nvSpPr>
            <p:cNvPr id="199718" name="Rectangle 38"/>
            <p:cNvSpPr>
              <a:spLocks noChangeArrowheads="1"/>
            </p:cNvSpPr>
            <p:nvPr/>
          </p:nvSpPr>
          <p:spPr bwMode="auto">
            <a:xfrm>
              <a:off x="2607" y="3888"/>
              <a:ext cx="657"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Arial" charset="0"/>
                </a:rPr>
                <a:t>Diff (A-B)</a:t>
              </a:r>
              <a:endParaRPr lang="en-US" sz="3600"/>
            </a:p>
          </p:txBody>
        </p:sp>
        <p:sp>
          <p:nvSpPr>
            <p:cNvPr id="199719" name="Rectangle 39"/>
            <p:cNvSpPr>
              <a:spLocks noChangeArrowheads="1"/>
            </p:cNvSpPr>
            <p:nvPr/>
          </p:nvSpPr>
          <p:spPr bwMode="auto">
            <a:xfrm rot="16200000">
              <a:off x="1353" y="2886"/>
              <a:ext cx="52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Frequency</a:t>
              </a:r>
              <a:endParaRPr lang="en-US"/>
            </a:p>
          </p:txBody>
        </p:sp>
        <p:sp>
          <p:nvSpPr>
            <p:cNvPr id="199720" name="Rectangle 40"/>
            <p:cNvSpPr>
              <a:spLocks noChangeArrowheads="1"/>
            </p:cNvSpPr>
            <p:nvPr/>
          </p:nvSpPr>
          <p:spPr bwMode="auto">
            <a:xfrm>
              <a:off x="1955" y="3122"/>
              <a:ext cx="178" cy="491"/>
            </a:xfrm>
            <a:prstGeom prst="rect">
              <a:avLst/>
            </a:prstGeom>
            <a:solidFill>
              <a:srgbClr val="00B300"/>
            </a:solidFill>
            <a:ln w="7938">
              <a:solidFill>
                <a:srgbClr val="000000"/>
              </a:solidFill>
              <a:miter lim="800000"/>
              <a:headEnd/>
              <a:tailEnd/>
            </a:ln>
          </p:spPr>
          <p:txBody>
            <a:bodyPr/>
            <a:lstStyle/>
            <a:p>
              <a:endParaRPr lang="en-US"/>
            </a:p>
          </p:txBody>
        </p:sp>
        <p:sp>
          <p:nvSpPr>
            <p:cNvPr id="199721" name="Rectangle 41"/>
            <p:cNvSpPr>
              <a:spLocks noChangeArrowheads="1"/>
            </p:cNvSpPr>
            <p:nvPr/>
          </p:nvSpPr>
          <p:spPr bwMode="auto">
            <a:xfrm>
              <a:off x="2133" y="3613"/>
              <a:ext cx="178" cy="0"/>
            </a:xfrm>
            <a:prstGeom prst="rect">
              <a:avLst/>
            </a:prstGeom>
            <a:noFill/>
            <a:ln w="7938">
              <a:solidFill>
                <a:srgbClr val="000000"/>
              </a:solidFill>
              <a:miter lim="800000"/>
              <a:headEnd/>
              <a:tailEnd/>
            </a:ln>
          </p:spPr>
          <p:txBody>
            <a:bodyPr/>
            <a:lstStyle/>
            <a:p>
              <a:endParaRPr lang="en-US"/>
            </a:p>
          </p:txBody>
        </p:sp>
        <p:sp>
          <p:nvSpPr>
            <p:cNvPr id="199722" name="Rectangle 42"/>
            <p:cNvSpPr>
              <a:spLocks noChangeArrowheads="1"/>
            </p:cNvSpPr>
            <p:nvPr/>
          </p:nvSpPr>
          <p:spPr bwMode="auto">
            <a:xfrm>
              <a:off x="2311" y="2877"/>
              <a:ext cx="177" cy="736"/>
            </a:xfrm>
            <a:prstGeom prst="rect">
              <a:avLst/>
            </a:prstGeom>
            <a:solidFill>
              <a:srgbClr val="00B300"/>
            </a:solidFill>
            <a:ln w="7938">
              <a:solidFill>
                <a:srgbClr val="000000"/>
              </a:solidFill>
              <a:miter lim="800000"/>
              <a:headEnd/>
              <a:tailEnd/>
            </a:ln>
          </p:spPr>
          <p:txBody>
            <a:bodyPr/>
            <a:lstStyle/>
            <a:p>
              <a:endParaRPr lang="en-US"/>
            </a:p>
          </p:txBody>
        </p:sp>
        <p:sp>
          <p:nvSpPr>
            <p:cNvPr id="199723" name="Rectangle 43"/>
            <p:cNvSpPr>
              <a:spLocks noChangeArrowheads="1"/>
            </p:cNvSpPr>
            <p:nvPr/>
          </p:nvSpPr>
          <p:spPr bwMode="auto">
            <a:xfrm>
              <a:off x="2488" y="3122"/>
              <a:ext cx="178" cy="491"/>
            </a:xfrm>
            <a:prstGeom prst="rect">
              <a:avLst/>
            </a:prstGeom>
            <a:solidFill>
              <a:srgbClr val="00B300"/>
            </a:solidFill>
            <a:ln w="7938">
              <a:solidFill>
                <a:srgbClr val="000000"/>
              </a:solidFill>
              <a:miter lim="800000"/>
              <a:headEnd/>
              <a:tailEnd/>
            </a:ln>
          </p:spPr>
          <p:txBody>
            <a:bodyPr/>
            <a:lstStyle/>
            <a:p>
              <a:endParaRPr lang="en-US"/>
            </a:p>
          </p:txBody>
        </p:sp>
        <p:sp>
          <p:nvSpPr>
            <p:cNvPr id="199724" name="Rectangle 44"/>
            <p:cNvSpPr>
              <a:spLocks noChangeArrowheads="1"/>
            </p:cNvSpPr>
            <p:nvPr/>
          </p:nvSpPr>
          <p:spPr bwMode="auto">
            <a:xfrm>
              <a:off x="2666" y="2632"/>
              <a:ext cx="178" cy="981"/>
            </a:xfrm>
            <a:prstGeom prst="rect">
              <a:avLst/>
            </a:prstGeom>
            <a:solidFill>
              <a:srgbClr val="00B300"/>
            </a:solidFill>
            <a:ln w="7938">
              <a:solidFill>
                <a:srgbClr val="000000"/>
              </a:solidFill>
              <a:miter lim="800000"/>
              <a:headEnd/>
              <a:tailEnd/>
            </a:ln>
          </p:spPr>
          <p:txBody>
            <a:bodyPr/>
            <a:lstStyle/>
            <a:p>
              <a:endParaRPr lang="en-US"/>
            </a:p>
          </p:txBody>
        </p:sp>
        <p:sp>
          <p:nvSpPr>
            <p:cNvPr id="199725" name="Rectangle 45"/>
            <p:cNvSpPr>
              <a:spLocks noChangeArrowheads="1"/>
            </p:cNvSpPr>
            <p:nvPr/>
          </p:nvSpPr>
          <p:spPr bwMode="auto">
            <a:xfrm>
              <a:off x="2844" y="2877"/>
              <a:ext cx="173" cy="736"/>
            </a:xfrm>
            <a:prstGeom prst="rect">
              <a:avLst/>
            </a:prstGeom>
            <a:solidFill>
              <a:srgbClr val="00B300"/>
            </a:solidFill>
            <a:ln w="7938">
              <a:solidFill>
                <a:srgbClr val="000000"/>
              </a:solidFill>
              <a:miter lim="800000"/>
              <a:headEnd/>
              <a:tailEnd/>
            </a:ln>
          </p:spPr>
          <p:txBody>
            <a:bodyPr/>
            <a:lstStyle/>
            <a:p>
              <a:endParaRPr lang="en-US"/>
            </a:p>
          </p:txBody>
        </p:sp>
        <p:sp>
          <p:nvSpPr>
            <p:cNvPr id="199726" name="Rectangle 46"/>
            <p:cNvSpPr>
              <a:spLocks noChangeArrowheads="1"/>
            </p:cNvSpPr>
            <p:nvPr/>
          </p:nvSpPr>
          <p:spPr bwMode="auto">
            <a:xfrm>
              <a:off x="3017" y="2632"/>
              <a:ext cx="178" cy="981"/>
            </a:xfrm>
            <a:prstGeom prst="rect">
              <a:avLst/>
            </a:prstGeom>
            <a:solidFill>
              <a:srgbClr val="00B300"/>
            </a:solidFill>
            <a:ln w="7938">
              <a:solidFill>
                <a:srgbClr val="000000"/>
              </a:solidFill>
              <a:miter lim="800000"/>
              <a:headEnd/>
              <a:tailEnd/>
            </a:ln>
          </p:spPr>
          <p:txBody>
            <a:bodyPr/>
            <a:lstStyle/>
            <a:p>
              <a:endParaRPr lang="en-US"/>
            </a:p>
          </p:txBody>
        </p:sp>
        <p:sp>
          <p:nvSpPr>
            <p:cNvPr id="199727" name="Rectangle 47"/>
            <p:cNvSpPr>
              <a:spLocks noChangeArrowheads="1"/>
            </p:cNvSpPr>
            <p:nvPr/>
          </p:nvSpPr>
          <p:spPr bwMode="auto">
            <a:xfrm>
              <a:off x="3195" y="2387"/>
              <a:ext cx="178" cy="1226"/>
            </a:xfrm>
            <a:prstGeom prst="rect">
              <a:avLst/>
            </a:prstGeom>
            <a:solidFill>
              <a:srgbClr val="00B300"/>
            </a:solidFill>
            <a:ln w="7938">
              <a:solidFill>
                <a:srgbClr val="000000"/>
              </a:solidFill>
              <a:miter lim="800000"/>
              <a:headEnd/>
              <a:tailEnd/>
            </a:ln>
          </p:spPr>
          <p:txBody>
            <a:bodyPr/>
            <a:lstStyle/>
            <a:p>
              <a:endParaRPr lang="en-US"/>
            </a:p>
          </p:txBody>
        </p:sp>
        <p:sp>
          <p:nvSpPr>
            <p:cNvPr id="199728" name="Rectangle 48"/>
            <p:cNvSpPr>
              <a:spLocks noChangeArrowheads="1"/>
            </p:cNvSpPr>
            <p:nvPr/>
          </p:nvSpPr>
          <p:spPr bwMode="auto">
            <a:xfrm>
              <a:off x="3373" y="3368"/>
              <a:ext cx="178" cy="245"/>
            </a:xfrm>
            <a:prstGeom prst="rect">
              <a:avLst/>
            </a:prstGeom>
            <a:solidFill>
              <a:srgbClr val="00B300"/>
            </a:solidFill>
            <a:ln w="7938">
              <a:solidFill>
                <a:srgbClr val="000000"/>
              </a:solidFill>
              <a:miter lim="800000"/>
              <a:headEnd/>
              <a:tailEnd/>
            </a:ln>
          </p:spPr>
          <p:txBody>
            <a:bodyPr/>
            <a:lstStyle/>
            <a:p>
              <a:endParaRPr lang="en-US"/>
            </a:p>
          </p:txBody>
        </p:sp>
        <p:sp>
          <p:nvSpPr>
            <p:cNvPr id="199729" name="Rectangle 49"/>
            <p:cNvSpPr>
              <a:spLocks noChangeArrowheads="1"/>
            </p:cNvSpPr>
            <p:nvPr/>
          </p:nvSpPr>
          <p:spPr bwMode="auto">
            <a:xfrm>
              <a:off x="3551" y="3613"/>
              <a:ext cx="178" cy="0"/>
            </a:xfrm>
            <a:prstGeom prst="rect">
              <a:avLst/>
            </a:prstGeom>
            <a:noFill/>
            <a:ln w="7938">
              <a:solidFill>
                <a:srgbClr val="000000"/>
              </a:solidFill>
              <a:miter lim="800000"/>
              <a:headEnd/>
              <a:tailEnd/>
            </a:ln>
          </p:spPr>
          <p:txBody>
            <a:bodyPr/>
            <a:lstStyle/>
            <a:p>
              <a:endParaRPr lang="en-US"/>
            </a:p>
          </p:txBody>
        </p:sp>
        <p:sp>
          <p:nvSpPr>
            <p:cNvPr id="199730" name="Rectangle 50"/>
            <p:cNvSpPr>
              <a:spLocks noChangeArrowheads="1"/>
            </p:cNvSpPr>
            <p:nvPr/>
          </p:nvSpPr>
          <p:spPr bwMode="auto">
            <a:xfrm>
              <a:off x="3729" y="3368"/>
              <a:ext cx="178" cy="245"/>
            </a:xfrm>
            <a:prstGeom prst="rect">
              <a:avLst/>
            </a:prstGeom>
            <a:solidFill>
              <a:srgbClr val="00B300"/>
            </a:solidFill>
            <a:ln w="7938">
              <a:solidFill>
                <a:srgbClr val="000000"/>
              </a:solidFill>
              <a:miter lim="800000"/>
              <a:headEnd/>
              <a:tailEnd/>
            </a:ln>
          </p:spPr>
          <p:txBody>
            <a:bodyPr/>
            <a:lstStyle/>
            <a:p>
              <a:endParaRPr lang="en-US"/>
            </a:p>
          </p:txBody>
        </p:sp>
      </p:grpSp>
      <p:sp>
        <p:nvSpPr>
          <p:cNvPr id="199734" name="Rectangle 54"/>
          <p:cNvSpPr>
            <a:spLocks noGrp="1" noChangeArrowheads="1"/>
          </p:cNvSpPr>
          <p:nvPr>
            <p:ph type="title"/>
          </p:nvPr>
        </p:nvSpPr>
        <p:spPr>
          <a:xfrm>
            <a:off x="685800" y="76200"/>
            <a:ext cx="7772400" cy="838200"/>
          </a:xfrm>
          <a:noFill/>
          <a:ln/>
        </p:spPr>
        <p:txBody>
          <a:bodyPr/>
          <a:lstStyle/>
          <a:p>
            <a:r>
              <a:rPr lang="en-US"/>
              <a:t>A Full Example</a:t>
            </a:r>
          </a:p>
        </p:txBody>
      </p:sp>
      <p:sp>
        <p:nvSpPr>
          <p:cNvPr id="199735" name="Rectangle 55"/>
          <p:cNvSpPr>
            <a:spLocks noChangeArrowheads="1"/>
          </p:cNvSpPr>
          <p:nvPr/>
        </p:nvSpPr>
        <p:spPr bwMode="auto">
          <a:xfrm>
            <a:off x="3810000" y="1905000"/>
            <a:ext cx="5334000" cy="4648200"/>
          </a:xfrm>
          <a:prstGeom prst="rect">
            <a:avLst/>
          </a:prstGeom>
          <a:noFill/>
          <a:ln w="9525">
            <a:noFill/>
            <a:miter lim="800000"/>
            <a:headEnd/>
            <a:tailEnd/>
          </a:ln>
          <a:effectLst/>
        </p:spPr>
        <p:txBody>
          <a:bodyPr/>
          <a:lstStyle/>
          <a:p>
            <a:pPr marL="111125" indent="-111125">
              <a:spcBef>
                <a:spcPct val="20000"/>
              </a:spcBef>
            </a:pPr>
            <a:r>
              <a:rPr lang="en-US" sz="2800" b="1">
                <a:solidFill>
                  <a:schemeClr val="accent1"/>
                </a:solidFill>
              </a:rPr>
              <a:t>10)</a:t>
            </a:r>
            <a:r>
              <a:rPr lang="en-US" sz="2800"/>
              <a:t>  </a:t>
            </a:r>
            <a:r>
              <a:rPr lang="en-US" sz="2800" b="1">
                <a:solidFill>
                  <a:schemeClr val="accent1"/>
                </a:solidFill>
              </a:rPr>
              <a:t>Conclusion</a:t>
            </a:r>
          </a:p>
          <a:p>
            <a:pPr marL="512763" lvl="1" indent="-285750">
              <a:spcBef>
                <a:spcPct val="20000"/>
              </a:spcBef>
              <a:buFontTx/>
              <a:buChar char="–"/>
            </a:pPr>
            <a:r>
              <a:rPr lang="en-US"/>
              <a:t>It appears that the driving test score for all students decreased significantly, on average, after two beers in one hour.</a:t>
            </a:r>
          </a:p>
          <a:p>
            <a:pPr marL="111125" indent="-111125">
              <a:spcBef>
                <a:spcPct val="20000"/>
              </a:spcBef>
            </a:pPr>
            <a:r>
              <a:rPr lang="en-US" sz="2800" b="1">
                <a:solidFill>
                  <a:schemeClr val="accent1"/>
                </a:solidFill>
              </a:rPr>
              <a:t>11)</a:t>
            </a:r>
            <a:r>
              <a:rPr lang="en-US" sz="2800"/>
              <a:t>  </a:t>
            </a:r>
            <a:r>
              <a:rPr lang="en-US" sz="2800">
                <a:solidFill>
                  <a:schemeClr val="accent1"/>
                </a:solidFill>
              </a:rPr>
              <a:t>Confidence region</a:t>
            </a:r>
          </a:p>
          <a:p>
            <a:pPr marL="512763" lvl="1" indent="-285750">
              <a:spcBef>
                <a:spcPct val="20000"/>
              </a:spcBef>
              <a:buFontTx/>
              <a:buChar char="–"/>
            </a:pPr>
            <a:r>
              <a:rPr lang="en-US"/>
              <a:t>One is 90% confident that the average difference in test scores for </a:t>
            </a:r>
            <a:r>
              <a:rPr lang="en-US" b="1">
                <a:solidFill>
                  <a:schemeClr val="accent1"/>
                </a:solidFill>
              </a:rPr>
              <a:t>all</a:t>
            </a:r>
            <a:r>
              <a:rPr lang="en-US"/>
              <a:t> students is less than -0.120.  This indicates that driving test scores decreased at least 0.120 points, on average, after two beers in one hour.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73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9735">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9735">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997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35"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658D1668-CD19-48EC-8456-C3C5FDAC032F}" type="slidenum">
              <a:rPr lang="en-US"/>
              <a:pPr/>
              <a:t>28</a:t>
            </a:fld>
            <a:endParaRPr lang="en-US"/>
          </a:p>
        </p:txBody>
      </p:sp>
      <p:sp>
        <p:nvSpPr>
          <p:cNvPr id="139266" name="Rectangle 2"/>
          <p:cNvSpPr>
            <a:spLocks noGrp="1" noChangeArrowheads="1"/>
          </p:cNvSpPr>
          <p:nvPr>
            <p:ph type="title"/>
          </p:nvPr>
        </p:nvSpPr>
        <p:spPr>
          <a:xfrm>
            <a:off x="0" y="228600"/>
            <a:ext cx="9144000" cy="762000"/>
          </a:xfrm>
        </p:spPr>
        <p:txBody>
          <a:bodyPr/>
          <a:lstStyle/>
          <a:p>
            <a:r>
              <a:rPr lang="en-US" sz="4000"/>
              <a:t>Example Data – Gasoline Additive</a:t>
            </a:r>
          </a:p>
        </p:txBody>
      </p:sp>
      <p:sp>
        <p:nvSpPr>
          <p:cNvPr id="139267" name="Rectangle 3"/>
          <p:cNvSpPr>
            <a:spLocks noGrp="1" noChangeArrowheads="1"/>
          </p:cNvSpPr>
          <p:nvPr>
            <p:ph type="body" idx="1"/>
          </p:nvPr>
        </p:nvSpPr>
        <p:spPr>
          <a:xfrm>
            <a:off x="228600" y="1066800"/>
            <a:ext cx="8610600" cy="5029200"/>
          </a:xfrm>
        </p:spPr>
        <p:txBody>
          <a:bodyPr/>
          <a:lstStyle/>
          <a:p>
            <a:r>
              <a:rPr lang="en-US"/>
              <a:t>A random sample of 22 cars was obtained.  The gas mileage (mpg) of each car was determined both with and without an additive designed to raise gas mileage added to the gasoline.  Test at the 5% level that the gas mileage increased significantly when the gas additive was used.</a:t>
            </a:r>
          </a:p>
          <a:p>
            <a:endParaRPr lang="en-US"/>
          </a:p>
          <a:p>
            <a:r>
              <a:rPr lang="en-US"/>
              <a:t>Data in </a:t>
            </a:r>
            <a:r>
              <a:rPr lang="en-US" b="1">
                <a:solidFill>
                  <a:schemeClr val="hlink"/>
                </a:solidFill>
              </a:rPr>
              <a:t>GasAdditive.txt</a:t>
            </a:r>
            <a:endParaRPr lang="en-US" sz="1800" b="1">
              <a:solidFill>
                <a:schemeClr val="hlink"/>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1" name="Footer Placeholder 4"/>
          <p:cNvSpPr>
            <a:spLocks noGrp="1"/>
          </p:cNvSpPr>
          <p:nvPr>
            <p:ph type="ftr" sz="quarter" idx="11"/>
          </p:nvPr>
        </p:nvSpPr>
        <p:spPr/>
        <p:txBody>
          <a:bodyPr/>
          <a:lstStyle/>
          <a:p>
            <a:r>
              <a:rPr lang="en-US" smtClean="0"/>
              <a:t>t-Tests</a:t>
            </a:r>
            <a:endParaRPr lang="en-US"/>
          </a:p>
        </p:txBody>
      </p:sp>
      <p:sp>
        <p:nvSpPr>
          <p:cNvPr id="842" name="Slide Number Placeholder 5"/>
          <p:cNvSpPr>
            <a:spLocks noGrp="1"/>
          </p:cNvSpPr>
          <p:nvPr>
            <p:ph type="sldNum" sz="quarter" idx="12"/>
          </p:nvPr>
        </p:nvSpPr>
        <p:spPr/>
        <p:txBody>
          <a:bodyPr/>
          <a:lstStyle/>
          <a:p>
            <a:r>
              <a:rPr lang="en-US"/>
              <a:t>Slide #</a:t>
            </a:r>
            <a:fld id="{B4B22850-B772-4EFC-8B38-166028AC4AC1}" type="slidenum">
              <a:rPr lang="en-US"/>
              <a:pPr/>
              <a:t>3</a:t>
            </a:fld>
            <a:endParaRPr lang="en-US"/>
          </a:p>
        </p:txBody>
      </p:sp>
      <p:sp>
        <p:nvSpPr>
          <p:cNvPr id="193538" name="Rectangle 2"/>
          <p:cNvSpPr>
            <a:spLocks noGrp="1" noChangeArrowheads="1"/>
          </p:cNvSpPr>
          <p:nvPr>
            <p:ph type="title"/>
          </p:nvPr>
        </p:nvSpPr>
        <p:spPr>
          <a:xfrm>
            <a:off x="685800" y="76200"/>
            <a:ext cx="7772400" cy="838200"/>
          </a:xfrm>
        </p:spPr>
        <p:txBody>
          <a:bodyPr/>
          <a:lstStyle/>
          <a:p>
            <a:r>
              <a:rPr lang="en-US"/>
              <a:t>Student’s t-distribution</a:t>
            </a:r>
          </a:p>
        </p:txBody>
      </p:sp>
      <p:sp>
        <p:nvSpPr>
          <p:cNvPr id="193539" name="Rectangle 3"/>
          <p:cNvSpPr>
            <a:spLocks noGrp="1" noChangeArrowheads="1"/>
          </p:cNvSpPr>
          <p:nvPr>
            <p:ph type="body" idx="1"/>
          </p:nvPr>
        </p:nvSpPr>
        <p:spPr>
          <a:xfrm>
            <a:off x="76200" y="990600"/>
            <a:ext cx="9067800" cy="5638800"/>
          </a:xfrm>
        </p:spPr>
        <p:txBody>
          <a:bodyPr/>
          <a:lstStyle/>
          <a:p>
            <a:pPr marL="0" indent="0">
              <a:buNone/>
            </a:pPr>
            <a:r>
              <a:rPr lang="en-US" dirty="0" smtClean="0"/>
              <a:t>Compared </a:t>
            </a:r>
            <a:r>
              <a:rPr lang="en-US" dirty="0"/>
              <a:t>to a standard normal (Z</a:t>
            </a:r>
            <a:r>
              <a:rPr lang="en-US" dirty="0" smtClean="0"/>
              <a:t>):</a:t>
            </a:r>
          </a:p>
          <a:p>
            <a:pPr marL="0" indent="0">
              <a:buNone/>
            </a:pPr>
            <a:endParaRPr lang="en-US" sz="1400" dirty="0"/>
          </a:p>
          <a:p>
            <a:r>
              <a:rPr lang="en-US" dirty="0" smtClean="0"/>
              <a:t>Similarities</a:t>
            </a:r>
          </a:p>
          <a:p>
            <a:pPr lvl="1"/>
            <a:r>
              <a:rPr lang="en-US" dirty="0" smtClean="0"/>
              <a:t>symmetric </a:t>
            </a:r>
            <a:r>
              <a:rPr lang="en-US" dirty="0"/>
              <a:t>about 0</a:t>
            </a:r>
          </a:p>
          <a:p>
            <a:pPr lvl="1"/>
            <a:r>
              <a:rPr lang="en-US" dirty="0"/>
              <a:t>approximately bell-shaped</a:t>
            </a:r>
          </a:p>
          <a:p>
            <a:endParaRPr lang="en-US" sz="1050" dirty="0" smtClean="0"/>
          </a:p>
          <a:p>
            <a:r>
              <a:rPr lang="en-US" dirty="0" smtClean="0"/>
              <a:t>Differences</a:t>
            </a:r>
            <a:endParaRPr lang="en-US" dirty="0"/>
          </a:p>
          <a:p>
            <a:pPr lvl="1"/>
            <a:r>
              <a:rPr lang="en-US" dirty="0"/>
              <a:t>more probability in the tails</a:t>
            </a:r>
          </a:p>
          <a:p>
            <a:pPr lvl="1"/>
            <a:r>
              <a:rPr lang="en-US" dirty="0"/>
              <a:t>less probability in the center</a:t>
            </a:r>
          </a:p>
          <a:p>
            <a:pPr lvl="1"/>
            <a:r>
              <a:rPr lang="en-US" dirty="0" smtClean="0"/>
              <a:t>Exact </a:t>
            </a:r>
            <a:r>
              <a:rPr lang="en-US" dirty="0"/>
              <a:t>shape depends on degrees-of-freedom (</a:t>
            </a:r>
            <a:r>
              <a:rPr lang="en-US" dirty="0" err="1"/>
              <a:t>df</a:t>
            </a:r>
            <a:r>
              <a:rPr lang="en-US" dirty="0"/>
              <a:t>)</a:t>
            </a:r>
          </a:p>
          <a:p>
            <a:endParaRPr lang="en-US" sz="1800" dirty="0" smtClean="0"/>
          </a:p>
          <a:p>
            <a:r>
              <a:rPr lang="en-US" dirty="0" smtClean="0"/>
              <a:t>See HO for R work</a:t>
            </a:r>
          </a:p>
        </p:txBody>
      </p:sp>
      <p:grpSp>
        <p:nvGrpSpPr>
          <p:cNvPr id="194718" name="Group 1182"/>
          <p:cNvGrpSpPr>
            <a:grpSpLocks/>
          </p:cNvGrpSpPr>
          <p:nvPr/>
        </p:nvGrpSpPr>
        <p:grpSpPr bwMode="auto">
          <a:xfrm>
            <a:off x="5640388" y="1647825"/>
            <a:ext cx="3046412" cy="3000375"/>
            <a:chOff x="3553" y="1018"/>
            <a:chExt cx="1919" cy="1890"/>
          </a:xfrm>
        </p:grpSpPr>
        <p:sp>
          <p:nvSpPr>
            <p:cNvPr id="193881" name="Line 345"/>
            <p:cNvSpPr>
              <a:spLocks noChangeShapeType="1"/>
            </p:cNvSpPr>
            <p:nvPr/>
          </p:nvSpPr>
          <p:spPr bwMode="auto">
            <a:xfrm>
              <a:off x="3666" y="2472"/>
              <a:ext cx="25" cy="1"/>
            </a:xfrm>
            <a:prstGeom prst="line">
              <a:avLst/>
            </a:prstGeom>
            <a:noFill/>
            <a:ln w="0">
              <a:solidFill>
                <a:srgbClr val="000000"/>
              </a:solidFill>
              <a:round/>
              <a:headEnd/>
              <a:tailEnd/>
            </a:ln>
          </p:spPr>
          <p:txBody>
            <a:bodyPr/>
            <a:lstStyle/>
            <a:p>
              <a:endParaRPr lang="en-US"/>
            </a:p>
          </p:txBody>
        </p:sp>
        <p:sp>
          <p:nvSpPr>
            <p:cNvPr id="193883" name="Line 347"/>
            <p:cNvSpPr>
              <a:spLocks noChangeShapeType="1"/>
            </p:cNvSpPr>
            <p:nvPr/>
          </p:nvSpPr>
          <p:spPr bwMode="auto">
            <a:xfrm>
              <a:off x="3691" y="1076"/>
              <a:ext cx="1" cy="1396"/>
            </a:xfrm>
            <a:prstGeom prst="line">
              <a:avLst/>
            </a:prstGeom>
            <a:noFill/>
            <a:ln w="0">
              <a:solidFill>
                <a:srgbClr val="000000"/>
              </a:solidFill>
              <a:round/>
              <a:headEnd/>
              <a:tailEnd/>
            </a:ln>
          </p:spPr>
          <p:txBody>
            <a:bodyPr/>
            <a:lstStyle/>
            <a:p>
              <a:endParaRPr lang="en-US"/>
            </a:p>
          </p:txBody>
        </p:sp>
        <p:sp>
          <p:nvSpPr>
            <p:cNvPr id="193884" name="Line 348"/>
            <p:cNvSpPr>
              <a:spLocks noChangeShapeType="1"/>
            </p:cNvSpPr>
            <p:nvPr/>
          </p:nvSpPr>
          <p:spPr bwMode="auto">
            <a:xfrm>
              <a:off x="3666" y="2133"/>
              <a:ext cx="25" cy="1"/>
            </a:xfrm>
            <a:prstGeom prst="line">
              <a:avLst/>
            </a:prstGeom>
            <a:noFill/>
            <a:ln w="0">
              <a:solidFill>
                <a:srgbClr val="000000"/>
              </a:solidFill>
              <a:round/>
              <a:headEnd/>
              <a:tailEnd/>
            </a:ln>
          </p:spPr>
          <p:txBody>
            <a:bodyPr/>
            <a:lstStyle/>
            <a:p>
              <a:endParaRPr lang="en-US"/>
            </a:p>
          </p:txBody>
        </p:sp>
        <p:sp>
          <p:nvSpPr>
            <p:cNvPr id="193885" name="Line 349"/>
            <p:cNvSpPr>
              <a:spLocks noChangeShapeType="1"/>
            </p:cNvSpPr>
            <p:nvPr/>
          </p:nvSpPr>
          <p:spPr bwMode="auto">
            <a:xfrm>
              <a:off x="3666" y="1788"/>
              <a:ext cx="25" cy="1"/>
            </a:xfrm>
            <a:prstGeom prst="line">
              <a:avLst/>
            </a:prstGeom>
            <a:noFill/>
            <a:ln w="0">
              <a:solidFill>
                <a:srgbClr val="000000"/>
              </a:solidFill>
              <a:round/>
              <a:headEnd/>
              <a:tailEnd/>
            </a:ln>
          </p:spPr>
          <p:txBody>
            <a:bodyPr/>
            <a:lstStyle/>
            <a:p>
              <a:endParaRPr lang="en-US"/>
            </a:p>
          </p:txBody>
        </p:sp>
        <p:sp>
          <p:nvSpPr>
            <p:cNvPr id="193886" name="Line 350"/>
            <p:cNvSpPr>
              <a:spLocks noChangeShapeType="1"/>
            </p:cNvSpPr>
            <p:nvPr/>
          </p:nvSpPr>
          <p:spPr bwMode="auto">
            <a:xfrm>
              <a:off x="3666" y="1449"/>
              <a:ext cx="25" cy="1"/>
            </a:xfrm>
            <a:prstGeom prst="line">
              <a:avLst/>
            </a:prstGeom>
            <a:noFill/>
            <a:ln w="0">
              <a:solidFill>
                <a:srgbClr val="000000"/>
              </a:solidFill>
              <a:round/>
              <a:headEnd/>
              <a:tailEnd/>
            </a:ln>
          </p:spPr>
          <p:txBody>
            <a:bodyPr/>
            <a:lstStyle/>
            <a:p>
              <a:endParaRPr lang="en-US"/>
            </a:p>
          </p:txBody>
        </p:sp>
        <p:sp>
          <p:nvSpPr>
            <p:cNvPr id="193887" name="Line 351"/>
            <p:cNvSpPr>
              <a:spLocks noChangeShapeType="1"/>
            </p:cNvSpPr>
            <p:nvPr/>
          </p:nvSpPr>
          <p:spPr bwMode="auto">
            <a:xfrm>
              <a:off x="3666" y="1112"/>
              <a:ext cx="25" cy="1"/>
            </a:xfrm>
            <a:prstGeom prst="line">
              <a:avLst/>
            </a:prstGeom>
            <a:noFill/>
            <a:ln w="0">
              <a:solidFill>
                <a:srgbClr val="000000"/>
              </a:solidFill>
              <a:round/>
              <a:headEnd/>
              <a:tailEnd/>
            </a:ln>
          </p:spPr>
          <p:txBody>
            <a:bodyPr/>
            <a:lstStyle/>
            <a:p>
              <a:endParaRPr lang="en-US"/>
            </a:p>
          </p:txBody>
        </p:sp>
        <p:sp>
          <p:nvSpPr>
            <p:cNvPr id="193888" name="Line 352"/>
            <p:cNvSpPr>
              <a:spLocks noChangeShapeType="1"/>
            </p:cNvSpPr>
            <p:nvPr/>
          </p:nvSpPr>
          <p:spPr bwMode="auto">
            <a:xfrm>
              <a:off x="3691" y="2472"/>
              <a:ext cx="1732" cy="1"/>
            </a:xfrm>
            <a:prstGeom prst="line">
              <a:avLst/>
            </a:prstGeom>
            <a:noFill/>
            <a:ln w="0">
              <a:solidFill>
                <a:srgbClr val="000000"/>
              </a:solidFill>
              <a:round/>
              <a:headEnd/>
              <a:tailEnd/>
            </a:ln>
          </p:spPr>
          <p:txBody>
            <a:bodyPr/>
            <a:lstStyle/>
            <a:p>
              <a:endParaRPr lang="en-US"/>
            </a:p>
          </p:txBody>
        </p:sp>
        <p:sp>
          <p:nvSpPr>
            <p:cNvPr id="193889" name="Line 353"/>
            <p:cNvSpPr>
              <a:spLocks noChangeShapeType="1"/>
            </p:cNvSpPr>
            <p:nvPr/>
          </p:nvSpPr>
          <p:spPr bwMode="auto">
            <a:xfrm flipV="1">
              <a:off x="3691" y="2472"/>
              <a:ext cx="1" cy="57"/>
            </a:xfrm>
            <a:prstGeom prst="line">
              <a:avLst/>
            </a:prstGeom>
            <a:noFill/>
            <a:ln w="0">
              <a:solidFill>
                <a:srgbClr val="000000"/>
              </a:solidFill>
              <a:round/>
              <a:headEnd/>
              <a:tailEnd/>
            </a:ln>
          </p:spPr>
          <p:txBody>
            <a:bodyPr/>
            <a:lstStyle/>
            <a:p>
              <a:endParaRPr lang="en-US"/>
            </a:p>
          </p:txBody>
        </p:sp>
        <p:sp>
          <p:nvSpPr>
            <p:cNvPr id="193890" name="Line 354"/>
            <p:cNvSpPr>
              <a:spLocks noChangeShapeType="1"/>
            </p:cNvSpPr>
            <p:nvPr/>
          </p:nvSpPr>
          <p:spPr bwMode="auto">
            <a:xfrm flipV="1">
              <a:off x="4124" y="2472"/>
              <a:ext cx="0" cy="57"/>
            </a:xfrm>
            <a:prstGeom prst="line">
              <a:avLst/>
            </a:prstGeom>
            <a:noFill/>
            <a:ln w="0">
              <a:solidFill>
                <a:srgbClr val="000000"/>
              </a:solidFill>
              <a:round/>
              <a:headEnd/>
              <a:tailEnd/>
            </a:ln>
          </p:spPr>
          <p:txBody>
            <a:bodyPr/>
            <a:lstStyle/>
            <a:p>
              <a:endParaRPr lang="en-US"/>
            </a:p>
          </p:txBody>
        </p:sp>
        <p:sp>
          <p:nvSpPr>
            <p:cNvPr id="193891" name="Line 355"/>
            <p:cNvSpPr>
              <a:spLocks noChangeShapeType="1"/>
            </p:cNvSpPr>
            <p:nvPr/>
          </p:nvSpPr>
          <p:spPr bwMode="auto">
            <a:xfrm flipV="1">
              <a:off x="4559" y="2472"/>
              <a:ext cx="0" cy="57"/>
            </a:xfrm>
            <a:prstGeom prst="line">
              <a:avLst/>
            </a:prstGeom>
            <a:noFill/>
            <a:ln w="0">
              <a:solidFill>
                <a:srgbClr val="000000"/>
              </a:solidFill>
              <a:round/>
              <a:headEnd/>
              <a:tailEnd/>
            </a:ln>
          </p:spPr>
          <p:txBody>
            <a:bodyPr/>
            <a:lstStyle/>
            <a:p>
              <a:endParaRPr lang="en-US"/>
            </a:p>
          </p:txBody>
        </p:sp>
        <p:sp>
          <p:nvSpPr>
            <p:cNvPr id="193892" name="Line 356"/>
            <p:cNvSpPr>
              <a:spLocks noChangeShapeType="1"/>
            </p:cNvSpPr>
            <p:nvPr/>
          </p:nvSpPr>
          <p:spPr bwMode="auto">
            <a:xfrm flipV="1">
              <a:off x="4991" y="2472"/>
              <a:ext cx="0" cy="57"/>
            </a:xfrm>
            <a:prstGeom prst="line">
              <a:avLst/>
            </a:prstGeom>
            <a:noFill/>
            <a:ln w="0">
              <a:solidFill>
                <a:srgbClr val="000000"/>
              </a:solidFill>
              <a:round/>
              <a:headEnd/>
              <a:tailEnd/>
            </a:ln>
          </p:spPr>
          <p:txBody>
            <a:bodyPr/>
            <a:lstStyle/>
            <a:p>
              <a:endParaRPr lang="en-US"/>
            </a:p>
          </p:txBody>
        </p:sp>
        <p:sp>
          <p:nvSpPr>
            <p:cNvPr id="193893" name="Line 357"/>
            <p:cNvSpPr>
              <a:spLocks noChangeShapeType="1"/>
            </p:cNvSpPr>
            <p:nvPr/>
          </p:nvSpPr>
          <p:spPr bwMode="auto">
            <a:xfrm flipV="1">
              <a:off x="5423" y="2472"/>
              <a:ext cx="0" cy="57"/>
            </a:xfrm>
            <a:prstGeom prst="line">
              <a:avLst/>
            </a:prstGeom>
            <a:noFill/>
            <a:ln w="0">
              <a:solidFill>
                <a:srgbClr val="000000"/>
              </a:solidFill>
              <a:round/>
              <a:headEnd/>
              <a:tailEnd/>
            </a:ln>
          </p:spPr>
          <p:txBody>
            <a:bodyPr/>
            <a:lstStyle/>
            <a:p>
              <a:endParaRPr lang="en-US"/>
            </a:p>
          </p:txBody>
        </p:sp>
        <p:sp>
          <p:nvSpPr>
            <p:cNvPr id="193895" name="Rectangle 359"/>
            <p:cNvSpPr>
              <a:spLocks noChangeArrowheads="1"/>
            </p:cNvSpPr>
            <p:nvPr/>
          </p:nvSpPr>
          <p:spPr bwMode="auto">
            <a:xfrm>
              <a:off x="3553" y="2039"/>
              <a:ext cx="1" cy="230"/>
            </a:xfrm>
            <a:prstGeom prst="rect">
              <a:avLst/>
            </a:prstGeom>
            <a:noFill/>
            <a:ln w="9525">
              <a:noFill/>
              <a:miter lim="800000"/>
              <a:headEnd/>
              <a:tailEnd/>
            </a:ln>
          </p:spPr>
          <p:txBody>
            <a:bodyPr wrap="none" lIns="0" tIns="0" rIns="0" bIns="0">
              <a:spAutoFit/>
            </a:bodyPr>
            <a:lstStyle/>
            <a:p>
              <a:endParaRPr lang="en-US"/>
            </a:p>
          </p:txBody>
        </p:sp>
        <p:sp>
          <p:nvSpPr>
            <p:cNvPr id="193896" name="Rectangle 360"/>
            <p:cNvSpPr>
              <a:spLocks noChangeArrowheads="1"/>
            </p:cNvSpPr>
            <p:nvPr/>
          </p:nvSpPr>
          <p:spPr bwMode="auto">
            <a:xfrm>
              <a:off x="3553" y="1694"/>
              <a:ext cx="1" cy="230"/>
            </a:xfrm>
            <a:prstGeom prst="rect">
              <a:avLst/>
            </a:prstGeom>
            <a:noFill/>
            <a:ln w="9525">
              <a:noFill/>
              <a:miter lim="800000"/>
              <a:headEnd/>
              <a:tailEnd/>
            </a:ln>
          </p:spPr>
          <p:txBody>
            <a:bodyPr wrap="none" lIns="0" tIns="0" rIns="0" bIns="0">
              <a:spAutoFit/>
            </a:bodyPr>
            <a:lstStyle/>
            <a:p>
              <a:endParaRPr lang="en-US"/>
            </a:p>
          </p:txBody>
        </p:sp>
        <p:sp>
          <p:nvSpPr>
            <p:cNvPr id="193897" name="Rectangle 361"/>
            <p:cNvSpPr>
              <a:spLocks noChangeArrowheads="1"/>
            </p:cNvSpPr>
            <p:nvPr/>
          </p:nvSpPr>
          <p:spPr bwMode="auto">
            <a:xfrm>
              <a:off x="3553" y="1356"/>
              <a:ext cx="1" cy="230"/>
            </a:xfrm>
            <a:prstGeom prst="rect">
              <a:avLst/>
            </a:prstGeom>
            <a:noFill/>
            <a:ln w="9525">
              <a:noFill/>
              <a:miter lim="800000"/>
              <a:headEnd/>
              <a:tailEnd/>
            </a:ln>
          </p:spPr>
          <p:txBody>
            <a:bodyPr wrap="none" lIns="0" tIns="0" rIns="0" bIns="0">
              <a:spAutoFit/>
            </a:bodyPr>
            <a:lstStyle/>
            <a:p>
              <a:endParaRPr lang="en-US"/>
            </a:p>
          </p:txBody>
        </p:sp>
        <p:sp>
          <p:nvSpPr>
            <p:cNvPr id="193898" name="Rectangle 362"/>
            <p:cNvSpPr>
              <a:spLocks noChangeArrowheads="1"/>
            </p:cNvSpPr>
            <p:nvPr/>
          </p:nvSpPr>
          <p:spPr bwMode="auto">
            <a:xfrm>
              <a:off x="3553" y="1018"/>
              <a:ext cx="1" cy="230"/>
            </a:xfrm>
            <a:prstGeom prst="rect">
              <a:avLst/>
            </a:prstGeom>
            <a:noFill/>
            <a:ln w="9525">
              <a:noFill/>
              <a:miter lim="800000"/>
              <a:headEnd/>
              <a:tailEnd/>
            </a:ln>
          </p:spPr>
          <p:txBody>
            <a:bodyPr wrap="none" lIns="0" tIns="0" rIns="0" bIns="0">
              <a:spAutoFit/>
            </a:bodyPr>
            <a:lstStyle/>
            <a:p>
              <a:endParaRPr lang="en-US"/>
            </a:p>
          </p:txBody>
        </p:sp>
        <p:sp>
          <p:nvSpPr>
            <p:cNvPr id="193899" name="Rectangle 363"/>
            <p:cNvSpPr>
              <a:spLocks noChangeArrowheads="1"/>
            </p:cNvSpPr>
            <p:nvPr/>
          </p:nvSpPr>
          <p:spPr bwMode="auto">
            <a:xfrm>
              <a:off x="3635" y="2524"/>
              <a:ext cx="149"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Arial" charset="0"/>
                </a:rPr>
                <a:t>-4</a:t>
              </a:r>
              <a:endParaRPr lang="en-US"/>
            </a:p>
          </p:txBody>
        </p:sp>
        <p:sp>
          <p:nvSpPr>
            <p:cNvPr id="193900" name="Rectangle 364"/>
            <p:cNvSpPr>
              <a:spLocks noChangeArrowheads="1"/>
            </p:cNvSpPr>
            <p:nvPr/>
          </p:nvSpPr>
          <p:spPr bwMode="auto">
            <a:xfrm>
              <a:off x="4067" y="2524"/>
              <a:ext cx="149"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Arial" charset="0"/>
                </a:rPr>
                <a:t>-2</a:t>
              </a:r>
              <a:endParaRPr lang="en-US"/>
            </a:p>
          </p:txBody>
        </p:sp>
        <p:sp>
          <p:nvSpPr>
            <p:cNvPr id="193901" name="Rectangle 365"/>
            <p:cNvSpPr>
              <a:spLocks noChangeArrowheads="1"/>
            </p:cNvSpPr>
            <p:nvPr/>
          </p:nvSpPr>
          <p:spPr bwMode="auto">
            <a:xfrm>
              <a:off x="4515" y="2524"/>
              <a:ext cx="93"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Arial" charset="0"/>
                </a:rPr>
                <a:t>0</a:t>
              </a:r>
              <a:endParaRPr lang="en-US"/>
            </a:p>
          </p:txBody>
        </p:sp>
        <p:sp>
          <p:nvSpPr>
            <p:cNvPr id="193902" name="Rectangle 366"/>
            <p:cNvSpPr>
              <a:spLocks noChangeArrowheads="1"/>
            </p:cNvSpPr>
            <p:nvPr/>
          </p:nvSpPr>
          <p:spPr bwMode="auto">
            <a:xfrm>
              <a:off x="4947" y="2524"/>
              <a:ext cx="93"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Arial" charset="0"/>
                </a:rPr>
                <a:t>2</a:t>
              </a:r>
              <a:endParaRPr lang="en-US"/>
            </a:p>
          </p:txBody>
        </p:sp>
        <p:sp>
          <p:nvSpPr>
            <p:cNvPr id="193903" name="Rectangle 367"/>
            <p:cNvSpPr>
              <a:spLocks noChangeArrowheads="1"/>
            </p:cNvSpPr>
            <p:nvPr/>
          </p:nvSpPr>
          <p:spPr bwMode="auto">
            <a:xfrm>
              <a:off x="5379" y="2524"/>
              <a:ext cx="93"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Arial" charset="0"/>
                </a:rPr>
                <a:t>4</a:t>
              </a:r>
              <a:endParaRPr lang="en-US"/>
            </a:p>
          </p:txBody>
        </p:sp>
        <p:sp>
          <p:nvSpPr>
            <p:cNvPr id="193904" name="Rectangle 368"/>
            <p:cNvSpPr>
              <a:spLocks noChangeArrowheads="1"/>
            </p:cNvSpPr>
            <p:nvPr/>
          </p:nvSpPr>
          <p:spPr bwMode="auto">
            <a:xfrm>
              <a:off x="4321" y="2678"/>
              <a:ext cx="479" cy="230"/>
            </a:xfrm>
            <a:prstGeom prst="rect">
              <a:avLst/>
            </a:prstGeom>
            <a:noFill/>
            <a:ln w="9525">
              <a:noFill/>
              <a:miter lim="800000"/>
              <a:headEnd/>
              <a:tailEnd/>
            </a:ln>
          </p:spPr>
          <p:txBody>
            <a:bodyPr wrap="none" lIns="0" tIns="0" rIns="0" bIns="0">
              <a:spAutoFit/>
            </a:bodyPr>
            <a:lstStyle/>
            <a:p>
              <a:r>
                <a:rPr lang="en-US" b="1" dirty="0">
                  <a:solidFill>
                    <a:schemeClr val="hlink"/>
                  </a:solidFill>
                  <a:latin typeface="Arial" charset="0"/>
                </a:rPr>
                <a:t>Z</a:t>
              </a:r>
              <a:r>
                <a:rPr lang="en-US" b="1" dirty="0">
                  <a:solidFill>
                    <a:srgbClr val="000000"/>
                  </a:solidFill>
                  <a:latin typeface="Arial" charset="0"/>
                </a:rPr>
                <a:t> or </a:t>
              </a:r>
              <a:r>
                <a:rPr lang="en-US" b="1" dirty="0">
                  <a:solidFill>
                    <a:schemeClr val="accent1"/>
                  </a:solidFill>
                  <a:latin typeface="Arial" charset="0"/>
                </a:rPr>
                <a:t>t</a:t>
              </a:r>
              <a:endParaRPr lang="en-US" dirty="0">
                <a:solidFill>
                  <a:schemeClr val="accent1"/>
                </a:solidFill>
              </a:endParaRPr>
            </a:p>
          </p:txBody>
        </p:sp>
      </p:grpSp>
      <p:grpSp>
        <p:nvGrpSpPr>
          <p:cNvPr id="193906" name="Group 370"/>
          <p:cNvGrpSpPr>
            <a:grpSpLocks/>
          </p:cNvGrpSpPr>
          <p:nvPr/>
        </p:nvGrpSpPr>
        <p:grpSpPr bwMode="auto">
          <a:xfrm>
            <a:off x="5867400" y="1762125"/>
            <a:ext cx="2749550" cy="2160588"/>
            <a:chOff x="1349" y="1060"/>
            <a:chExt cx="3756" cy="1278"/>
          </a:xfrm>
        </p:grpSpPr>
        <p:sp>
          <p:nvSpPr>
            <p:cNvPr id="193907" name="Line 371"/>
            <p:cNvSpPr>
              <a:spLocks noChangeShapeType="1"/>
            </p:cNvSpPr>
            <p:nvPr/>
          </p:nvSpPr>
          <p:spPr bwMode="auto">
            <a:xfrm>
              <a:off x="1349" y="2337"/>
              <a:ext cx="20" cy="1"/>
            </a:xfrm>
            <a:prstGeom prst="line">
              <a:avLst/>
            </a:prstGeom>
            <a:noFill/>
            <a:ln w="38100">
              <a:solidFill>
                <a:schemeClr val="hlink"/>
              </a:solidFill>
              <a:round/>
              <a:headEnd/>
              <a:tailEnd/>
            </a:ln>
          </p:spPr>
          <p:txBody>
            <a:bodyPr/>
            <a:lstStyle/>
            <a:p>
              <a:endParaRPr lang="en-US"/>
            </a:p>
          </p:txBody>
        </p:sp>
        <p:sp>
          <p:nvSpPr>
            <p:cNvPr id="193908" name="Freeform 372"/>
            <p:cNvSpPr>
              <a:spLocks/>
            </p:cNvSpPr>
            <p:nvPr/>
          </p:nvSpPr>
          <p:spPr bwMode="auto">
            <a:xfrm>
              <a:off x="1369" y="233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3909" name="Line 373"/>
            <p:cNvSpPr>
              <a:spLocks noChangeShapeType="1"/>
            </p:cNvSpPr>
            <p:nvPr/>
          </p:nvSpPr>
          <p:spPr bwMode="auto">
            <a:xfrm>
              <a:off x="1396" y="2337"/>
              <a:ext cx="21" cy="1"/>
            </a:xfrm>
            <a:prstGeom prst="line">
              <a:avLst/>
            </a:prstGeom>
            <a:noFill/>
            <a:ln w="38100">
              <a:solidFill>
                <a:schemeClr val="hlink"/>
              </a:solidFill>
              <a:round/>
              <a:headEnd/>
              <a:tailEnd/>
            </a:ln>
          </p:spPr>
          <p:txBody>
            <a:bodyPr/>
            <a:lstStyle/>
            <a:p>
              <a:endParaRPr lang="en-US"/>
            </a:p>
          </p:txBody>
        </p:sp>
        <p:sp>
          <p:nvSpPr>
            <p:cNvPr id="193910" name="Freeform 374"/>
            <p:cNvSpPr>
              <a:spLocks/>
            </p:cNvSpPr>
            <p:nvPr/>
          </p:nvSpPr>
          <p:spPr bwMode="auto">
            <a:xfrm>
              <a:off x="1417" y="233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11" name="Line 375"/>
            <p:cNvSpPr>
              <a:spLocks noChangeShapeType="1"/>
            </p:cNvSpPr>
            <p:nvPr/>
          </p:nvSpPr>
          <p:spPr bwMode="auto">
            <a:xfrm>
              <a:off x="1444" y="2337"/>
              <a:ext cx="20" cy="1"/>
            </a:xfrm>
            <a:prstGeom prst="line">
              <a:avLst/>
            </a:prstGeom>
            <a:noFill/>
            <a:ln w="38100">
              <a:solidFill>
                <a:schemeClr val="hlink"/>
              </a:solidFill>
              <a:round/>
              <a:headEnd/>
              <a:tailEnd/>
            </a:ln>
          </p:spPr>
          <p:txBody>
            <a:bodyPr/>
            <a:lstStyle/>
            <a:p>
              <a:endParaRPr lang="en-US"/>
            </a:p>
          </p:txBody>
        </p:sp>
        <p:sp>
          <p:nvSpPr>
            <p:cNvPr id="193912" name="Freeform 376"/>
            <p:cNvSpPr>
              <a:spLocks/>
            </p:cNvSpPr>
            <p:nvPr/>
          </p:nvSpPr>
          <p:spPr bwMode="auto">
            <a:xfrm>
              <a:off x="1464" y="233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13" name="Line 377"/>
            <p:cNvSpPr>
              <a:spLocks noChangeShapeType="1"/>
            </p:cNvSpPr>
            <p:nvPr/>
          </p:nvSpPr>
          <p:spPr bwMode="auto">
            <a:xfrm>
              <a:off x="1491" y="2337"/>
              <a:ext cx="20" cy="1"/>
            </a:xfrm>
            <a:prstGeom prst="line">
              <a:avLst/>
            </a:prstGeom>
            <a:noFill/>
            <a:ln w="38100">
              <a:solidFill>
                <a:schemeClr val="hlink"/>
              </a:solidFill>
              <a:round/>
              <a:headEnd/>
              <a:tailEnd/>
            </a:ln>
          </p:spPr>
          <p:txBody>
            <a:bodyPr/>
            <a:lstStyle/>
            <a:p>
              <a:endParaRPr lang="en-US"/>
            </a:p>
          </p:txBody>
        </p:sp>
        <p:sp>
          <p:nvSpPr>
            <p:cNvPr id="193914" name="Freeform 378"/>
            <p:cNvSpPr>
              <a:spLocks/>
            </p:cNvSpPr>
            <p:nvPr/>
          </p:nvSpPr>
          <p:spPr bwMode="auto">
            <a:xfrm>
              <a:off x="1511" y="233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15" name="Line 379"/>
            <p:cNvSpPr>
              <a:spLocks noChangeShapeType="1"/>
            </p:cNvSpPr>
            <p:nvPr/>
          </p:nvSpPr>
          <p:spPr bwMode="auto">
            <a:xfrm>
              <a:off x="1538" y="2337"/>
              <a:ext cx="20" cy="1"/>
            </a:xfrm>
            <a:prstGeom prst="line">
              <a:avLst/>
            </a:prstGeom>
            <a:noFill/>
            <a:ln w="38100">
              <a:solidFill>
                <a:schemeClr val="hlink"/>
              </a:solidFill>
              <a:round/>
              <a:headEnd/>
              <a:tailEnd/>
            </a:ln>
          </p:spPr>
          <p:txBody>
            <a:bodyPr/>
            <a:lstStyle/>
            <a:p>
              <a:endParaRPr lang="en-US"/>
            </a:p>
          </p:txBody>
        </p:sp>
        <p:sp>
          <p:nvSpPr>
            <p:cNvPr id="193916" name="Freeform 380"/>
            <p:cNvSpPr>
              <a:spLocks/>
            </p:cNvSpPr>
            <p:nvPr/>
          </p:nvSpPr>
          <p:spPr bwMode="auto">
            <a:xfrm>
              <a:off x="1558" y="233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3917" name="Line 381"/>
            <p:cNvSpPr>
              <a:spLocks noChangeShapeType="1"/>
            </p:cNvSpPr>
            <p:nvPr/>
          </p:nvSpPr>
          <p:spPr bwMode="auto">
            <a:xfrm>
              <a:off x="1585" y="2337"/>
              <a:ext cx="20" cy="1"/>
            </a:xfrm>
            <a:prstGeom prst="line">
              <a:avLst/>
            </a:prstGeom>
            <a:noFill/>
            <a:ln w="38100">
              <a:solidFill>
                <a:schemeClr val="hlink"/>
              </a:solidFill>
              <a:round/>
              <a:headEnd/>
              <a:tailEnd/>
            </a:ln>
          </p:spPr>
          <p:txBody>
            <a:bodyPr/>
            <a:lstStyle/>
            <a:p>
              <a:endParaRPr lang="en-US"/>
            </a:p>
          </p:txBody>
        </p:sp>
        <p:sp>
          <p:nvSpPr>
            <p:cNvPr id="193918" name="Freeform 382"/>
            <p:cNvSpPr>
              <a:spLocks/>
            </p:cNvSpPr>
            <p:nvPr/>
          </p:nvSpPr>
          <p:spPr bwMode="auto">
            <a:xfrm>
              <a:off x="1605" y="2330"/>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3919" name="Line 383"/>
            <p:cNvSpPr>
              <a:spLocks noChangeShapeType="1"/>
            </p:cNvSpPr>
            <p:nvPr/>
          </p:nvSpPr>
          <p:spPr bwMode="auto">
            <a:xfrm>
              <a:off x="1632" y="2330"/>
              <a:ext cx="21" cy="1"/>
            </a:xfrm>
            <a:prstGeom prst="line">
              <a:avLst/>
            </a:prstGeom>
            <a:noFill/>
            <a:ln w="38100">
              <a:solidFill>
                <a:schemeClr val="hlink"/>
              </a:solidFill>
              <a:round/>
              <a:headEnd/>
              <a:tailEnd/>
            </a:ln>
          </p:spPr>
          <p:txBody>
            <a:bodyPr/>
            <a:lstStyle/>
            <a:p>
              <a:endParaRPr lang="en-US"/>
            </a:p>
          </p:txBody>
        </p:sp>
        <p:sp>
          <p:nvSpPr>
            <p:cNvPr id="193920" name="Freeform 384"/>
            <p:cNvSpPr>
              <a:spLocks/>
            </p:cNvSpPr>
            <p:nvPr/>
          </p:nvSpPr>
          <p:spPr bwMode="auto">
            <a:xfrm>
              <a:off x="1653" y="233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21" name="Line 385"/>
            <p:cNvSpPr>
              <a:spLocks noChangeShapeType="1"/>
            </p:cNvSpPr>
            <p:nvPr/>
          </p:nvSpPr>
          <p:spPr bwMode="auto">
            <a:xfrm>
              <a:off x="1680" y="2330"/>
              <a:ext cx="20" cy="1"/>
            </a:xfrm>
            <a:prstGeom prst="line">
              <a:avLst/>
            </a:prstGeom>
            <a:noFill/>
            <a:ln w="38100">
              <a:solidFill>
                <a:schemeClr val="hlink"/>
              </a:solidFill>
              <a:round/>
              <a:headEnd/>
              <a:tailEnd/>
            </a:ln>
          </p:spPr>
          <p:txBody>
            <a:bodyPr/>
            <a:lstStyle/>
            <a:p>
              <a:endParaRPr lang="en-US"/>
            </a:p>
          </p:txBody>
        </p:sp>
        <p:sp>
          <p:nvSpPr>
            <p:cNvPr id="193922" name="Freeform 386"/>
            <p:cNvSpPr>
              <a:spLocks/>
            </p:cNvSpPr>
            <p:nvPr/>
          </p:nvSpPr>
          <p:spPr bwMode="auto">
            <a:xfrm>
              <a:off x="1700" y="233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23" name="Line 387"/>
            <p:cNvSpPr>
              <a:spLocks noChangeShapeType="1"/>
            </p:cNvSpPr>
            <p:nvPr/>
          </p:nvSpPr>
          <p:spPr bwMode="auto">
            <a:xfrm>
              <a:off x="1727" y="2330"/>
              <a:ext cx="20" cy="1"/>
            </a:xfrm>
            <a:prstGeom prst="line">
              <a:avLst/>
            </a:prstGeom>
            <a:noFill/>
            <a:ln w="38100">
              <a:solidFill>
                <a:schemeClr val="hlink"/>
              </a:solidFill>
              <a:round/>
              <a:headEnd/>
              <a:tailEnd/>
            </a:ln>
          </p:spPr>
          <p:txBody>
            <a:bodyPr/>
            <a:lstStyle/>
            <a:p>
              <a:endParaRPr lang="en-US"/>
            </a:p>
          </p:txBody>
        </p:sp>
        <p:sp>
          <p:nvSpPr>
            <p:cNvPr id="193924" name="Freeform 388"/>
            <p:cNvSpPr>
              <a:spLocks/>
            </p:cNvSpPr>
            <p:nvPr/>
          </p:nvSpPr>
          <p:spPr bwMode="auto">
            <a:xfrm>
              <a:off x="1747" y="2323"/>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3925" name="Line 389"/>
            <p:cNvSpPr>
              <a:spLocks noChangeShapeType="1"/>
            </p:cNvSpPr>
            <p:nvPr/>
          </p:nvSpPr>
          <p:spPr bwMode="auto">
            <a:xfrm>
              <a:off x="1774" y="2323"/>
              <a:ext cx="20" cy="1"/>
            </a:xfrm>
            <a:prstGeom prst="line">
              <a:avLst/>
            </a:prstGeom>
            <a:noFill/>
            <a:ln w="38100">
              <a:solidFill>
                <a:schemeClr val="hlink"/>
              </a:solidFill>
              <a:round/>
              <a:headEnd/>
              <a:tailEnd/>
            </a:ln>
          </p:spPr>
          <p:txBody>
            <a:bodyPr/>
            <a:lstStyle/>
            <a:p>
              <a:endParaRPr lang="en-US"/>
            </a:p>
          </p:txBody>
        </p:sp>
        <p:sp>
          <p:nvSpPr>
            <p:cNvPr id="193926" name="Freeform 390"/>
            <p:cNvSpPr>
              <a:spLocks/>
            </p:cNvSpPr>
            <p:nvPr/>
          </p:nvSpPr>
          <p:spPr bwMode="auto">
            <a:xfrm>
              <a:off x="1794" y="232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3927" name="Line 391"/>
            <p:cNvSpPr>
              <a:spLocks noChangeShapeType="1"/>
            </p:cNvSpPr>
            <p:nvPr/>
          </p:nvSpPr>
          <p:spPr bwMode="auto">
            <a:xfrm>
              <a:off x="1821" y="2323"/>
              <a:ext cx="20" cy="1"/>
            </a:xfrm>
            <a:prstGeom prst="line">
              <a:avLst/>
            </a:prstGeom>
            <a:noFill/>
            <a:ln w="38100">
              <a:solidFill>
                <a:schemeClr val="hlink"/>
              </a:solidFill>
              <a:round/>
              <a:headEnd/>
              <a:tailEnd/>
            </a:ln>
          </p:spPr>
          <p:txBody>
            <a:bodyPr/>
            <a:lstStyle/>
            <a:p>
              <a:endParaRPr lang="en-US"/>
            </a:p>
          </p:txBody>
        </p:sp>
        <p:sp>
          <p:nvSpPr>
            <p:cNvPr id="193928" name="Freeform 392"/>
            <p:cNvSpPr>
              <a:spLocks/>
            </p:cNvSpPr>
            <p:nvPr/>
          </p:nvSpPr>
          <p:spPr bwMode="auto">
            <a:xfrm>
              <a:off x="1841" y="2317"/>
              <a:ext cx="27" cy="6"/>
            </a:xfrm>
            <a:custGeom>
              <a:avLst/>
              <a:gdLst/>
              <a:ahLst/>
              <a:cxnLst>
                <a:cxn ang="0">
                  <a:pos x="0" y="6"/>
                </a:cxn>
                <a:cxn ang="0">
                  <a:pos x="14" y="0"/>
                </a:cxn>
                <a:cxn ang="0">
                  <a:pos x="27" y="0"/>
                </a:cxn>
              </a:cxnLst>
              <a:rect l="0" t="0" r="r" b="b"/>
              <a:pathLst>
                <a:path w="27" h="6">
                  <a:moveTo>
                    <a:pt x="0" y="6"/>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3929" name="Line 393"/>
            <p:cNvSpPr>
              <a:spLocks noChangeShapeType="1"/>
            </p:cNvSpPr>
            <p:nvPr/>
          </p:nvSpPr>
          <p:spPr bwMode="auto">
            <a:xfrm>
              <a:off x="1868" y="2317"/>
              <a:ext cx="21" cy="1"/>
            </a:xfrm>
            <a:prstGeom prst="line">
              <a:avLst/>
            </a:prstGeom>
            <a:noFill/>
            <a:ln w="38100">
              <a:solidFill>
                <a:schemeClr val="hlink"/>
              </a:solidFill>
              <a:round/>
              <a:headEnd/>
              <a:tailEnd/>
            </a:ln>
          </p:spPr>
          <p:txBody>
            <a:bodyPr/>
            <a:lstStyle/>
            <a:p>
              <a:endParaRPr lang="en-US"/>
            </a:p>
          </p:txBody>
        </p:sp>
        <p:sp>
          <p:nvSpPr>
            <p:cNvPr id="193930" name="Freeform 394"/>
            <p:cNvSpPr>
              <a:spLocks/>
            </p:cNvSpPr>
            <p:nvPr/>
          </p:nvSpPr>
          <p:spPr bwMode="auto">
            <a:xfrm>
              <a:off x="1889" y="2310"/>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31" name="Line 395"/>
            <p:cNvSpPr>
              <a:spLocks noChangeShapeType="1"/>
            </p:cNvSpPr>
            <p:nvPr/>
          </p:nvSpPr>
          <p:spPr bwMode="auto">
            <a:xfrm>
              <a:off x="1916" y="2310"/>
              <a:ext cx="20" cy="1"/>
            </a:xfrm>
            <a:prstGeom prst="line">
              <a:avLst/>
            </a:prstGeom>
            <a:noFill/>
            <a:ln w="38100">
              <a:solidFill>
                <a:schemeClr val="hlink"/>
              </a:solidFill>
              <a:round/>
              <a:headEnd/>
              <a:tailEnd/>
            </a:ln>
          </p:spPr>
          <p:txBody>
            <a:bodyPr/>
            <a:lstStyle/>
            <a:p>
              <a:endParaRPr lang="en-US"/>
            </a:p>
          </p:txBody>
        </p:sp>
        <p:sp>
          <p:nvSpPr>
            <p:cNvPr id="193932" name="Freeform 396"/>
            <p:cNvSpPr>
              <a:spLocks/>
            </p:cNvSpPr>
            <p:nvPr/>
          </p:nvSpPr>
          <p:spPr bwMode="auto">
            <a:xfrm>
              <a:off x="1936" y="2303"/>
              <a:ext cx="27" cy="7"/>
            </a:xfrm>
            <a:custGeom>
              <a:avLst/>
              <a:gdLst/>
              <a:ahLst/>
              <a:cxnLst>
                <a:cxn ang="0">
                  <a:pos x="0" y="7"/>
                </a:cxn>
                <a:cxn ang="0">
                  <a:pos x="13" y="7"/>
                </a:cxn>
                <a:cxn ang="0">
                  <a:pos x="27" y="0"/>
                </a:cxn>
              </a:cxnLst>
              <a:rect l="0" t="0" r="r" b="b"/>
              <a:pathLst>
                <a:path w="27" h="7">
                  <a:moveTo>
                    <a:pt x="0" y="7"/>
                  </a:moveTo>
                  <a:lnTo>
                    <a:pt x="13" y="7"/>
                  </a:lnTo>
                  <a:lnTo>
                    <a:pt x="27" y="0"/>
                  </a:lnTo>
                </a:path>
              </a:pathLst>
            </a:custGeom>
            <a:noFill/>
            <a:ln w="38100">
              <a:solidFill>
                <a:schemeClr val="hlink"/>
              </a:solidFill>
              <a:prstDash val="solid"/>
              <a:round/>
              <a:headEnd/>
              <a:tailEnd/>
            </a:ln>
          </p:spPr>
          <p:txBody>
            <a:bodyPr/>
            <a:lstStyle/>
            <a:p>
              <a:endParaRPr lang="en-US"/>
            </a:p>
          </p:txBody>
        </p:sp>
        <p:sp>
          <p:nvSpPr>
            <p:cNvPr id="193933" name="Line 397"/>
            <p:cNvSpPr>
              <a:spLocks noChangeShapeType="1"/>
            </p:cNvSpPr>
            <p:nvPr/>
          </p:nvSpPr>
          <p:spPr bwMode="auto">
            <a:xfrm flipV="1">
              <a:off x="1963" y="2296"/>
              <a:ext cx="20" cy="7"/>
            </a:xfrm>
            <a:prstGeom prst="line">
              <a:avLst/>
            </a:prstGeom>
            <a:noFill/>
            <a:ln w="38100">
              <a:solidFill>
                <a:schemeClr val="hlink"/>
              </a:solidFill>
              <a:round/>
              <a:headEnd/>
              <a:tailEnd/>
            </a:ln>
          </p:spPr>
          <p:txBody>
            <a:bodyPr/>
            <a:lstStyle/>
            <a:p>
              <a:endParaRPr lang="en-US"/>
            </a:p>
          </p:txBody>
        </p:sp>
        <p:sp>
          <p:nvSpPr>
            <p:cNvPr id="193934" name="Line 398"/>
            <p:cNvSpPr>
              <a:spLocks noChangeShapeType="1"/>
            </p:cNvSpPr>
            <p:nvPr/>
          </p:nvSpPr>
          <p:spPr bwMode="auto">
            <a:xfrm>
              <a:off x="1983" y="2296"/>
              <a:ext cx="20" cy="1"/>
            </a:xfrm>
            <a:prstGeom prst="line">
              <a:avLst/>
            </a:prstGeom>
            <a:noFill/>
            <a:ln w="38100">
              <a:solidFill>
                <a:schemeClr val="hlink"/>
              </a:solidFill>
              <a:round/>
              <a:headEnd/>
              <a:tailEnd/>
            </a:ln>
          </p:spPr>
          <p:txBody>
            <a:bodyPr/>
            <a:lstStyle/>
            <a:p>
              <a:endParaRPr lang="en-US"/>
            </a:p>
          </p:txBody>
        </p:sp>
        <p:sp>
          <p:nvSpPr>
            <p:cNvPr id="193935" name="Freeform 399"/>
            <p:cNvSpPr>
              <a:spLocks/>
            </p:cNvSpPr>
            <p:nvPr/>
          </p:nvSpPr>
          <p:spPr bwMode="auto">
            <a:xfrm>
              <a:off x="2003" y="2290"/>
              <a:ext cx="27" cy="6"/>
            </a:xfrm>
            <a:custGeom>
              <a:avLst/>
              <a:gdLst/>
              <a:ahLst/>
              <a:cxnLst>
                <a:cxn ang="0">
                  <a:pos x="0" y="6"/>
                </a:cxn>
                <a:cxn ang="0">
                  <a:pos x="14" y="6"/>
                </a:cxn>
                <a:cxn ang="0">
                  <a:pos x="27" y="0"/>
                </a:cxn>
              </a:cxnLst>
              <a:rect l="0" t="0" r="r" b="b"/>
              <a:pathLst>
                <a:path w="27" h="6">
                  <a:moveTo>
                    <a:pt x="0" y="6"/>
                  </a:moveTo>
                  <a:lnTo>
                    <a:pt x="14" y="6"/>
                  </a:lnTo>
                  <a:lnTo>
                    <a:pt x="27" y="0"/>
                  </a:lnTo>
                </a:path>
              </a:pathLst>
            </a:custGeom>
            <a:noFill/>
            <a:ln w="38100">
              <a:solidFill>
                <a:schemeClr val="hlink"/>
              </a:solidFill>
              <a:prstDash val="solid"/>
              <a:round/>
              <a:headEnd/>
              <a:tailEnd/>
            </a:ln>
          </p:spPr>
          <p:txBody>
            <a:bodyPr/>
            <a:lstStyle/>
            <a:p>
              <a:endParaRPr lang="en-US"/>
            </a:p>
          </p:txBody>
        </p:sp>
        <p:sp>
          <p:nvSpPr>
            <p:cNvPr id="193936" name="Line 400"/>
            <p:cNvSpPr>
              <a:spLocks noChangeShapeType="1"/>
            </p:cNvSpPr>
            <p:nvPr/>
          </p:nvSpPr>
          <p:spPr bwMode="auto">
            <a:xfrm flipV="1">
              <a:off x="2030" y="2283"/>
              <a:ext cx="21" cy="7"/>
            </a:xfrm>
            <a:prstGeom prst="line">
              <a:avLst/>
            </a:prstGeom>
            <a:noFill/>
            <a:ln w="38100">
              <a:solidFill>
                <a:schemeClr val="hlink"/>
              </a:solidFill>
              <a:round/>
              <a:headEnd/>
              <a:tailEnd/>
            </a:ln>
          </p:spPr>
          <p:txBody>
            <a:bodyPr/>
            <a:lstStyle/>
            <a:p>
              <a:endParaRPr lang="en-US"/>
            </a:p>
          </p:txBody>
        </p:sp>
        <p:sp>
          <p:nvSpPr>
            <p:cNvPr id="193937" name="Freeform 401"/>
            <p:cNvSpPr>
              <a:spLocks/>
            </p:cNvSpPr>
            <p:nvPr/>
          </p:nvSpPr>
          <p:spPr bwMode="auto">
            <a:xfrm>
              <a:off x="2051" y="2276"/>
              <a:ext cx="26" cy="7"/>
            </a:xfrm>
            <a:custGeom>
              <a:avLst/>
              <a:gdLst/>
              <a:ahLst/>
              <a:cxnLst>
                <a:cxn ang="0">
                  <a:pos x="0" y="7"/>
                </a:cxn>
                <a:cxn ang="0">
                  <a:pos x="13" y="7"/>
                </a:cxn>
                <a:cxn ang="0">
                  <a:pos x="26" y="0"/>
                </a:cxn>
              </a:cxnLst>
              <a:rect l="0" t="0" r="r" b="b"/>
              <a:pathLst>
                <a:path w="26" h="7">
                  <a:moveTo>
                    <a:pt x="0" y="7"/>
                  </a:moveTo>
                  <a:lnTo>
                    <a:pt x="13" y="7"/>
                  </a:lnTo>
                  <a:lnTo>
                    <a:pt x="26" y="0"/>
                  </a:lnTo>
                </a:path>
              </a:pathLst>
            </a:custGeom>
            <a:noFill/>
            <a:ln w="38100">
              <a:solidFill>
                <a:schemeClr val="hlink"/>
              </a:solidFill>
              <a:prstDash val="solid"/>
              <a:round/>
              <a:headEnd/>
              <a:tailEnd/>
            </a:ln>
          </p:spPr>
          <p:txBody>
            <a:bodyPr/>
            <a:lstStyle/>
            <a:p>
              <a:endParaRPr lang="en-US"/>
            </a:p>
          </p:txBody>
        </p:sp>
        <p:sp>
          <p:nvSpPr>
            <p:cNvPr id="193938" name="Line 402"/>
            <p:cNvSpPr>
              <a:spLocks noChangeShapeType="1"/>
            </p:cNvSpPr>
            <p:nvPr/>
          </p:nvSpPr>
          <p:spPr bwMode="auto">
            <a:xfrm flipV="1">
              <a:off x="2077" y="2263"/>
              <a:ext cx="21" cy="13"/>
            </a:xfrm>
            <a:prstGeom prst="line">
              <a:avLst/>
            </a:prstGeom>
            <a:noFill/>
            <a:ln w="38100">
              <a:solidFill>
                <a:schemeClr val="hlink"/>
              </a:solidFill>
              <a:round/>
              <a:headEnd/>
              <a:tailEnd/>
            </a:ln>
          </p:spPr>
          <p:txBody>
            <a:bodyPr/>
            <a:lstStyle/>
            <a:p>
              <a:endParaRPr lang="en-US"/>
            </a:p>
          </p:txBody>
        </p:sp>
        <p:sp>
          <p:nvSpPr>
            <p:cNvPr id="193939" name="Freeform 403"/>
            <p:cNvSpPr>
              <a:spLocks/>
            </p:cNvSpPr>
            <p:nvPr/>
          </p:nvSpPr>
          <p:spPr bwMode="auto">
            <a:xfrm>
              <a:off x="2098" y="2256"/>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40" name="Line 404"/>
            <p:cNvSpPr>
              <a:spLocks noChangeShapeType="1"/>
            </p:cNvSpPr>
            <p:nvPr/>
          </p:nvSpPr>
          <p:spPr bwMode="auto">
            <a:xfrm flipV="1">
              <a:off x="2125" y="2249"/>
              <a:ext cx="20" cy="7"/>
            </a:xfrm>
            <a:prstGeom prst="line">
              <a:avLst/>
            </a:prstGeom>
            <a:noFill/>
            <a:ln w="38100">
              <a:solidFill>
                <a:schemeClr val="hlink"/>
              </a:solidFill>
              <a:round/>
              <a:headEnd/>
              <a:tailEnd/>
            </a:ln>
          </p:spPr>
          <p:txBody>
            <a:bodyPr/>
            <a:lstStyle/>
            <a:p>
              <a:endParaRPr lang="en-US"/>
            </a:p>
          </p:txBody>
        </p:sp>
        <p:sp>
          <p:nvSpPr>
            <p:cNvPr id="193941" name="Freeform 405"/>
            <p:cNvSpPr>
              <a:spLocks/>
            </p:cNvSpPr>
            <p:nvPr/>
          </p:nvSpPr>
          <p:spPr bwMode="auto">
            <a:xfrm>
              <a:off x="2145" y="2236"/>
              <a:ext cx="27" cy="13"/>
            </a:xfrm>
            <a:custGeom>
              <a:avLst/>
              <a:gdLst/>
              <a:ahLst/>
              <a:cxnLst>
                <a:cxn ang="0">
                  <a:pos x="0" y="13"/>
                </a:cxn>
                <a:cxn ang="0">
                  <a:pos x="13" y="6"/>
                </a:cxn>
                <a:cxn ang="0">
                  <a:pos x="27" y="0"/>
                </a:cxn>
              </a:cxnLst>
              <a:rect l="0" t="0" r="r" b="b"/>
              <a:pathLst>
                <a:path w="27" h="13">
                  <a:moveTo>
                    <a:pt x="0" y="13"/>
                  </a:moveTo>
                  <a:lnTo>
                    <a:pt x="13" y="6"/>
                  </a:lnTo>
                  <a:lnTo>
                    <a:pt x="27" y="0"/>
                  </a:lnTo>
                </a:path>
              </a:pathLst>
            </a:custGeom>
            <a:noFill/>
            <a:ln w="38100">
              <a:solidFill>
                <a:schemeClr val="hlink"/>
              </a:solidFill>
              <a:prstDash val="solid"/>
              <a:round/>
              <a:headEnd/>
              <a:tailEnd/>
            </a:ln>
          </p:spPr>
          <p:txBody>
            <a:bodyPr/>
            <a:lstStyle/>
            <a:p>
              <a:endParaRPr lang="en-US"/>
            </a:p>
          </p:txBody>
        </p:sp>
        <p:sp>
          <p:nvSpPr>
            <p:cNvPr id="193942" name="Line 406"/>
            <p:cNvSpPr>
              <a:spLocks noChangeShapeType="1"/>
            </p:cNvSpPr>
            <p:nvPr/>
          </p:nvSpPr>
          <p:spPr bwMode="auto">
            <a:xfrm flipV="1">
              <a:off x="2172" y="2222"/>
              <a:ext cx="20" cy="14"/>
            </a:xfrm>
            <a:prstGeom prst="line">
              <a:avLst/>
            </a:prstGeom>
            <a:noFill/>
            <a:ln w="38100">
              <a:solidFill>
                <a:schemeClr val="hlink"/>
              </a:solidFill>
              <a:round/>
              <a:headEnd/>
              <a:tailEnd/>
            </a:ln>
          </p:spPr>
          <p:txBody>
            <a:bodyPr/>
            <a:lstStyle/>
            <a:p>
              <a:endParaRPr lang="en-US"/>
            </a:p>
          </p:txBody>
        </p:sp>
        <p:sp>
          <p:nvSpPr>
            <p:cNvPr id="193943" name="Freeform 407"/>
            <p:cNvSpPr>
              <a:spLocks/>
            </p:cNvSpPr>
            <p:nvPr/>
          </p:nvSpPr>
          <p:spPr bwMode="auto">
            <a:xfrm>
              <a:off x="2192" y="2208"/>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38100">
              <a:solidFill>
                <a:schemeClr val="hlink"/>
              </a:solidFill>
              <a:prstDash val="solid"/>
              <a:round/>
              <a:headEnd/>
              <a:tailEnd/>
            </a:ln>
          </p:spPr>
          <p:txBody>
            <a:bodyPr/>
            <a:lstStyle/>
            <a:p>
              <a:endParaRPr lang="en-US"/>
            </a:p>
          </p:txBody>
        </p:sp>
        <p:sp>
          <p:nvSpPr>
            <p:cNvPr id="193944" name="Line 408"/>
            <p:cNvSpPr>
              <a:spLocks noChangeShapeType="1"/>
            </p:cNvSpPr>
            <p:nvPr/>
          </p:nvSpPr>
          <p:spPr bwMode="auto">
            <a:xfrm flipV="1">
              <a:off x="2219" y="2195"/>
              <a:ext cx="20" cy="13"/>
            </a:xfrm>
            <a:prstGeom prst="line">
              <a:avLst/>
            </a:prstGeom>
            <a:noFill/>
            <a:ln w="38100">
              <a:solidFill>
                <a:schemeClr val="hlink"/>
              </a:solidFill>
              <a:round/>
              <a:headEnd/>
              <a:tailEnd/>
            </a:ln>
          </p:spPr>
          <p:txBody>
            <a:bodyPr/>
            <a:lstStyle/>
            <a:p>
              <a:endParaRPr lang="en-US"/>
            </a:p>
          </p:txBody>
        </p:sp>
        <p:sp>
          <p:nvSpPr>
            <p:cNvPr id="193945" name="Freeform 409"/>
            <p:cNvSpPr>
              <a:spLocks/>
            </p:cNvSpPr>
            <p:nvPr/>
          </p:nvSpPr>
          <p:spPr bwMode="auto">
            <a:xfrm>
              <a:off x="2239" y="2181"/>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38100">
              <a:solidFill>
                <a:schemeClr val="hlink"/>
              </a:solidFill>
              <a:prstDash val="solid"/>
              <a:round/>
              <a:headEnd/>
              <a:tailEnd/>
            </a:ln>
          </p:spPr>
          <p:txBody>
            <a:bodyPr/>
            <a:lstStyle/>
            <a:p>
              <a:endParaRPr lang="en-US"/>
            </a:p>
          </p:txBody>
        </p:sp>
        <p:sp>
          <p:nvSpPr>
            <p:cNvPr id="193946" name="Freeform 410"/>
            <p:cNvSpPr>
              <a:spLocks/>
            </p:cNvSpPr>
            <p:nvPr/>
          </p:nvSpPr>
          <p:spPr bwMode="auto">
            <a:xfrm>
              <a:off x="2266" y="2161"/>
              <a:ext cx="21" cy="20"/>
            </a:xfrm>
            <a:custGeom>
              <a:avLst/>
              <a:gdLst/>
              <a:ahLst/>
              <a:cxnLst>
                <a:cxn ang="0">
                  <a:pos x="0" y="20"/>
                </a:cxn>
                <a:cxn ang="0">
                  <a:pos x="7" y="7"/>
                </a:cxn>
                <a:cxn ang="0">
                  <a:pos x="21" y="0"/>
                </a:cxn>
              </a:cxnLst>
              <a:rect l="0" t="0" r="r" b="b"/>
              <a:pathLst>
                <a:path w="21" h="20">
                  <a:moveTo>
                    <a:pt x="0" y="20"/>
                  </a:moveTo>
                  <a:lnTo>
                    <a:pt x="7" y="7"/>
                  </a:lnTo>
                  <a:lnTo>
                    <a:pt x="21" y="0"/>
                  </a:lnTo>
                </a:path>
              </a:pathLst>
            </a:custGeom>
            <a:noFill/>
            <a:ln w="38100">
              <a:solidFill>
                <a:schemeClr val="hlink"/>
              </a:solidFill>
              <a:prstDash val="solid"/>
              <a:round/>
              <a:headEnd/>
              <a:tailEnd/>
            </a:ln>
          </p:spPr>
          <p:txBody>
            <a:bodyPr/>
            <a:lstStyle/>
            <a:p>
              <a:endParaRPr lang="en-US"/>
            </a:p>
          </p:txBody>
        </p:sp>
        <p:sp>
          <p:nvSpPr>
            <p:cNvPr id="193947" name="Freeform 411"/>
            <p:cNvSpPr>
              <a:spLocks/>
            </p:cNvSpPr>
            <p:nvPr/>
          </p:nvSpPr>
          <p:spPr bwMode="auto">
            <a:xfrm>
              <a:off x="2287" y="2148"/>
              <a:ext cx="27" cy="13"/>
            </a:xfrm>
            <a:custGeom>
              <a:avLst/>
              <a:gdLst/>
              <a:ahLst/>
              <a:cxnLst>
                <a:cxn ang="0">
                  <a:pos x="0" y="13"/>
                </a:cxn>
                <a:cxn ang="0">
                  <a:pos x="13" y="6"/>
                </a:cxn>
                <a:cxn ang="0">
                  <a:pos x="27" y="0"/>
                </a:cxn>
              </a:cxnLst>
              <a:rect l="0" t="0" r="r" b="b"/>
              <a:pathLst>
                <a:path w="27" h="13">
                  <a:moveTo>
                    <a:pt x="0" y="13"/>
                  </a:moveTo>
                  <a:lnTo>
                    <a:pt x="13" y="6"/>
                  </a:lnTo>
                  <a:lnTo>
                    <a:pt x="27" y="0"/>
                  </a:lnTo>
                </a:path>
              </a:pathLst>
            </a:custGeom>
            <a:noFill/>
            <a:ln w="38100">
              <a:solidFill>
                <a:schemeClr val="hlink"/>
              </a:solidFill>
              <a:prstDash val="solid"/>
              <a:round/>
              <a:headEnd/>
              <a:tailEnd/>
            </a:ln>
          </p:spPr>
          <p:txBody>
            <a:bodyPr/>
            <a:lstStyle/>
            <a:p>
              <a:endParaRPr lang="en-US"/>
            </a:p>
          </p:txBody>
        </p:sp>
        <p:sp>
          <p:nvSpPr>
            <p:cNvPr id="193948" name="Line 412"/>
            <p:cNvSpPr>
              <a:spLocks noChangeShapeType="1"/>
            </p:cNvSpPr>
            <p:nvPr/>
          </p:nvSpPr>
          <p:spPr bwMode="auto">
            <a:xfrm flipV="1">
              <a:off x="2314" y="2127"/>
              <a:ext cx="20" cy="21"/>
            </a:xfrm>
            <a:prstGeom prst="line">
              <a:avLst/>
            </a:prstGeom>
            <a:noFill/>
            <a:ln w="38100">
              <a:solidFill>
                <a:schemeClr val="hlink"/>
              </a:solidFill>
              <a:round/>
              <a:headEnd/>
              <a:tailEnd/>
            </a:ln>
          </p:spPr>
          <p:txBody>
            <a:bodyPr/>
            <a:lstStyle/>
            <a:p>
              <a:endParaRPr lang="en-US"/>
            </a:p>
          </p:txBody>
        </p:sp>
        <p:sp>
          <p:nvSpPr>
            <p:cNvPr id="193949" name="Freeform 413"/>
            <p:cNvSpPr>
              <a:spLocks/>
            </p:cNvSpPr>
            <p:nvPr/>
          </p:nvSpPr>
          <p:spPr bwMode="auto">
            <a:xfrm>
              <a:off x="2334" y="2107"/>
              <a:ext cx="27" cy="20"/>
            </a:xfrm>
            <a:custGeom>
              <a:avLst/>
              <a:gdLst/>
              <a:ahLst/>
              <a:cxnLst>
                <a:cxn ang="0">
                  <a:pos x="0" y="20"/>
                </a:cxn>
                <a:cxn ang="0">
                  <a:pos x="13" y="7"/>
                </a:cxn>
                <a:cxn ang="0">
                  <a:pos x="27" y="0"/>
                </a:cxn>
              </a:cxnLst>
              <a:rect l="0" t="0" r="r" b="b"/>
              <a:pathLst>
                <a:path w="27" h="20">
                  <a:moveTo>
                    <a:pt x="0" y="20"/>
                  </a:moveTo>
                  <a:lnTo>
                    <a:pt x="13" y="7"/>
                  </a:lnTo>
                  <a:lnTo>
                    <a:pt x="27" y="0"/>
                  </a:lnTo>
                </a:path>
              </a:pathLst>
            </a:custGeom>
            <a:noFill/>
            <a:ln w="38100">
              <a:solidFill>
                <a:schemeClr val="hlink"/>
              </a:solidFill>
              <a:prstDash val="solid"/>
              <a:round/>
              <a:headEnd/>
              <a:tailEnd/>
            </a:ln>
          </p:spPr>
          <p:txBody>
            <a:bodyPr/>
            <a:lstStyle/>
            <a:p>
              <a:endParaRPr lang="en-US"/>
            </a:p>
          </p:txBody>
        </p:sp>
        <p:sp>
          <p:nvSpPr>
            <p:cNvPr id="193950" name="Line 414"/>
            <p:cNvSpPr>
              <a:spLocks noChangeShapeType="1"/>
            </p:cNvSpPr>
            <p:nvPr/>
          </p:nvSpPr>
          <p:spPr bwMode="auto">
            <a:xfrm flipV="1">
              <a:off x="2361" y="2087"/>
              <a:ext cx="20" cy="20"/>
            </a:xfrm>
            <a:prstGeom prst="line">
              <a:avLst/>
            </a:prstGeom>
            <a:noFill/>
            <a:ln w="38100">
              <a:solidFill>
                <a:schemeClr val="hlink"/>
              </a:solidFill>
              <a:round/>
              <a:headEnd/>
              <a:tailEnd/>
            </a:ln>
          </p:spPr>
          <p:txBody>
            <a:bodyPr/>
            <a:lstStyle/>
            <a:p>
              <a:endParaRPr lang="en-US"/>
            </a:p>
          </p:txBody>
        </p:sp>
        <p:sp>
          <p:nvSpPr>
            <p:cNvPr id="193951" name="Freeform 415"/>
            <p:cNvSpPr>
              <a:spLocks/>
            </p:cNvSpPr>
            <p:nvPr/>
          </p:nvSpPr>
          <p:spPr bwMode="auto">
            <a:xfrm>
              <a:off x="2381" y="2060"/>
              <a:ext cx="27" cy="27"/>
            </a:xfrm>
            <a:custGeom>
              <a:avLst/>
              <a:gdLst/>
              <a:ahLst/>
              <a:cxnLst>
                <a:cxn ang="0">
                  <a:pos x="0" y="27"/>
                </a:cxn>
                <a:cxn ang="0">
                  <a:pos x="13" y="13"/>
                </a:cxn>
                <a:cxn ang="0">
                  <a:pos x="27" y="0"/>
                </a:cxn>
              </a:cxnLst>
              <a:rect l="0" t="0" r="r" b="b"/>
              <a:pathLst>
                <a:path w="27" h="27">
                  <a:moveTo>
                    <a:pt x="0" y="27"/>
                  </a:moveTo>
                  <a:lnTo>
                    <a:pt x="13" y="13"/>
                  </a:lnTo>
                  <a:lnTo>
                    <a:pt x="27" y="0"/>
                  </a:lnTo>
                </a:path>
              </a:pathLst>
            </a:custGeom>
            <a:noFill/>
            <a:ln w="38100">
              <a:solidFill>
                <a:schemeClr val="hlink"/>
              </a:solidFill>
              <a:prstDash val="solid"/>
              <a:round/>
              <a:headEnd/>
              <a:tailEnd/>
            </a:ln>
          </p:spPr>
          <p:txBody>
            <a:bodyPr/>
            <a:lstStyle/>
            <a:p>
              <a:endParaRPr lang="en-US"/>
            </a:p>
          </p:txBody>
        </p:sp>
        <p:sp>
          <p:nvSpPr>
            <p:cNvPr id="193952" name="Line 416"/>
            <p:cNvSpPr>
              <a:spLocks noChangeShapeType="1"/>
            </p:cNvSpPr>
            <p:nvPr/>
          </p:nvSpPr>
          <p:spPr bwMode="auto">
            <a:xfrm flipV="1">
              <a:off x="2408" y="2033"/>
              <a:ext cx="20" cy="27"/>
            </a:xfrm>
            <a:prstGeom prst="line">
              <a:avLst/>
            </a:prstGeom>
            <a:noFill/>
            <a:ln w="38100">
              <a:solidFill>
                <a:schemeClr val="hlink"/>
              </a:solidFill>
              <a:round/>
              <a:headEnd/>
              <a:tailEnd/>
            </a:ln>
          </p:spPr>
          <p:txBody>
            <a:bodyPr/>
            <a:lstStyle/>
            <a:p>
              <a:endParaRPr lang="en-US"/>
            </a:p>
          </p:txBody>
        </p:sp>
        <p:sp>
          <p:nvSpPr>
            <p:cNvPr id="193953" name="Freeform 417"/>
            <p:cNvSpPr>
              <a:spLocks/>
            </p:cNvSpPr>
            <p:nvPr/>
          </p:nvSpPr>
          <p:spPr bwMode="auto">
            <a:xfrm>
              <a:off x="2428" y="2013"/>
              <a:ext cx="27" cy="20"/>
            </a:xfrm>
            <a:custGeom>
              <a:avLst/>
              <a:gdLst/>
              <a:ahLst/>
              <a:cxnLst>
                <a:cxn ang="0">
                  <a:pos x="0" y="20"/>
                </a:cxn>
                <a:cxn ang="0">
                  <a:pos x="14" y="6"/>
                </a:cxn>
                <a:cxn ang="0">
                  <a:pos x="27" y="0"/>
                </a:cxn>
              </a:cxnLst>
              <a:rect l="0" t="0" r="r" b="b"/>
              <a:pathLst>
                <a:path w="27" h="20">
                  <a:moveTo>
                    <a:pt x="0" y="20"/>
                  </a:moveTo>
                  <a:lnTo>
                    <a:pt x="14" y="6"/>
                  </a:lnTo>
                  <a:lnTo>
                    <a:pt x="27" y="0"/>
                  </a:lnTo>
                </a:path>
              </a:pathLst>
            </a:custGeom>
            <a:noFill/>
            <a:ln w="38100">
              <a:solidFill>
                <a:schemeClr val="hlink"/>
              </a:solidFill>
              <a:prstDash val="solid"/>
              <a:round/>
              <a:headEnd/>
              <a:tailEnd/>
            </a:ln>
          </p:spPr>
          <p:txBody>
            <a:bodyPr/>
            <a:lstStyle/>
            <a:p>
              <a:endParaRPr lang="en-US"/>
            </a:p>
          </p:txBody>
        </p:sp>
        <p:sp>
          <p:nvSpPr>
            <p:cNvPr id="193954" name="Line 418"/>
            <p:cNvSpPr>
              <a:spLocks noChangeShapeType="1"/>
            </p:cNvSpPr>
            <p:nvPr/>
          </p:nvSpPr>
          <p:spPr bwMode="auto">
            <a:xfrm flipV="1">
              <a:off x="2455" y="1985"/>
              <a:ext cx="20" cy="28"/>
            </a:xfrm>
            <a:prstGeom prst="line">
              <a:avLst/>
            </a:prstGeom>
            <a:noFill/>
            <a:ln w="38100">
              <a:solidFill>
                <a:schemeClr val="hlink"/>
              </a:solidFill>
              <a:round/>
              <a:headEnd/>
              <a:tailEnd/>
            </a:ln>
          </p:spPr>
          <p:txBody>
            <a:bodyPr/>
            <a:lstStyle/>
            <a:p>
              <a:endParaRPr lang="en-US"/>
            </a:p>
          </p:txBody>
        </p:sp>
        <p:sp>
          <p:nvSpPr>
            <p:cNvPr id="193955" name="Freeform 419"/>
            <p:cNvSpPr>
              <a:spLocks/>
            </p:cNvSpPr>
            <p:nvPr/>
          </p:nvSpPr>
          <p:spPr bwMode="auto">
            <a:xfrm>
              <a:off x="2475" y="1952"/>
              <a:ext cx="27" cy="33"/>
            </a:xfrm>
            <a:custGeom>
              <a:avLst/>
              <a:gdLst/>
              <a:ahLst/>
              <a:cxnLst>
                <a:cxn ang="0">
                  <a:pos x="0" y="33"/>
                </a:cxn>
                <a:cxn ang="0">
                  <a:pos x="14" y="13"/>
                </a:cxn>
                <a:cxn ang="0">
                  <a:pos x="27" y="0"/>
                </a:cxn>
              </a:cxnLst>
              <a:rect l="0" t="0" r="r" b="b"/>
              <a:pathLst>
                <a:path w="27" h="33">
                  <a:moveTo>
                    <a:pt x="0" y="33"/>
                  </a:moveTo>
                  <a:lnTo>
                    <a:pt x="14" y="13"/>
                  </a:lnTo>
                  <a:lnTo>
                    <a:pt x="27" y="0"/>
                  </a:lnTo>
                </a:path>
              </a:pathLst>
            </a:custGeom>
            <a:noFill/>
            <a:ln w="38100">
              <a:solidFill>
                <a:schemeClr val="hlink"/>
              </a:solidFill>
              <a:prstDash val="solid"/>
              <a:round/>
              <a:headEnd/>
              <a:tailEnd/>
            </a:ln>
          </p:spPr>
          <p:txBody>
            <a:bodyPr/>
            <a:lstStyle/>
            <a:p>
              <a:endParaRPr lang="en-US"/>
            </a:p>
          </p:txBody>
        </p:sp>
        <p:sp>
          <p:nvSpPr>
            <p:cNvPr id="193956" name="Line 420"/>
            <p:cNvSpPr>
              <a:spLocks noChangeShapeType="1"/>
            </p:cNvSpPr>
            <p:nvPr/>
          </p:nvSpPr>
          <p:spPr bwMode="auto">
            <a:xfrm flipV="1">
              <a:off x="2502" y="1925"/>
              <a:ext cx="21" cy="27"/>
            </a:xfrm>
            <a:prstGeom prst="line">
              <a:avLst/>
            </a:prstGeom>
            <a:noFill/>
            <a:ln w="38100">
              <a:solidFill>
                <a:schemeClr val="hlink"/>
              </a:solidFill>
              <a:round/>
              <a:headEnd/>
              <a:tailEnd/>
            </a:ln>
          </p:spPr>
          <p:txBody>
            <a:bodyPr/>
            <a:lstStyle/>
            <a:p>
              <a:endParaRPr lang="en-US"/>
            </a:p>
          </p:txBody>
        </p:sp>
        <p:sp>
          <p:nvSpPr>
            <p:cNvPr id="193957" name="Freeform 421"/>
            <p:cNvSpPr>
              <a:spLocks/>
            </p:cNvSpPr>
            <p:nvPr/>
          </p:nvSpPr>
          <p:spPr bwMode="auto">
            <a:xfrm>
              <a:off x="2523" y="1891"/>
              <a:ext cx="27" cy="34"/>
            </a:xfrm>
            <a:custGeom>
              <a:avLst/>
              <a:gdLst/>
              <a:ahLst/>
              <a:cxnLst>
                <a:cxn ang="0">
                  <a:pos x="0" y="34"/>
                </a:cxn>
                <a:cxn ang="0">
                  <a:pos x="13" y="20"/>
                </a:cxn>
                <a:cxn ang="0">
                  <a:pos x="27" y="0"/>
                </a:cxn>
              </a:cxnLst>
              <a:rect l="0" t="0" r="r" b="b"/>
              <a:pathLst>
                <a:path w="27" h="34">
                  <a:moveTo>
                    <a:pt x="0" y="34"/>
                  </a:moveTo>
                  <a:lnTo>
                    <a:pt x="13" y="20"/>
                  </a:lnTo>
                  <a:lnTo>
                    <a:pt x="27" y="0"/>
                  </a:lnTo>
                </a:path>
              </a:pathLst>
            </a:custGeom>
            <a:noFill/>
            <a:ln w="38100">
              <a:solidFill>
                <a:schemeClr val="hlink"/>
              </a:solidFill>
              <a:prstDash val="solid"/>
              <a:round/>
              <a:headEnd/>
              <a:tailEnd/>
            </a:ln>
          </p:spPr>
          <p:txBody>
            <a:bodyPr/>
            <a:lstStyle/>
            <a:p>
              <a:endParaRPr lang="en-US"/>
            </a:p>
          </p:txBody>
        </p:sp>
        <p:sp>
          <p:nvSpPr>
            <p:cNvPr id="193958" name="Line 422"/>
            <p:cNvSpPr>
              <a:spLocks noChangeShapeType="1"/>
            </p:cNvSpPr>
            <p:nvPr/>
          </p:nvSpPr>
          <p:spPr bwMode="auto">
            <a:xfrm flipV="1">
              <a:off x="2550" y="1857"/>
              <a:ext cx="20" cy="34"/>
            </a:xfrm>
            <a:prstGeom prst="line">
              <a:avLst/>
            </a:prstGeom>
            <a:noFill/>
            <a:ln w="38100">
              <a:solidFill>
                <a:schemeClr val="hlink"/>
              </a:solidFill>
              <a:round/>
              <a:headEnd/>
              <a:tailEnd/>
            </a:ln>
          </p:spPr>
          <p:txBody>
            <a:bodyPr/>
            <a:lstStyle/>
            <a:p>
              <a:endParaRPr lang="en-US"/>
            </a:p>
          </p:txBody>
        </p:sp>
        <p:sp>
          <p:nvSpPr>
            <p:cNvPr id="193959" name="Freeform 423"/>
            <p:cNvSpPr>
              <a:spLocks/>
            </p:cNvSpPr>
            <p:nvPr/>
          </p:nvSpPr>
          <p:spPr bwMode="auto">
            <a:xfrm>
              <a:off x="2570" y="1823"/>
              <a:ext cx="27" cy="34"/>
            </a:xfrm>
            <a:custGeom>
              <a:avLst/>
              <a:gdLst/>
              <a:ahLst/>
              <a:cxnLst>
                <a:cxn ang="0">
                  <a:pos x="0" y="34"/>
                </a:cxn>
                <a:cxn ang="0">
                  <a:pos x="13" y="14"/>
                </a:cxn>
                <a:cxn ang="0">
                  <a:pos x="27" y="0"/>
                </a:cxn>
              </a:cxnLst>
              <a:rect l="0" t="0" r="r" b="b"/>
              <a:pathLst>
                <a:path w="27" h="34">
                  <a:moveTo>
                    <a:pt x="0" y="34"/>
                  </a:moveTo>
                  <a:lnTo>
                    <a:pt x="13" y="14"/>
                  </a:lnTo>
                  <a:lnTo>
                    <a:pt x="27" y="0"/>
                  </a:lnTo>
                </a:path>
              </a:pathLst>
            </a:custGeom>
            <a:noFill/>
            <a:ln w="38100">
              <a:solidFill>
                <a:schemeClr val="hlink"/>
              </a:solidFill>
              <a:prstDash val="solid"/>
              <a:round/>
              <a:headEnd/>
              <a:tailEnd/>
            </a:ln>
          </p:spPr>
          <p:txBody>
            <a:bodyPr/>
            <a:lstStyle/>
            <a:p>
              <a:endParaRPr lang="en-US"/>
            </a:p>
          </p:txBody>
        </p:sp>
        <p:sp>
          <p:nvSpPr>
            <p:cNvPr id="193960" name="Line 424"/>
            <p:cNvSpPr>
              <a:spLocks noChangeShapeType="1"/>
            </p:cNvSpPr>
            <p:nvPr/>
          </p:nvSpPr>
          <p:spPr bwMode="auto">
            <a:xfrm flipV="1">
              <a:off x="2597" y="1790"/>
              <a:ext cx="20" cy="33"/>
            </a:xfrm>
            <a:prstGeom prst="line">
              <a:avLst/>
            </a:prstGeom>
            <a:noFill/>
            <a:ln w="38100">
              <a:solidFill>
                <a:schemeClr val="hlink"/>
              </a:solidFill>
              <a:round/>
              <a:headEnd/>
              <a:tailEnd/>
            </a:ln>
          </p:spPr>
          <p:txBody>
            <a:bodyPr/>
            <a:lstStyle/>
            <a:p>
              <a:endParaRPr lang="en-US"/>
            </a:p>
          </p:txBody>
        </p:sp>
        <p:sp>
          <p:nvSpPr>
            <p:cNvPr id="193961" name="Line 425"/>
            <p:cNvSpPr>
              <a:spLocks noChangeShapeType="1"/>
            </p:cNvSpPr>
            <p:nvPr/>
          </p:nvSpPr>
          <p:spPr bwMode="auto">
            <a:xfrm flipV="1">
              <a:off x="2617" y="1756"/>
              <a:ext cx="20" cy="34"/>
            </a:xfrm>
            <a:prstGeom prst="line">
              <a:avLst/>
            </a:prstGeom>
            <a:noFill/>
            <a:ln w="38100">
              <a:solidFill>
                <a:schemeClr val="hlink"/>
              </a:solidFill>
              <a:round/>
              <a:headEnd/>
              <a:tailEnd/>
            </a:ln>
          </p:spPr>
          <p:txBody>
            <a:bodyPr/>
            <a:lstStyle/>
            <a:p>
              <a:endParaRPr lang="en-US"/>
            </a:p>
          </p:txBody>
        </p:sp>
        <p:sp>
          <p:nvSpPr>
            <p:cNvPr id="193962" name="Freeform 426"/>
            <p:cNvSpPr>
              <a:spLocks/>
            </p:cNvSpPr>
            <p:nvPr/>
          </p:nvSpPr>
          <p:spPr bwMode="auto">
            <a:xfrm>
              <a:off x="2637" y="1715"/>
              <a:ext cx="27" cy="41"/>
            </a:xfrm>
            <a:custGeom>
              <a:avLst/>
              <a:gdLst/>
              <a:ahLst/>
              <a:cxnLst>
                <a:cxn ang="0">
                  <a:pos x="0" y="41"/>
                </a:cxn>
                <a:cxn ang="0">
                  <a:pos x="14" y="20"/>
                </a:cxn>
                <a:cxn ang="0">
                  <a:pos x="27" y="0"/>
                </a:cxn>
              </a:cxnLst>
              <a:rect l="0" t="0" r="r" b="b"/>
              <a:pathLst>
                <a:path w="27" h="41">
                  <a:moveTo>
                    <a:pt x="0" y="41"/>
                  </a:moveTo>
                  <a:lnTo>
                    <a:pt x="14" y="20"/>
                  </a:lnTo>
                  <a:lnTo>
                    <a:pt x="27" y="0"/>
                  </a:lnTo>
                </a:path>
              </a:pathLst>
            </a:custGeom>
            <a:noFill/>
            <a:ln w="38100">
              <a:solidFill>
                <a:schemeClr val="hlink"/>
              </a:solidFill>
              <a:prstDash val="solid"/>
              <a:round/>
              <a:headEnd/>
              <a:tailEnd/>
            </a:ln>
          </p:spPr>
          <p:txBody>
            <a:bodyPr/>
            <a:lstStyle/>
            <a:p>
              <a:endParaRPr lang="en-US"/>
            </a:p>
          </p:txBody>
        </p:sp>
        <p:sp>
          <p:nvSpPr>
            <p:cNvPr id="193963" name="Line 427"/>
            <p:cNvSpPr>
              <a:spLocks noChangeShapeType="1"/>
            </p:cNvSpPr>
            <p:nvPr/>
          </p:nvSpPr>
          <p:spPr bwMode="auto">
            <a:xfrm flipV="1">
              <a:off x="2664" y="1681"/>
              <a:ext cx="20" cy="34"/>
            </a:xfrm>
            <a:prstGeom prst="line">
              <a:avLst/>
            </a:prstGeom>
            <a:noFill/>
            <a:ln w="38100">
              <a:solidFill>
                <a:schemeClr val="hlink"/>
              </a:solidFill>
              <a:round/>
              <a:headEnd/>
              <a:tailEnd/>
            </a:ln>
          </p:spPr>
          <p:txBody>
            <a:bodyPr/>
            <a:lstStyle/>
            <a:p>
              <a:endParaRPr lang="en-US"/>
            </a:p>
          </p:txBody>
        </p:sp>
        <p:sp>
          <p:nvSpPr>
            <p:cNvPr id="193964" name="Freeform 428"/>
            <p:cNvSpPr>
              <a:spLocks/>
            </p:cNvSpPr>
            <p:nvPr/>
          </p:nvSpPr>
          <p:spPr bwMode="auto">
            <a:xfrm>
              <a:off x="2684" y="1641"/>
              <a:ext cx="27" cy="40"/>
            </a:xfrm>
            <a:custGeom>
              <a:avLst/>
              <a:gdLst/>
              <a:ahLst/>
              <a:cxnLst>
                <a:cxn ang="0">
                  <a:pos x="0" y="40"/>
                </a:cxn>
                <a:cxn ang="0">
                  <a:pos x="14" y="20"/>
                </a:cxn>
                <a:cxn ang="0">
                  <a:pos x="27" y="0"/>
                </a:cxn>
              </a:cxnLst>
              <a:rect l="0" t="0" r="r" b="b"/>
              <a:pathLst>
                <a:path w="27" h="40">
                  <a:moveTo>
                    <a:pt x="0" y="40"/>
                  </a:moveTo>
                  <a:lnTo>
                    <a:pt x="14" y="20"/>
                  </a:lnTo>
                  <a:lnTo>
                    <a:pt x="27" y="0"/>
                  </a:lnTo>
                </a:path>
              </a:pathLst>
            </a:custGeom>
            <a:noFill/>
            <a:ln w="38100">
              <a:solidFill>
                <a:schemeClr val="hlink"/>
              </a:solidFill>
              <a:prstDash val="solid"/>
              <a:round/>
              <a:headEnd/>
              <a:tailEnd/>
            </a:ln>
          </p:spPr>
          <p:txBody>
            <a:bodyPr/>
            <a:lstStyle/>
            <a:p>
              <a:endParaRPr lang="en-US"/>
            </a:p>
          </p:txBody>
        </p:sp>
        <p:sp>
          <p:nvSpPr>
            <p:cNvPr id="193965" name="Line 429"/>
            <p:cNvSpPr>
              <a:spLocks noChangeShapeType="1"/>
            </p:cNvSpPr>
            <p:nvPr/>
          </p:nvSpPr>
          <p:spPr bwMode="auto">
            <a:xfrm flipV="1">
              <a:off x="2711" y="1600"/>
              <a:ext cx="21" cy="41"/>
            </a:xfrm>
            <a:prstGeom prst="line">
              <a:avLst/>
            </a:prstGeom>
            <a:noFill/>
            <a:ln w="38100">
              <a:solidFill>
                <a:schemeClr val="hlink"/>
              </a:solidFill>
              <a:round/>
              <a:headEnd/>
              <a:tailEnd/>
            </a:ln>
          </p:spPr>
          <p:txBody>
            <a:bodyPr/>
            <a:lstStyle/>
            <a:p>
              <a:endParaRPr lang="en-US"/>
            </a:p>
          </p:txBody>
        </p:sp>
        <p:sp>
          <p:nvSpPr>
            <p:cNvPr id="193966" name="Freeform 430"/>
            <p:cNvSpPr>
              <a:spLocks/>
            </p:cNvSpPr>
            <p:nvPr/>
          </p:nvSpPr>
          <p:spPr bwMode="auto">
            <a:xfrm>
              <a:off x="2732" y="1567"/>
              <a:ext cx="27" cy="33"/>
            </a:xfrm>
            <a:custGeom>
              <a:avLst/>
              <a:gdLst/>
              <a:ahLst/>
              <a:cxnLst>
                <a:cxn ang="0">
                  <a:pos x="0" y="33"/>
                </a:cxn>
                <a:cxn ang="0">
                  <a:pos x="13" y="13"/>
                </a:cxn>
                <a:cxn ang="0">
                  <a:pos x="27" y="0"/>
                </a:cxn>
              </a:cxnLst>
              <a:rect l="0" t="0" r="r" b="b"/>
              <a:pathLst>
                <a:path w="27" h="33">
                  <a:moveTo>
                    <a:pt x="0" y="33"/>
                  </a:moveTo>
                  <a:lnTo>
                    <a:pt x="13" y="13"/>
                  </a:lnTo>
                  <a:lnTo>
                    <a:pt x="27" y="0"/>
                  </a:lnTo>
                </a:path>
              </a:pathLst>
            </a:custGeom>
            <a:noFill/>
            <a:ln w="38100">
              <a:solidFill>
                <a:schemeClr val="hlink"/>
              </a:solidFill>
              <a:prstDash val="solid"/>
              <a:round/>
              <a:headEnd/>
              <a:tailEnd/>
            </a:ln>
          </p:spPr>
          <p:txBody>
            <a:bodyPr/>
            <a:lstStyle/>
            <a:p>
              <a:endParaRPr lang="en-US"/>
            </a:p>
          </p:txBody>
        </p:sp>
        <p:sp>
          <p:nvSpPr>
            <p:cNvPr id="193967" name="Line 431"/>
            <p:cNvSpPr>
              <a:spLocks noChangeShapeType="1"/>
            </p:cNvSpPr>
            <p:nvPr/>
          </p:nvSpPr>
          <p:spPr bwMode="auto">
            <a:xfrm flipV="1">
              <a:off x="2759" y="1526"/>
              <a:ext cx="20" cy="41"/>
            </a:xfrm>
            <a:prstGeom prst="line">
              <a:avLst/>
            </a:prstGeom>
            <a:noFill/>
            <a:ln w="38100">
              <a:solidFill>
                <a:schemeClr val="hlink"/>
              </a:solidFill>
              <a:round/>
              <a:headEnd/>
              <a:tailEnd/>
            </a:ln>
          </p:spPr>
          <p:txBody>
            <a:bodyPr/>
            <a:lstStyle/>
            <a:p>
              <a:endParaRPr lang="en-US"/>
            </a:p>
          </p:txBody>
        </p:sp>
        <p:sp>
          <p:nvSpPr>
            <p:cNvPr id="193968" name="Freeform 432"/>
            <p:cNvSpPr>
              <a:spLocks/>
            </p:cNvSpPr>
            <p:nvPr/>
          </p:nvSpPr>
          <p:spPr bwMode="auto">
            <a:xfrm>
              <a:off x="2779" y="1485"/>
              <a:ext cx="27" cy="41"/>
            </a:xfrm>
            <a:custGeom>
              <a:avLst/>
              <a:gdLst/>
              <a:ahLst/>
              <a:cxnLst>
                <a:cxn ang="0">
                  <a:pos x="0" y="41"/>
                </a:cxn>
                <a:cxn ang="0">
                  <a:pos x="13" y="21"/>
                </a:cxn>
                <a:cxn ang="0">
                  <a:pos x="27" y="0"/>
                </a:cxn>
              </a:cxnLst>
              <a:rect l="0" t="0" r="r" b="b"/>
              <a:pathLst>
                <a:path w="27" h="41">
                  <a:moveTo>
                    <a:pt x="0" y="41"/>
                  </a:moveTo>
                  <a:lnTo>
                    <a:pt x="13" y="21"/>
                  </a:lnTo>
                  <a:lnTo>
                    <a:pt x="27" y="0"/>
                  </a:lnTo>
                </a:path>
              </a:pathLst>
            </a:custGeom>
            <a:noFill/>
            <a:ln w="38100">
              <a:solidFill>
                <a:schemeClr val="hlink"/>
              </a:solidFill>
              <a:prstDash val="solid"/>
              <a:round/>
              <a:headEnd/>
              <a:tailEnd/>
            </a:ln>
          </p:spPr>
          <p:txBody>
            <a:bodyPr/>
            <a:lstStyle/>
            <a:p>
              <a:endParaRPr lang="en-US"/>
            </a:p>
          </p:txBody>
        </p:sp>
        <p:sp>
          <p:nvSpPr>
            <p:cNvPr id="193969" name="Line 433"/>
            <p:cNvSpPr>
              <a:spLocks noChangeShapeType="1"/>
            </p:cNvSpPr>
            <p:nvPr/>
          </p:nvSpPr>
          <p:spPr bwMode="auto">
            <a:xfrm flipV="1">
              <a:off x="2806" y="1445"/>
              <a:ext cx="20" cy="40"/>
            </a:xfrm>
            <a:prstGeom prst="line">
              <a:avLst/>
            </a:prstGeom>
            <a:noFill/>
            <a:ln w="38100">
              <a:solidFill>
                <a:schemeClr val="hlink"/>
              </a:solidFill>
              <a:round/>
              <a:headEnd/>
              <a:tailEnd/>
            </a:ln>
          </p:spPr>
          <p:txBody>
            <a:bodyPr/>
            <a:lstStyle/>
            <a:p>
              <a:endParaRPr lang="en-US"/>
            </a:p>
          </p:txBody>
        </p:sp>
        <p:sp>
          <p:nvSpPr>
            <p:cNvPr id="193970" name="Freeform 434"/>
            <p:cNvSpPr>
              <a:spLocks/>
            </p:cNvSpPr>
            <p:nvPr/>
          </p:nvSpPr>
          <p:spPr bwMode="auto">
            <a:xfrm>
              <a:off x="2826" y="1411"/>
              <a:ext cx="27" cy="34"/>
            </a:xfrm>
            <a:custGeom>
              <a:avLst/>
              <a:gdLst/>
              <a:ahLst/>
              <a:cxnLst>
                <a:cxn ang="0">
                  <a:pos x="0" y="34"/>
                </a:cxn>
                <a:cxn ang="0">
                  <a:pos x="14" y="14"/>
                </a:cxn>
                <a:cxn ang="0">
                  <a:pos x="27" y="0"/>
                </a:cxn>
              </a:cxnLst>
              <a:rect l="0" t="0" r="r" b="b"/>
              <a:pathLst>
                <a:path w="27" h="34">
                  <a:moveTo>
                    <a:pt x="0" y="34"/>
                  </a:moveTo>
                  <a:lnTo>
                    <a:pt x="14" y="14"/>
                  </a:lnTo>
                  <a:lnTo>
                    <a:pt x="27" y="0"/>
                  </a:lnTo>
                </a:path>
              </a:pathLst>
            </a:custGeom>
            <a:noFill/>
            <a:ln w="38100">
              <a:solidFill>
                <a:schemeClr val="hlink"/>
              </a:solidFill>
              <a:prstDash val="solid"/>
              <a:round/>
              <a:headEnd/>
              <a:tailEnd/>
            </a:ln>
          </p:spPr>
          <p:txBody>
            <a:bodyPr/>
            <a:lstStyle/>
            <a:p>
              <a:endParaRPr lang="en-US"/>
            </a:p>
          </p:txBody>
        </p:sp>
        <p:sp>
          <p:nvSpPr>
            <p:cNvPr id="193971" name="Line 435"/>
            <p:cNvSpPr>
              <a:spLocks noChangeShapeType="1"/>
            </p:cNvSpPr>
            <p:nvPr/>
          </p:nvSpPr>
          <p:spPr bwMode="auto">
            <a:xfrm flipV="1">
              <a:off x="2853" y="1377"/>
              <a:ext cx="20" cy="34"/>
            </a:xfrm>
            <a:prstGeom prst="line">
              <a:avLst/>
            </a:prstGeom>
            <a:noFill/>
            <a:ln w="38100">
              <a:solidFill>
                <a:schemeClr val="hlink"/>
              </a:solidFill>
              <a:round/>
              <a:headEnd/>
              <a:tailEnd/>
            </a:ln>
          </p:spPr>
          <p:txBody>
            <a:bodyPr/>
            <a:lstStyle/>
            <a:p>
              <a:endParaRPr lang="en-US"/>
            </a:p>
          </p:txBody>
        </p:sp>
        <p:sp>
          <p:nvSpPr>
            <p:cNvPr id="193972" name="Freeform 436"/>
            <p:cNvSpPr>
              <a:spLocks/>
            </p:cNvSpPr>
            <p:nvPr/>
          </p:nvSpPr>
          <p:spPr bwMode="auto">
            <a:xfrm>
              <a:off x="2873" y="1337"/>
              <a:ext cx="27" cy="40"/>
            </a:xfrm>
            <a:custGeom>
              <a:avLst/>
              <a:gdLst/>
              <a:ahLst/>
              <a:cxnLst>
                <a:cxn ang="0">
                  <a:pos x="0" y="40"/>
                </a:cxn>
                <a:cxn ang="0">
                  <a:pos x="14" y="20"/>
                </a:cxn>
                <a:cxn ang="0">
                  <a:pos x="27" y="0"/>
                </a:cxn>
              </a:cxnLst>
              <a:rect l="0" t="0" r="r" b="b"/>
              <a:pathLst>
                <a:path w="27" h="40">
                  <a:moveTo>
                    <a:pt x="0" y="40"/>
                  </a:moveTo>
                  <a:lnTo>
                    <a:pt x="14" y="20"/>
                  </a:lnTo>
                  <a:lnTo>
                    <a:pt x="27" y="0"/>
                  </a:lnTo>
                </a:path>
              </a:pathLst>
            </a:custGeom>
            <a:noFill/>
            <a:ln w="38100">
              <a:solidFill>
                <a:schemeClr val="hlink"/>
              </a:solidFill>
              <a:prstDash val="solid"/>
              <a:round/>
              <a:headEnd/>
              <a:tailEnd/>
            </a:ln>
          </p:spPr>
          <p:txBody>
            <a:bodyPr/>
            <a:lstStyle/>
            <a:p>
              <a:endParaRPr lang="en-US"/>
            </a:p>
          </p:txBody>
        </p:sp>
        <p:sp>
          <p:nvSpPr>
            <p:cNvPr id="193973" name="Line 437"/>
            <p:cNvSpPr>
              <a:spLocks noChangeShapeType="1"/>
            </p:cNvSpPr>
            <p:nvPr/>
          </p:nvSpPr>
          <p:spPr bwMode="auto">
            <a:xfrm flipV="1">
              <a:off x="2900" y="1303"/>
              <a:ext cx="20" cy="34"/>
            </a:xfrm>
            <a:prstGeom prst="line">
              <a:avLst/>
            </a:prstGeom>
            <a:noFill/>
            <a:ln w="38100">
              <a:solidFill>
                <a:schemeClr val="hlink"/>
              </a:solidFill>
              <a:round/>
              <a:headEnd/>
              <a:tailEnd/>
            </a:ln>
          </p:spPr>
          <p:txBody>
            <a:bodyPr/>
            <a:lstStyle/>
            <a:p>
              <a:endParaRPr lang="en-US"/>
            </a:p>
          </p:txBody>
        </p:sp>
        <p:sp>
          <p:nvSpPr>
            <p:cNvPr id="193974" name="Freeform 438"/>
            <p:cNvSpPr>
              <a:spLocks/>
            </p:cNvSpPr>
            <p:nvPr/>
          </p:nvSpPr>
          <p:spPr bwMode="auto">
            <a:xfrm>
              <a:off x="2920" y="1269"/>
              <a:ext cx="27" cy="34"/>
            </a:xfrm>
            <a:custGeom>
              <a:avLst/>
              <a:gdLst/>
              <a:ahLst/>
              <a:cxnLst>
                <a:cxn ang="0">
                  <a:pos x="0" y="34"/>
                </a:cxn>
                <a:cxn ang="0">
                  <a:pos x="14" y="14"/>
                </a:cxn>
                <a:cxn ang="0">
                  <a:pos x="27" y="0"/>
                </a:cxn>
              </a:cxnLst>
              <a:rect l="0" t="0" r="r" b="b"/>
              <a:pathLst>
                <a:path w="27" h="34">
                  <a:moveTo>
                    <a:pt x="0" y="34"/>
                  </a:moveTo>
                  <a:lnTo>
                    <a:pt x="14" y="14"/>
                  </a:lnTo>
                  <a:lnTo>
                    <a:pt x="27" y="0"/>
                  </a:lnTo>
                </a:path>
              </a:pathLst>
            </a:custGeom>
            <a:noFill/>
            <a:ln w="38100">
              <a:solidFill>
                <a:schemeClr val="hlink"/>
              </a:solidFill>
              <a:prstDash val="solid"/>
              <a:round/>
              <a:headEnd/>
              <a:tailEnd/>
            </a:ln>
          </p:spPr>
          <p:txBody>
            <a:bodyPr/>
            <a:lstStyle/>
            <a:p>
              <a:endParaRPr lang="en-US"/>
            </a:p>
          </p:txBody>
        </p:sp>
        <p:sp>
          <p:nvSpPr>
            <p:cNvPr id="193975" name="Line 439"/>
            <p:cNvSpPr>
              <a:spLocks noChangeShapeType="1"/>
            </p:cNvSpPr>
            <p:nvPr/>
          </p:nvSpPr>
          <p:spPr bwMode="auto">
            <a:xfrm flipV="1">
              <a:off x="2947" y="1242"/>
              <a:ext cx="21" cy="27"/>
            </a:xfrm>
            <a:prstGeom prst="line">
              <a:avLst/>
            </a:prstGeom>
            <a:noFill/>
            <a:ln w="38100">
              <a:solidFill>
                <a:schemeClr val="hlink"/>
              </a:solidFill>
              <a:round/>
              <a:headEnd/>
              <a:tailEnd/>
            </a:ln>
          </p:spPr>
          <p:txBody>
            <a:bodyPr/>
            <a:lstStyle/>
            <a:p>
              <a:endParaRPr lang="en-US"/>
            </a:p>
          </p:txBody>
        </p:sp>
        <p:sp>
          <p:nvSpPr>
            <p:cNvPr id="193976" name="Freeform 440"/>
            <p:cNvSpPr>
              <a:spLocks/>
            </p:cNvSpPr>
            <p:nvPr/>
          </p:nvSpPr>
          <p:spPr bwMode="auto">
            <a:xfrm>
              <a:off x="2968" y="1208"/>
              <a:ext cx="27" cy="34"/>
            </a:xfrm>
            <a:custGeom>
              <a:avLst/>
              <a:gdLst/>
              <a:ahLst/>
              <a:cxnLst>
                <a:cxn ang="0">
                  <a:pos x="0" y="34"/>
                </a:cxn>
                <a:cxn ang="0">
                  <a:pos x="13" y="14"/>
                </a:cxn>
                <a:cxn ang="0">
                  <a:pos x="27" y="0"/>
                </a:cxn>
              </a:cxnLst>
              <a:rect l="0" t="0" r="r" b="b"/>
              <a:pathLst>
                <a:path w="27" h="34">
                  <a:moveTo>
                    <a:pt x="0" y="34"/>
                  </a:moveTo>
                  <a:lnTo>
                    <a:pt x="13" y="14"/>
                  </a:lnTo>
                  <a:lnTo>
                    <a:pt x="27" y="0"/>
                  </a:lnTo>
                </a:path>
              </a:pathLst>
            </a:custGeom>
            <a:noFill/>
            <a:ln w="38100">
              <a:solidFill>
                <a:schemeClr val="hlink"/>
              </a:solidFill>
              <a:prstDash val="solid"/>
              <a:round/>
              <a:headEnd/>
              <a:tailEnd/>
            </a:ln>
          </p:spPr>
          <p:txBody>
            <a:bodyPr/>
            <a:lstStyle/>
            <a:p>
              <a:endParaRPr lang="en-US"/>
            </a:p>
          </p:txBody>
        </p:sp>
        <p:sp>
          <p:nvSpPr>
            <p:cNvPr id="193977" name="Line 441"/>
            <p:cNvSpPr>
              <a:spLocks noChangeShapeType="1"/>
            </p:cNvSpPr>
            <p:nvPr/>
          </p:nvSpPr>
          <p:spPr bwMode="auto">
            <a:xfrm flipV="1">
              <a:off x="2995" y="1181"/>
              <a:ext cx="20" cy="27"/>
            </a:xfrm>
            <a:prstGeom prst="line">
              <a:avLst/>
            </a:prstGeom>
            <a:noFill/>
            <a:ln w="38100">
              <a:solidFill>
                <a:schemeClr val="hlink"/>
              </a:solidFill>
              <a:round/>
              <a:headEnd/>
              <a:tailEnd/>
            </a:ln>
          </p:spPr>
          <p:txBody>
            <a:bodyPr/>
            <a:lstStyle/>
            <a:p>
              <a:endParaRPr lang="en-US"/>
            </a:p>
          </p:txBody>
        </p:sp>
        <p:sp>
          <p:nvSpPr>
            <p:cNvPr id="193978" name="Freeform 442"/>
            <p:cNvSpPr>
              <a:spLocks/>
            </p:cNvSpPr>
            <p:nvPr/>
          </p:nvSpPr>
          <p:spPr bwMode="auto">
            <a:xfrm>
              <a:off x="3015" y="1161"/>
              <a:ext cx="27" cy="20"/>
            </a:xfrm>
            <a:custGeom>
              <a:avLst/>
              <a:gdLst/>
              <a:ahLst/>
              <a:cxnLst>
                <a:cxn ang="0">
                  <a:pos x="0" y="20"/>
                </a:cxn>
                <a:cxn ang="0">
                  <a:pos x="13" y="7"/>
                </a:cxn>
                <a:cxn ang="0">
                  <a:pos x="27" y="0"/>
                </a:cxn>
              </a:cxnLst>
              <a:rect l="0" t="0" r="r" b="b"/>
              <a:pathLst>
                <a:path w="27" h="20">
                  <a:moveTo>
                    <a:pt x="0" y="20"/>
                  </a:moveTo>
                  <a:lnTo>
                    <a:pt x="13" y="7"/>
                  </a:lnTo>
                  <a:lnTo>
                    <a:pt x="27" y="0"/>
                  </a:lnTo>
                </a:path>
              </a:pathLst>
            </a:custGeom>
            <a:noFill/>
            <a:ln w="38100">
              <a:solidFill>
                <a:schemeClr val="hlink"/>
              </a:solidFill>
              <a:prstDash val="solid"/>
              <a:round/>
              <a:headEnd/>
              <a:tailEnd/>
            </a:ln>
          </p:spPr>
          <p:txBody>
            <a:bodyPr/>
            <a:lstStyle/>
            <a:p>
              <a:endParaRPr lang="en-US"/>
            </a:p>
          </p:txBody>
        </p:sp>
        <p:sp>
          <p:nvSpPr>
            <p:cNvPr id="193979" name="Freeform 443"/>
            <p:cNvSpPr>
              <a:spLocks/>
            </p:cNvSpPr>
            <p:nvPr/>
          </p:nvSpPr>
          <p:spPr bwMode="auto">
            <a:xfrm>
              <a:off x="3042" y="1134"/>
              <a:ext cx="20" cy="27"/>
            </a:xfrm>
            <a:custGeom>
              <a:avLst/>
              <a:gdLst/>
              <a:ahLst/>
              <a:cxnLst>
                <a:cxn ang="0">
                  <a:pos x="0" y="27"/>
                </a:cxn>
                <a:cxn ang="0">
                  <a:pos x="7" y="14"/>
                </a:cxn>
                <a:cxn ang="0">
                  <a:pos x="20" y="0"/>
                </a:cxn>
              </a:cxnLst>
              <a:rect l="0" t="0" r="r" b="b"/>
              <a:pathLst>
                <a:path w="20" h="27">
                  <a:moveTo>
                    <a:pt x="0" y="27"/>
                  </a:moveTo>
                  <a:lnTo>
                    <a:pt x="7" y="14"/>
                  </a:lnTo>
                  <a:lnTo>
                    <a:pt x="20" y="0"/>
                  </a:lnTo>
                </a:path>
              </a:pathLst>
            </a:custGeom>
            <a:noFill/>
            <a:ln w="38100">
              <a:solidFill>
                <a:schemeClr val="hlink"/>
              </a:solidFill>
              <a:prstDash val="solid"/>
              <a:round/>
              <a:headEnd/>
              <a:tailEnd/>
            </a:ln>
          </p:spPr>
          <p:txBody>
            <a:bodyPr/>
            <a:lstStyle/>
            <a:p>
              <a:endParaRPr lang="en-US"/>
            </a:p>
          </p:txBody>
        </p:sp>
        <p:sp>
          <p:nvSpPr>
            <p:cNvPr id="193980" name="Freeform 444"/>
            <p:cNvSpPr>
              <a:spLocks/>
            </p:cNvSpPr>
            <p:nvPr/>
          </p:nvSpPr>
          <p:spPr bwMode="auto">
            <a:xfrm>
              <a:off x="3062" y="1121"/>
              <a:ext cx="27" cy="13"/>
            </a:xfrm>
            <a:custGeom>
              <a:avLst/>
              <a:gdLst/>
              <a:ahLst/>
              <a:cxnLst>
                <a:cxn ang="0">
                  <a:pos x="0" y="13"/>
                </a:cxn>
                <a:cxn ang="0">
                  <a:pos x="14" y="6"/>
                </a:cxn>
                <a:cxn ang="0">
                  <a:pos x="27" y="0"/>
                </a:cxn>
              </a:cxnLst>
              <a:rect l="0" t="0" r="r" b="b"/>
              <a:pathLst>
                <a:path w="27" h="13">
                  <a:moveTo>
                    <a:pt x="0" y="13"/>
                  </a:moveTo>
                  <a:lnTo>
                    <a:pt x="14" y="6"/>
                  </a:lnTo>
                  <a:lnTo>
                    <a:pt x="27" y="0"/>
                  </a:lnTo>
                </a:path>
              </a:pathLst>
            </a:custGeom>
            <a:noFill/>
            <a:ln w="38100">
              <a:solidFill>
                <a:schemeClr val="hlink"/>
              </a:solidFill>
              <a:prstDash val="solid"/>
              <a:round/>
              <a:headEnd/>
              <a:tailEnd/>
            </a:ln>
          </p:spPr>
          <p:txBody>
            <a:bodyPr/>
            <a:lstStyle/>
            <a:p>
              <a:endParaRPr lang="en-US"/>
            </a:p>
          </p:txBody>
        </p:sp>
        <p:sp>
          <p:nvSpPr>
            <p:cNvPr id="193981" name="Freeform 445"/>
            <p:cNvSpPr>
              <a:spLocks/>
            </p:cNvSpPr>
            <p:nvPr/>
          </p:nvSpPr>
          <p:spPr bwMode="auto">
            <a:xfrm>
              <a:off x="3089" y="1100"/>
              <a:ext cx="20" cy="21"/>
            </a:xfrm>
            <a:custGeom>
              <a:avLst/>
              <a:gdLst/>
              <a:ahLst/>
              <a:cxnLst>
                <a:cxn ang="0">
                  <a:pos x="0" y="21"/>
                </a:cxn>
                <a:cxn ang="0">
                  <a:pos x="7" y="7"/>
                </a:cxn>
                <a:cxn ang="0">
                  <a:pos x="20" y="0"/>
                </a:cxn>
              </a:cxnLst>
              <a:rect l="0" t="0" r="r" b="b"/>
              <a:pathLst>
                <a:path w="20" h="21">
                  <a:moveTo>
                    <a:pt x="0" y="21"/>
                  </a:moveTo>
                  <a:lnTo>
                    <a:pt x="7" y="7"/>
                  </a:lnTo>
                  <a:lnTo>
                    <a:pt x="20" y="0"/>
                  </a:lnTo>
                </a:path>
              </a:pathLst>
            </a:custGeom>
            <a:noFill/>
            <a:ln w="38100">
              <a:solidFill>
                <a:schemeClr val="hlink"/>
              </a:solidFill>
              <a:prstDash val="solid"/>
              <a:round/>
              <a:headEnd/>
              <a:tailEnd/>
            </a:ln>
          </p:spPr>
          <p:txBody>
            <a:bodyPr/>
            <a:lstStyle/>
            <a:p>
              <a:endParaRPr lang="en-US"/>
            </a:p>
          </p:txBody>
        </p:sp>
        <p:sp>
          <p:nvSpPr>
            <p:cNvPr id="193982" name="Freeform 446"/>
            <p:cNvSpPr>
              <a:spLocks/>
            </p:cNvSpPr>
            <p:nvPr/>
          </p:nvSpPr>
          <p:spPr bwMode="auto">
            <a:xfrm>
              <a:off x="3109" y="1087"/>
              <a:ext cx="27" cy="13"/>
            </a:xfrm>
            <a:custGeom>
              <a:avLst/>
              <a:gdLst/>
              <a:ahLst/>
              <a:cxnLst>
                <a:cxn ang="0">
                  <a:pos x="0" y="13"/>
                </a:cxn>
                <a:cxn ang="0">
                  <a:pos x="14" y="7"/>
                </a:cxn>
                <a:cxn ang="0">
                  <a:pos x="27" y="0"/>
                </a:cxn>
              </a:cxnLst>
              <a:rect l="0" t="0" r="r" b="b"/>
              <a:pathLst>
                <a:path w="27" h="13">
                  <a:moveTo>
                    <a:pt x="0" y="13"/>
                  </a:moveTo>
                  <a:lnTo>
                    <a:pt x="14" y="7"/>
                  </a:lnTo>
                  <a:lnTo>
                    <a:pt x="27" y="0"/>
                  </a:lnTo>
                </a:path>
              </a:pathLst>
            </a:custGeom>
            <a:noFill/>
            <a:ln w="38100">
              <a:solidFill>
                <a:schemeClr val="hlink"/>
              </a:solidFill>
              <a:prstDash val="solid"/>
              <a:round/>
              <a:headEnd/>
              <a:tailEnd/>
            </a:ln>
          </p:spPr>
          <p:txBody>
            <a:bodyPr/>
            <a:lstStyle/>
            <a:p>
              <a:endParaRPr lang="en-US"/>
            </a:p>
          </p:txBody>
        </p:sp>
        <p:sp>
          <p:nvSpPr>
            <p:cNvPr id="193983" name="Line 447"/>
            <p:cNvSpPr>
              <a:spLocks noChangeShapeType="1"/>
            </p:cNvSpPr>
            <p:nvPr/>
          </p:nvSpPr>
          <p:spPr bwMode="auto">
            <a:xfrm flipV="1">
              <a:off x="3136" y="1073"/>
              <a:ext cx="20" cy="14"/>
            </a:xfrm>
            <a:prstGeom prst="line">
              <a:avLst/>
            </a:prstGeom>
            <a:noFill/>
            <a:ln w="38100">
              <a:solidFill>
                <a:schemeClr val="hlink"/>
              </a:solidFill>
              <a:round/>
              <a:headEnd/>
              <a:tailEnd/>
            </a:ln>
          </p:spPr>
          <p:txBody>
            <a:bodyPr/>
            <a:lstStyle/>
            <a:p>
              <a:endParaRPr lang="en-US"/>
            </a:p>
          </p:txBody>
        </p:sp>
        <p:sp>
          <p:nvSpPr>
            <p:cNvPr id="193984" name="Freeform 448"/>
            <p:cNvSpPr>
              <a:spLocks/>
            </p:cNvSpPr>
            <p:nvPr/>
          </p:nvSpPr>
          <p:spPr bwMode="auto">
            <a:xfrm>
              <a:off x="3156" y="1066"/>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3985" name="Line 449"/>
            <p:cNvSpPr>
              <a:spLocks noChangeShapeType="1"/>
            </p:cNvSpPr>
            <p:nvPr/>
          </p:nvSpPr>
          <p:spPr bwMode="auto">
            <a:xfrm flipV="1">
              <a:off x="3183" y="1060"/>
              <a:ext cx="21" cy="6"/>
            </a:xfrm>
            <a:prstGeom prst="line">
              <a:avLst/>
            </a:prstGeom>
            <a:noFill/>
            <a:ln w="38100">
              <a:solidFill>
                <a:schemeClr val="hlink"/>
              </a:solidFill>
              <a:round/>
              <a:headEnd/>
              <a:tailEnd/>
            </a:ln>
          </p:spPr>
          <p:txBody>
            <a:bodyPr/>
            <a:lstStyle/>
            <a:p>
              <a:endParaRPr lang="en-US"/>
            </a:p>
          </p:txBody>
        </p:sp>
        <p:sp>
          <p:nvSpPr>
            <p:cNvPr id="193986" name="Line 450"/>
            <p:cNvSpPr>
              <a:spLocks noChangeShapeType="1"/>
            </p:cNvSpPr>
            <p:nvPr/>
          </p:nvSpPr>
          <p:spPr bwMode="auto">
            <a:xfrm>
              <a:off x="3204" y="1060"/>
              <a:ext cx="20" cy="1"/>
            </a:xfrm>
            <a:prstGeom prst="line">
              <a:avLst/>
            </a:prstGeom>
            <a:noFill/>
            <a:ln w="38100">
              <a:solidFill>
                <a:schemeClr val="hlink"/>
              </a:solidFill>
              <a:round/>
              <a:headEnd/>
              <a:tailEnd/>
            </a:ln>
          </p:spPr>
          <p:txBody>
            <a:bodyPr/>
            <a:lstStyle/>
            <a:p>
              <a:endParaRPr lang="en-US"/>
            </a:p>
          </p:txBody>
        </p:sp>
        <p:sp>
          <p:nvSpPr>
            <p:cNvPr id="193987" name="Freeform 451"/>
            <p:cNvSpPr>
              <a:spLocks/>
            </p:cNvSpPr>
            <p:nvPr/>
          </p:nvSpPr>
          <p:spPr bwMode="auto">
            <a:xfrm>
              <a:off x="3224" y="106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3988" name="Line 452"/>
            <p:cNvSpPr>
              <a:spLocks noChangeShapeType="1"/>
            </p:cNvSpPr>
            <p:nvPr/>
          </p:nvSpPr>
          <p:spPr bwMode="auto">
            <a:xfrm>
              <a:off x="3251" y="1060"/>
              <a:ext cx="20" cy="6"/>
            </a:xfrm>
            <a:prstGeom prst="line">
              <a:avLst/>
            </a:prstGeom>
            <a:noFill/>
            <a:ln w="38100">
              <a:solidFill>
                <a:schemeClr val="hlink"/>
              </a:solidFill>
              <a:round/>
              <a:headEnd/>
              <a:tailEnd/>
            </a:ln>
          </p:spPr>
          <p:txBody>
            <a:bodyPr/>
            <a:lstStyle/>
            <a:p>
              <a:endParaRPr lang="en-US"/>
            </a:p>
          </p:txBody>
        </p:sp>
        <p:sp>
          <p:nvSpPr>
            <p:cNvPr id="193989" name="Freeform 453"/>
            <p:cNvSpPr>
              <a:spLocks/>
            </p:cNvSpPr>
            <p:nvPr/>
          </p:nvSpPr>
          <p:spPr bwMode="auto">
            <a:xfrm>
              <a:off x="3271" y="1066"/>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38100">
              <a:solidFill>
                <a:schemeClr val="hlink"/>
              </a:solidFill>
              <a:prstDash val="solid"/>
              <a:round/>
              <a:headEnd/>
              <a:tailEnd/>
            </a:ln>
          </p:spPr>
          <p:txBody>
            <a:bodyPr/>
            <a:lstStyle/>
            <a:p>
              <a:endParaRPr lang="en-US"/>
            </a:p>
          </p:txBody>
        </p:sp>
        <p:sp>
          <p:nvSpPr>
            <p:cNvPr id="193990" name="Line 454"/>
            <p:cNvSpPr>
              <a:spLocks noChangeShapeType="1"/>
            </p:cNvSpPr>
            <p:nvPr/>
          </p:nvSpPr>
          <p:spPr bwMode="auto">
            <a:xfrm>
              <a:off x="3298" y="1073"/>
              <a:ext cx="20" cy="14"/>
            </a:xfrm>
            <a:prstGeom prst="line">
              <a:avLst/>
            </a:prstGeom>
            <a:noFill/>
            <a:ln w="38100">
              <a:solidFill>
                <a:schemeClr val="hlink"/>
              </a:solidFill>
              <a:round/>
              <a:headEnd/>
              <a:tailEnd/>
            </a:ln>
          </p:spPr>
          <p:txBody>
            <a:bodyPr/>
            <a:lstStyle/>
            <a:p>
              <a:endParaRPr lang="en-US"/>
            </a:p>
          </p:txBody>
        </p:sp>
        <p:sp>
          <p:nvSpPr>
            <p:cNvPr id="193991" name="Freeform 455"/>
            <p:cNvSpPr>
              <a:spLocks/>
            </p:cNvSpPr>
            <p:nvPr/>
          </p:nvSpPr>
          <p:spPr bwMode="auto">
            <a:xfrm>
              <a:off x="3318" y="1087"/>
              <a:ext cx="27" cy="13"/>
            </a:xfrm>
            <a:custGeom>
              <a:avLst/>
              <a:gdLst/>
              <a:ahLst/>
              <a:cxnLst>
                <a:cxn ang="0">
                  <a:pos x="0" y="0"/>
                </a:cxn>
                <a:cxn ang="0">
                  <a:pos x="14" y="7"/>
                </a:cxn>
                <a:cxn ang="0">
                  <a:pos x="27" y="13"/>
                </a:cxn>
              </a:cxnLst>
              <a:rect l="0" t="0" r="r" b="b"/>
              <a:pathLst>
                <a:path w="27" h="13">
                  <a:moveTo>
                    <a:pt x="0" y="0"/>
                  </a:moveTo>
                  <a:lnTo>
                    <a:pt x="14" y="7"/>
                  </a:lnTo>
                  <a:lnTo>
                    <a:pt x="27" y="13"/>
                  </a:lnTo>
                </a:path>
              </a:pathLst>
            </a:custGeom>
            <a:noFill/>
            <a:ln w="38100">
              <a:solidFill>
                <a:schemeClr val="hlink"/>
              </a:solidFill>
              <a:prstDash val="solid"/>
              <a:round/>
              <a:headEnd/>
              <a:tailEnd/>
            </a:ln>
          </p:spPr>
          <p:txBody>
            <a:bodyPr/>
            <a:lstStyle/>
            <a:p>
              <a:endParaRPr lang="en-US"/>
            </a:p>
          </p:txBody>
        </p:sp>
        <p:sp>
          <p:nvSpPr>
            <p:cNvPr id="193992" name="Freeform 456"/>
            <p:cNvSpPr>
              <a:spLocks/>
            </p:cNvSpPr>
            <p:nvPr/>
          </p:nvSpPr>
          <p:spPr bwMode="auto">
            <a:xfrm>
              <a:off x="3345" y="1100"/>
              <a:ext cx="21" cy="21"/>
            </a:xfrm>
            <a:custGeom>
              <a:avLst/>
              <a:gdLst/>
              <a:ahLst/>
              <a:cxnLst>
                <a:cxn ang="0">
                  <a:pos x="0" y="0"/>
                </a:cxn>
                <a:cxn ang="0">
                  <a:pos x="7" y="7"/>
                </a:cxn>
                <a:cxn ang="0">
                  <a:pos x="21" y="21"/>
                </a:cxn>
              </a:cxnLst>
              <a:rect l="0" t="0" r="r" b="b"/>
              <a:pathLst>
                <a:path w="21" h="21">
                  <a:moveTo>
                    <a:pt x="0" y="0"/>
                  </a:moveTo>
                  <a:lnTo>
                    <a:pt x="7" y="7"/>
                  </a:lnTo>
                  <a:lnTo>
                    <a:pt x="21" y="21"/>
                  </a:lnTo>
                </a:path>
              </a:pathLst>
            </a:custGeom>
            <a:noFill/>
            <a:ln w="38100">
              <a:solidFill>
                <a:schemeClr val="hlink"/>
              </a:solidFill>
              <a:prstDash val="solid"/>
              <a:round/>
              <a:headEnd/>
              <a:tailEnd/>
            </a:ln>
          </p:spPr>
          <p:txBody>
            <a:bodyPr/>
            <a:lstStyle/>
            <a:p>
              <a:endParaRPr lang="en-US"/>
            </a:p>
          </p:txBody>
        </p:sp>
        <p:sp>
          <p:nvSpPr>
            <p:cNvPr id="193993" name="Freeform 457"/>
            <p:cNvSpPr>
              <a:spLocks/>
            </p:cNvSpPr>
            <p:nvPr/>
          </p:nvSpPr>
          <p:spPr bwMode="auto">
            <a:xfrm>
              <a:off x="3366" y="1121"/>
              <a:ext cx="27" cy="13"/>
            </a:xfrm>
            <a:custGeom>
              <a:avLst/>
              <a:gdLst/>
              <a:ahLst/>
              <a:cxnLst>
                <a:cxn ang="0">
                  <a:pos x="0" y="0"/>
                </a:cxn>
                <a:cxn ang="0">
                  <a:pos x="13" y="6"/>
                </a:cxn>
                <a:cxn ang="0">
                  <a:pos x="27" y="13"/>
                </a:cxn>
              </a:cxnLst>
              <a:rect l="0" t="0" r="r" b="b"/>
              <a:pathLst>
                <a:path w="27" h="13">
                  <a:moveTo>
                    <a:pt x="0" y="0"/>
                  </a:moveTo>
                  <a:lnTo>
                    <a:pt x="13" y="6"/>
                  </a:lnTo>
                  <a:lnTo>
                    <a:pt x="27" y="13"/>
                  </a:lnTo>
                </a:path>
              </a:pathLst>
            </a:custGeom>
            <a:noFill/>
            <a:ln w="38100">
              <a:solidFill>
                <a:schemeClr val="hlink"/>
              </a:solidFill>
              <a:prstDash val="solid"/>
              <a:round/>
              <a:headEnd/>
              <a:tailEnd/>
            </a:ln>
          </p:spPr>
          <p:txBody>
            <a:bodyPr/>
            <a:lstStyle/>
            <a:p>
              <a:endParaRPr lang="en-US"/>
            </a:p>
          </p:txBody>
        </p:sp>
        <p:sp>
          <p:nvSpPr>
            <p:cNvPr id="193994" name="Freeform 458"/>
            <p:cNvSpPr>
              <a:spLocks/>
            </p:cNvSpPr>
            <p:nvPr/>
          </p:nvSpPr>
          <p:spPr bwMode="auto">
            <a:xfrm>
              <a:off x="3393" y="1134"/>
              <a:ext cx="20" cy="27"/>
            </a:xfrm>
            <a:custGeom>
              <a:avLst/>
              <a:gdLst/>
              <a:ahLst/>
              <a:cxnLst>
                <a:cxn ang="0">
                  <a:pos x="0" y="0"/>
                </a:cxn>
                <a:cxn ang="0">
                  <a:pos x="6" y="14"/>
                </a:cxn>
                <a:cxn ang="0">
                  <a:pos x="20" y="27"/>
                </a:cxn>
              </a:cxnLst>
              <a:rect l="0" t="0" r="r" b="b"/>
              <a:pathLst>
                <a:path w="20" h="27">
                  <a:moveTo>
                    <a:pt x="0" y="0"/>
                  </a:moveTo>
                  <a:lnTo>
                    <a:pt x="6" y="14"/>
                  </a:lnTo>
                  <a:lnTo>
                    <a:pt x="20" y="27"/>
                  </a:lnTo>
                </a:path>
              </a:pathLst>
            </a:custGeom>
            <a:noFill/>
            <a:ln w="38100">
              <a:solidFill>
                <a:schemeClr val="hlink"/>
              </a:solidFill>
              <a:prstDash val="solid"/>
              <a:round/>
              <a:headEnd/>
              <a:tailEnd/>
            </a:ln>
          </p:spPr>
          <p:txBody>
            <a:bodyPr/>
            <a:lstStyle/>
            <a:p>
              <a:endParaRPr lang="en-US"/>
            </a:p>
          </p:txBody>
        </p:sp>
        <p:sp>
          <p:nvSpPr>
            <p:cNvPr id="193995" name="Freeform 459"/>
            <p:cNvSpPr>
              <a:spLocks/>
            </p:cNvSpPr>
            <p:nvPr/>
          </p:nvSpPr>
          <p:spPr bwMode="auto">
            <a:xfrm>
              <a:off x="3413" y="1161"/>
              <a:ext cx="27" cy="20"/>
            </a:xfrm>
            <a:custGeom>
              <a:avLst/>
              <a:gdLst/>
              <a:ahLst/>
              <a:cxnLst>
                <a:cxn ang="0">
                  <a:pos x="0" y="0"/>
                </a:cxn>
                <a:cxn ang="0">
                  <a:pos x="13" y="7"/>
                </a:cxn>
                <a:cxn ang="0">
                  <a:pos x="27" y="20"/>
                </a:cxn>
              </a:cxnLst>
              <a:rect l="0" t="0" r="r" b="b"/>
              <a:pathLst>
                <a:path w="27" h="20">
                  <a:moveTo>
                    <a:pt x="0" y="0"/>
                  </a:moveTo>
                  <a:lnTo>
                    <a:pt x="13" y="7"/>
                  </a:lnTo>
                  <a:lnTo>
                    <a:pt x="27" y="20"/>
                  </a:lnTo>
                </a:path>
              </a:pathLst>
            </a:custGeom>
            <a:noFill/>
            <a:ln w="38100">
              <a:solidFill>
                <a:schemeClr val="hlink"/>
              </a:solidFill>
              <a:prstDash val="solid"/>
              <a:round/>
              <a:headEnd/>
              <a:tailEnd/>
            </a:ln>
          </p:spPr>
          <p:txBody>
            <a:bodyPr/>
            <a:lstStyle/>
            <a:p>
              <a:endParaRPr lang="en-US"/>
            </a:p>
          </p:txBody>
        </p:sp>
        <p:sp>
          <p:nvSpPr>
            <p:cNvPr id="193996" name="Line 460"/>
            <p:cNvSpPr>
              <a:spLocks noChangeShapeType="1"/>
            </p:cNvSpPr>
            <p:nvPr/>
          </p:nvSpPr>
          <p:spPr bwMode="auto">
            <a:xfrm>
              <a:off x="3440" y="1181"/>
              <a:ext cx="20" cy="27"/>
            </a:xfrm>
            <a:prstGeom prst="line">
              <a:avLst/>
            </a:prstGeom>
            <a:noFill/>
            <a:ln w="38100">
              <a:solidFill>
                <a:schemeClr val="hlink"/>
              </a:solidFill>
              <a:round/>
              <a:headEnd/>
              <a:tailEnd/>
            </a:ln>
          </p:spPr>
          <p:txBody>
            <a:bodyPr/>
            <a:lstStyle/>
            <a:p>
              <a:endParaRPr lang="en-US"/>
            </a:p>
          </p:txBody>
        </p:sp>
        <p:sp>
          <p:nvSpPr>
            <p:cNvPr id="193997" name="Freeform 461"/>
            <p:cNvSpPr>
              <a:spLocks/>
            </p:cNvSpPr>
            <p:nvPr/>
          </p:nvSpPr>
          <p:spPr bwMode="auto">
            <a:xfrm>
              <a:off x="3460" y="1208"/>
              <a:ext cx="27" cy="34"/>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38100">
              <a:solidFill>
                <a:schemeClr val="hlink"/>
              </a:solidFill>
              <a:prstDash val="solid"/>
              <a:round/>
              <a:headEnd/>
              <a:tailEnd/>
            </a:ln>
          </p:spPr>
          <p:txBody>
            <a:bodyPr/>
            <a:lstStyle/>
            <a:p>
              <a:endParaRPr lang="en-US"/>
            </a:p>
          </p:txBody>
        </p:sp>
        <p:sp>
          <p:nvSpPr>
            <p:cNvPr id="193998" name="Line 462"/>
            <p:cNvSpPr>
              <a:spLocks noChangeShapeType="1"/>
            </p:cNvSpPr>
            <p:nvPr/>
          </p:nvSpPr>
          <p:spPr bwMode="auto">
            <a:xfrm>
              <a:off x="3487" y="1242"/>
              <a:ext cx="20" cy="27"/>
            </a:xfrm>
            <a:prstGeom prst="line">
              <a:avLst/>
            </a:prstGeom>
            <a:noFill/>
            <a:ln w="38100">
              <a:solidFill>
                <a:schemeClr val="hlink"/>
              </a:solidFill>
              <a:round/>
              <a:headEnd/>
              <a:tailEnd/>
            </a:ln>
          </p:spPr>
          <p:txBody>
            <a:bodyPr/>
            <a:lstStyle/>
            <a:p>
              <a:endParaRPr lang="en-US"/>
            </a:p>
          </p:txBody>
        </p:sp>
        <p:sp>
          <p:nvSpPr>
            <p:cNvPr id="193999" name="Freeform 463"/>
            <p:cNvSpPr>
              <a:spLocks/>
            </p:cNvSpPr>
            <p:nvPr/>
          </p:nvSpPr>
          <p:spPr bwMode="auto">
            <a:xfrm>
              <a:off x="3507" y="1269"/>
              <a:ext cx="27" cy="34"/>
            </a:xfrm>
            <a:custGeom>
              <a:avLst/>
              <a:gdLst/>
              <a:ahLst/>
              <a:cxnLst>
                <a:cxn ang="0">
                  <a:pos x="0" y="0"/>
                </a:cxn>
                <a:cxn ang="0">
                  <a:pos x="14" y="14"/>
                </a:cxn>
                <a:cxn ang="0">
                  <a:pos x="27" y="34"/>
                </a:cxn>
              </a:cxnLst>
              <a:rect l="0" t="0" r="r" b="b"/>
              <a:pathLst>
                <a:path w="27" h="34">
                  <a:moveTo>
                    <a:pt x="0" y="0"/>
                  </a:moveTo>
                  <a:lnTo>
                    <a:pt x="14" y="14"/>
                  </a:lnTo>
                  <a:lnTo>
                    <a:pt x="27" y="34"/>
                  </a:lnTo>
                </a:path>
              </a:pathLst>
            </a:custGeom>
            <a:noFill/>
            <a:ln w="38100">
              <a:solidFill>
                <a:schemeClr val="hlink"/>
              </a:solidFill>
              <a:prstDash val="solid"/>
              <a:round/>
              <a:headEnd/>
              <a:tailEnd/>
            </a:ln>
          </p:spPr>
          <p:txBody>
            <a:bodyPr/>
            <a:lstStyle/>
            <a:p>
              <a:endParaRPr lang="en-US"/>
            </a:p>
          </p:txBody>
        </p:sp>
        <p:sp>
          <p:nvSpPr>
            <p:cNvPr id="194000" name="Line 464"/>
            <p:cNvSpPr>
              <a:spLocks noChangeShapeType="1"/>
            </p:cNvSpPr>
            <p:nvPr/>
          </p:nvSpPr>
          <p:spPr bwMode="auto">
            <a:xfrm>
              <a:off x="3534" y="1303"/>
              <a:ext cx="20" cy="34"/>
            </a:xfrm>
            <a:prstGeom prst="line">
              <a:avLst/>
            </a:prstGeom>
            <a:noFill/>
            <a:ln w="38100">
              <a:solidFill>
                <a:schemeClr val="hlink"/>
              </a:solidFill>
              <a:round/>
              <a:headEnd/>
              <a:tailEnd/>
            </a:ln>
          </p:spPr>
          <p:txBody>
            <a:bodyPr/>
            <a:lstStyle/>
            <a:p>
              <a:endParaRPr lang="en-US"/>
            </a:p>
          </p:txBody>
        </p:sp>
        <p:sp>
          <p:nvSpPr>
            <p:cNvPr id="194001" name="Freeform 465"/>
            <p:cNvSpPr>
              <a:spLocks/>
            </p:cNvSpPr>
            <p:nvPr/>
          </p:nvSpPr>
          <p:spPr bwMode="auto">
            <a:xfrm>
              <a:off x="3554" y="1337"/>
              <a:ext cx="27" cy="40"/>
            </a:xfrm>
            <a:custGeom>
              <a:avLst/>
              <a:gdLst/>
              <a:ahLst/>
              <a:cxnLst>
                <a:cxn ang="0">
                  <a:pos x="0" y="0"/>
                </a:cxn>
                <a:cxn ang="0">
                  <a:pos x="14" y="20"/>
                </a:cxn>
                <a:cxn ang="0">
                  <a:pos x="27" y="40"/>
                </a:cxn>
              </a:cxnLst>
              <a:rect l="0" t="0" r="r" b="b"/>
              <a:pathLst>
                <a:path w="27" h="40">
                  <a:moveTo>
                    <a:pt x="0" y="0"/>
                  </a:moveTo>
                  <a:lnTo>
                    <a:pt x="14" y="20"/>
                  </a:lnTo>
                  <a:lnTo>
                    <a:pt x="27" y="40"/>
                  </a:lnTo>
                </a:path>
              </a:pathLst>
            </a:custGeom>
            <a:noFill/>
            <a:ln w="38100">
              <a:solidFill>
                <a:schemeClr val="hlink"/>
              </a:solidFill>
              <a:prstDash val="solid"/>
              <a:round/>
              <a:headEnd/>
              <a:tailEnd/>
            </a:ln>
          </p:spPr>
          <p:txBody>
            <a:bodyPr/>
            <a:lstStyle/>
            <a:p>
              <a:endParaRPr lang="en-US"/>
            </a:p>
          </p:txBody>
        </p:sp>
        <p:sp>
          <p:nvSpPr>
            <p:cNvPr id="194002" name="Line 466"/>
            <p:cNvSpPr>
              <a:spLocks noChangeShapeType="1"/>
            </p:cNvSpPr>
            <p:nvPr/>
          </p:nvSpPr>
          <p:spPr bwMode="auto">
            <a:xfrm>
              <a:off x="3581" y="1377"/>
              <a:ext cx="21" cy="34"/>
            </a:xfrm>
            <a:prstGeom prst="line">
              <a:avLst/>
            </a:prstGeom>
            <a:noFill/>
            <a:ln w="38100">
              <a:solidFill>
                <a:schemeClr val="hlink"/>
              </a:solidFill>
              <a:round/>
              <a:headEnd/>
              <a:tailEnd/>
            </a:ln>
          </p:spPr>
          <p:txBody>
            <a:bodyPr/>
            <a:lstStyle/>
            <a:p>
              <a:endParaRPr lang="en-US"/>
            </a:p>
          </p:txBody>
        </p:sp>
        <p:sp>
          <p:nvSpPr>
            <p:cNvPr id="194003" name="Freeform 467"/>
            <p:cNvSpPr>
              <a:spLocks/>
            </p:cNvSpPr>
            <p:nvPr/>
          </p:nvSpPr>
          <p:spPr bwMode="auto">
            <a:xfrm>
              <a:off x="3602" y="1411"/>
              <a:ext cx="27" cy="34"/>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38100">
              <a:solidFill>
                <a:schemeClr val="hlink"/>
              </a:solidFill>
              <a:prstDash val="solid"/>
              <a:round/>
              <a:headEnd/>
              <a:tailEnd/>
            </a:ln>
          </p:spPr>
          <p:txBody>
            <a:bodyPr/>
            <a:lstStyle/>
            <a:p>
              <a:endParaRPr lang="en-US"/>
            </a:p>
          </p:txBody>
        </p:sp>
        <p:sp>
          <p:nvSpPr>
            <p:cNvPr id="194004" name="Line 468"/>
            <p:cNvSpPr>
              <a:spLocks noChangeShapeType="1"/>
            </p:cNvSpPr>
            <p:nvPr/>
          </p:nvSpPr>
          <p:spPr bwMode="auto">
            <a:xfrm>
              <a:off x="3629" y="1445"/>
              <a:ext cx="20" cy="40"/>
            </a:xfrm>
            <a:prstGeom prst="line">
              <a:avLst/>
            </a:prstGeom>
            <a:noFill/>
            <a:ln w="38100">
              <a:solidFill>
                <a:schemeClr val="hlink"/>
              </a:solidFill>
              <a:round/>
              <a:headEnd/>
              <a:tailEnd/>
            </a:ln>
          </p:spPr>
          <p:txBody>
            <a:bodyPr/>
            <a:lstStyle/>
            <a:p>
              <a:endParaRPr lang="en-US"/>
            </a:p>
          </p:txBody>
        </p:sp>
        <p:sp>
          <p:nvSpPr>
            <p:cNvPr id="194005" name="Freeform 469"/>
            <p:cNvSpPr>
              <a:spLocks/>
            </p:cNvSpPr>
            <p:nvPr/>
          </p:nvSpPr>
          <p:spPr bwMode="auto">
            <a:xfrm>
              <a:off x="3649" y="1485"/>
              <a:ext cx="27" cy="41"/>
            </a:xfrm>
            <a:custGeom>
              <a:avLst/>
              <a:gdLst/>
              <a:ahLst/>
              <a:cxnLst>
                <a:cxn ang="0">
                  <a:pos x="0" y="0"/>
                </a:cxn>
                <a:cxn ang="0">
                  <a:pos x="13" y="21"/>
                </a:cxn>
                <a:cxn ang="0">
                  <a:pos x="27" y="41"/>
                </a:cxn>
              </a:cxnLst>
              <a:rect l="0" t="0" r="r" b="b"/>
              <a:pathLst>
                <a:path w="27" h="41">
                  <a:moveTo>
                    <a:pt x="0" y="0"/>
                  </a:moveTo>
                  <a:lnTo>
                    <a:pt x="13" y="21"/>
                  </a:lnTo>
                  <a:lnTo>
                    <a:pt x="27" y="41"/>
                  </a:lnTo>
                </a:path>
              </a:pathLst>
            </a:custGeom>
            <a:noFill/>
            <a:ln w="38100">
              <a:solidFill>
                <a:schemeClr val="hlink"/>
              </a:solidFill>
              <a:prstDash val="solid"/>
              <a:round/>
              <a:headEnd/>
              <a:tailEnd/>
            </a:ln>
          </p:spPr>
          <p:txBody>
            <a:bodyPr/>
            <a:lstStyle/>
            <a:p>
              <a:endParaRPr lang="en-US"/>
            </a:p>
          </p:txBody>
        </p:sp>
        <p:sp>
          <p:nvSpPr>
            <p:cNvPr id="194006" name="Line 470"/>
            <p:cNvSpPr>
              <a:spLocks noChangeShapeType="1"/>
            </p:cNvSpPr>
            <p:nvPr/>
          </p:nvSpPr>
          <p:spPr bwMode="auto">
            <a:xfrm>
              <a:off x="3676" y="1526"/>
              <a:ext cx="20" cy="41"/>
            </a:xfrm>
            <a:prstGeom prst="line">
              <a:avLst/>
            </a:prstGeom>
            <a:noFill/>
            <a:ln w="38100">
              <a:solidFill>
                <a:schemeClr val="hlink"/>
              </a:solidFill>
              <a:round/>
              <a:headEnd/>
              <a:tailEnd/>
            </a:ln>
          </p:spPr>
          <p:txBody>
            <a:bodyPr/>
            <a:lstStyle/>
            <a:p>
              <a:endParaRPr lang="en-US"/>
            </a:p>
          </p:txBody>
        </p:sp>
        <p:sp>
          <p:nvSpPr>
            <p:cNvPr id="194007" name="Freeform 471"/>
            <p:cNvSpPr>
              <a:spLocks/>
            </p:cNvSpPr>
            <p:nvPr/>
          </p:nvSpPr>
          <p:spPr bwMode="auto">
            <a:xfrm>
              <a:off x="3696" y="1567"/>
              <a:ext cx="27" cy="33"/>
            </a:xfrm>
            <a:custGeom>
              <a:avLst/>
              <a:gdLst/>
              <a:ahLst/>
              <a:cxnLst>
                <a:cxn ang="0">
                  <a:pos x="0" y="0"/>
                </a:cxn>
                <a:cxn ang="0">
                  <a:pos x="13" y="13"/>
                </a:cxn>
                <a:cxn ang="0">
                  <a:pos x="27" y="33"/>
                </a:cxn>
              </a:cxnLst>
              <a:rect l="0" t="0" r="r" b="b"/>
              <a:pathLst>
                <a:path w="27" h="33">
                  <a:moveTo>
                    <a:pt x="0" y="0"/>
                  </a:moveTo>
                  <a:lnTo>
                    <a:pt x="13" y="13"/>
                  </a:lnTo>
                  <a:lnTo>
                    <a:pt x="27" y="33"/>
                  </a:lnTo>
                </a:path>
              </a:pathLst>
            </a:custGeom>
            <a:noFill/>
            <a:ln w="38100">
              <a:solidFill>
                <a:schemeClr val="hlink"/>
              </a:solidFill>
              <a:prstDash val="solid"/>
              <a:round/>
              <a:headEnd/>
              <a:tailEnd/>
            </a:ln>
          </p:spPr>
          <p:txBody>
            <a:bodyPr/>
            <a:lstStyle/>
            <a:p>
              <a:endParaRPr lang="en-US"/>
            </a:p>
          </p:txBody>
        </p:sp>
        <p:sp>
          <p:nvSpPr>
            <p:cNvPr id="194008" name="Line 472"/>
            <p:cNvSpPr>
              <a:spLocks noChangeShapeType="1"/>
            </p:cNvSpPr>
            <p:nvPr/>
          </p:nvSpPr>
          <p:spPr bwMode="auto">
            <a:xfrm>
              <a:off x="3723" y="1600"/>
              <a:ext cx="20" cy="41"/>
            </a:xfrm>
            <a:prstGeom prst="line">
              <a:avLst/>
            </a:prstGeom>
            <a:noFill/>
            <a:ln w="38100">
              <a:solidFill>
                <a:schemeClr val="hlink"/>
              </a:solidFill>
              <a:round/>
              <a:headEnd/>
              <a:tailEnd/>
            </a:ln>
          </p:spPr>
          <p:txBody>
            <a:bodyPr/>
            <a:lstStyle/>
            <a:p>
              <a:endParaRPr lang="en-US"/>
            </a:p>
          </p:txBody>
        </p:sp>
        <p:sp>
          <p:nvSpPr>
            <p:cNvPr id="194009" name="Freeform 473"/>
            <p:cNvSpPr>
              <a:spLocks/>
            </p:cNvSpPr>
            <p:nvPr/>
          </p:nvSpPr>
          <p:spPr bwMode="auto">
            <a:xfrm>
              <a:off x="3743" y="1641"/>
              <a:ext cx="27" cy="40"/>
            </a:xfrm>
            <a:custGeom>
              <a:avLst/>
              <a:gdLst/>
              <a:ahLst/>
              <a:cxnLst>
                <a:cxn ang="0">
                  <a:pos x="0" y="0"/>
                </a:cxn>
                <a:cxn ang="0">
                  <a:pos x="14" y="20"/>
                </a:cxn>
                <a:cxn ang="0">
                  <a:pos x="27" y="40"/>
                </a:cxn>
              </a:cxnLst>
              <a:rect l="0" t="0" r="r" b="b"/>
              <a:pathLst>
                <a:path w="27" h="40">
                  <a:moveTo>
                    <a:pt x="0" y="0"/>
                  </a:moveTo>
                  <a:lnTo>
                    <a:pt x="14" y="20"/>
                  </a:lnTo>
                  <a:lnTo>
                    <a:pt x="27" y="40"/>
                  </a:lnTo>
                </a:path>
              </a:pathLst>
            </a:custGeom>
            <a:noFill/>
            <a:ln w="38100">
              <a:solidFill>
                <a:schemeClr val="hlink"/>
              </a:solidFill>
              <a:prstDash val="solid"/>
              <a:round/>
              <a:headEnd/>
              <a:tailEnd/>
            </a:ln>
          </p:spPr>
          <p:txBody>
            <a:bodyPr/>
            <a:lstStyle/>
            <a:p>
              <a:endParaRPr lang="en-US"/>
            </a:p>
          </p:txBody>
        </p:sp>
        <p:sp>
          <p:nvSpPr>
            <p:cNvPr id="194010" name="Line 474"/>
            <p:cNvSpPr>
              <a:spLocks noChangeShapeType="1"/>
            </p:cNvSpPr>
            <p:nvPr/>
          </p:nvSpPr>
          <p:spPr bwMode="auto">
            <a:xfrm>
              <a:off x="3770" y="1681"/>
              <a:ext cx="20" cy="34"/>
            </a:xfrm>
            <a:prstGeom prst="line">
              <a:avLst/>
            </a:prstGeom>
            <a:noFill/>
            <a:ln w="38100">
              <a:solidFill>
                <a:schemeClr val="hlink"/>
              </a:solidFill>
              <a:round/>
              <a:headEnd/>
              <a:tailEnd/>
            </a:ln>
          </p:spPr>
          <p:txBody>
            <a:bodyPr/>
            <a:lstStyle/>
            <a:p>
              <a:endParaRPr lang="en-US"/>
            </a:p>
          </p:txBody>
        </p:sp>
        <p:sp>
          <p:nvSpPr>
            <p:cNvPr id="194011" name="Freeform 475"/>
            <p:cNvSpPr>
              <a:spLocks/>
            </p:cNvSpPr>
            <p:nvPr/>
          </p:nvSpPr>
          <p:spPr bwMode="auto">
            <a:xfrm>
              <a:off x="3790" y="1715"/>
              <a:ext cx="27" cy="41"/>
            </a:xfrm>
            <a:custGeom>
              <a:avLst/>
              <a:gdLst/>
              <a:ahLst/>
              <a:cxnLst>
                <a:cxn ang="0">
                  <a:pos x="0" y="0"/>
                </a:cxn>
                <a:cxn ang="0">
                  <a:pos x="14" y="20"/>
                </a:cxn>
                <a:cxn ang="0">
                  <a:pos x="27" y="41"/>
                </a:cxn>
              </a:cxnLst>
              <a:rect l="0" t="0" r="r" b="b"/>
              <a:pathLst>
                <a:path w="27" h="41">
                  <a:moveTo>
                    <a:pt x="0" y="0"/>
                  </a:moveTo>
                  <a:lnTo>
                    <a:pt x="14" y="20"/>
                  </a:lnTo>
                  <a:lnTo>
                    <a:pt x="27" y="41"/>
                  </a:lnTo>
                </a:path>
              </a:pathLst>
            </a:custGeom>
            <a:noFill/>
            <a:ln w="38100">
              <a:solidFill>
                <a:schemeClr val="hlink"/>
              </a:solidFill>
              <a:prstDash val="solid"/>
              <a:round/>
              <a:headEnd/>
              <a:tailEnd/>
            </a:ln>
          </p:spPr>
          <p:txBody>
            <a:bodyPr/>
            <a:lstStyle/>
            <a:p>
              <a:endParaRPr lang="en-US"/>
            </a:p>
          </p:txBody>
        </p:sp>
        <p:sp>
          <p:nvSpPr>
            <p:cNvPr id="194012" name="Line 476"/>
            <p:cNvSpPr>
              <a:spLocks noChangeShapeType="1"/>
            </p:cNvSpPr>
            <p:nvPr/>
          </p:nvSpPr>
          <p:spPr bwMode="auto">
            <a:xfrm>
              <a:off x="3817" y="1756"/>
              <a:ext cx="21" cy="34"/>
            </a:xfrm>
            <a:prstGeom prst="line">
              <a:avLst/>
            </a:prstGeom>
            <a:noFill/>
            <a:ln w="38100">
              <a:solidFill>
                <a:schemeClr val="hlink"/>
              </a:solidFill>
              <a:round/>
              <a:headEnd/>
              <a:tailEnd/>
            </a:ln>
          </p:spPr>
          <p:txBody>
            <a:bodyPr/>
            <a:lstStyle/>
            <a:p>
              <a:endParaRPr lang="en-US"/>
            </a:p>
          </p:txBody>
        </p:sp>
        <p:sp>
          <p:nvSpPr>
            <p:cNvPr id="194013" name="Line 477"/>
            <p:cNvSpPr>
              <a:spLocks noChangeShapeType="1"/>
            </p:cNvSpPr>
            <p:nvPr/>
          </p:nvSpPr>
          <p:spPr bwMode="auto">
            <a:xfrm>
              <a:off x="3838" y="1790"/>
              <a:ext cx="20" cy="33"/>
            </a:xfrm>
            <a:prstGeom prst="line">
              <a:avLst/>
            </a:prstGeom>
            <a:noFill/>
            <a:ln w="38100">
              <a:solidFill>
                <a:schemeClr val="hlink"/>
              </a:solidFill>
              <a:round/>
              <a:headEnd/>
              <a:tailEnd/>
            </a:ln>
          </p:spPr>
          <p:txBody>
            <a:bodyPr/>
            <a:lstStyle/>
            <a:p>
              <a:endParaRPr lang="en-US"/>
            </a:p>
          </p:txBody>
        </p:sp>
        <p:sp>
          <p:nvSpPr>
            <p:cNvPr id="194014" name="Freeform 478"/>
            <p:cNvSpPr>
              <a:spLocks/>
            </p:cNvSpPr>
            <p:nvPr/>
          </p:nvSpPr>
          <p:spPr bwMode="auto">
            <a:xfrm>
              <a:off x="3858" y="1823"/>
              <a:ext cx="27" cy="34"/>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38100">
              <a:solidFill>
                <a:schemeClr val="hlink"/>
              </a:solidFill>
              <a:prstDash val="solid"/>
              <a:round/>
              <a:headEnd/>
              <a:tailEnd/>
            </a:ln>
          </p:spPr>
          <p:txBody>
            <a:bodyPr/>
            <a:lstStyle/>
            <a:p>
              <a:endParaRPr lang="en-US"/>
            </a:p>
          </p:txBody>
        </p:sp>
        <p:sp>
          <p:nvSpPr>
            <p:cNvPr id="194015" name="Line 479"/>
            <p:cNvSpPr>
              <a:spLocks noChangeShapeType="1"/>
            </p:cNvSpPr>
            <p:nvPr/>
          </p:nvSpPr>
          <p:spPr bwMode="auto">
            <a:xfrm>
              <a:off x="3885" y="1857"/>
              <a:ext cx="20" cy="34"/>
            </a:xfrm>
            <a:prstGeom prst="line">
              <a:avLst/>
            </a:prstGeom>
            <a:noFill/>
            <a:ln w="38100">
              <a:solidFill>
                <a:schemeClr val="hlink"/>
              </a:solidFill>
              <a:round/>
              <a:headEnd/>
              <a:tailEnd/>
            </a:ln>
          </p:spPr>
          <p:txBody>
            <a:bodyPr/>
            <a:lstStyle/>
            <a:p>
              <a:endParaRPr lang="en-US"/>
            </a:p>
          </p:txBody>
        </p:sp>
        <p:sp>
          <p:nvSpPr>
            <p:cNvPr id="194016" name="Freeform 480"/>
            <p:cNvSpPr>
              <a:spLocks/>
            </p:cNvSpPr>
            <p:nvPr/>
          </p:nvSpPr>
          <p:spPr bwMode="auto">
            <a:xfrm>
              <a:off x="3905" y="1891"/>
              <a:ext cx="27" cy="34"/>
            </a:xfrm>
            <a:custGeom>
              <a:avLst/>
              <a:gdLst/>
              <a:ahLst/>
              <a:cxnLst>
                <a:cxn ang="0">
                  <a:pos x="0" y="0"/>
                </a:cxn>
                <a:cxn ang="0">
                  <a:pos x="14" y="20"/>
                </a:cxn>
                <a:cxn ang="0">
                  <a:pos x="27" y="34"/>
                </a:cxn>
              </a:cxnLst>
              <a:rect l="0" t="0" r="r" b="b"/>
              <a:pathLst>
                <a:path w="27" h="34">
                  <a:moveTo>
                    <a:pt x="0" y="0"/>
                  </a:moveTo>
                  <a:lnTo>
                    <a:pt x="14" y="20"/>
                  </a:lnTo>
                  <a:lnTo>
                    <a:pt x="27" y="34"/>
                  </a:lnTo>
                </a:path>
              </a:pathLst>
            </a:custGeom>
            <a:noFill/>
            <a:ln w="38100">
              <a:solidFill>
                <a:schemeClr val="hlink"/>
              </a:solidFill>
              <a:prstDash val="solid"/>
              <a:round/>
              <a:headEnd/>
              <a:tailEnd/>
            </a:ln>
          </p:spPr>
          <p:txBody>
            <a:bodyPr/>
            <a:lstStyle/>
            <a:p>
              <a:endParaRPr lang="en-US"/>
            </a:p>
          </p:txBody>
        </p:sp>
        <p:sp>
          <p:nvSpPr>
            <p:cNvPr id="194017" name="Line 481"/>
            <p:cNvSpPr>
              <a:spLocks noChangeShapeType="1"/>
            </p:cNvSpPr>
            <p:nvPr/>
          </p:nvSpPr>
          <p:spPr bwMode="auto">
            <a:xfrm>
              <a:off x="3932" y="1925"/>
              <a:ext cx="20" cy="27"/>
            </a:xfrm>
            <a:prstGeom prst="line">
              <a:avLst/>
            </a:prstGeom>
            <a:noFill/>
            <a:ln w="38100">
              <a:solidFill>
                <a:schemeClr val="hlink"/>
              </a:solidFill>
              <a:round/>
              <a:headEnd/>
              <a:tailEnd/>
            </a:ln>
          </p:spPr>
          <p:txBody>
            <a:bodyPr/>
            <a:lstStyle/>
            <a:p>
              <a:endParaRPr lang="en-US"/>
            </a:p>
          </p:txBody>
        </p:sp>
        <p:sp>
          <p:nvSpPr>
            <p:cNvPr id="194018" name="Freeform 482"/>
            <p:cNvSpPr>
              <a:spLocks/>
            </p:cNvSpPr>
            <p:nvPr/>
          </p:nvSpPr>
          <p:spPr bwMode="auto">
            <a:xfrm>
              <a:off x="3952" y="1952"/>
              <a:ext cx="27" cy="33"/>
            </a:xfrm>
            <a:custGeom>
              <a:avLst/>
              <a:gdLst/>
              <a:ahLst/>
              <a:cxnLst>
                <a:cxn ang="0">
                  <a:pos x="0" y="0"/>
                </a:cxn>
                <a:cxn ang="0">
                  <a:pos x="14" y="13"/>
                </a:cxn>
                <a:cxn ang="0">
                  <a:pos x="27" y="33"/>
                </a:cxn>
              </a:cxnLst>
              <a:rect l="0" t="0" r="r" b="b"/>
              <a:pathLst>
                <a:path w="27" h="33">
                  <a:moveTo>
                    <a:pt x="0" y="0"/>
                  </a:moveTo>
                  <a:lnTo>
                    <a:pt x="14" y="13"/>
                  </a:lnTo>
                  <a:lnTo>
                    <a:pt x="27" y="33"/>
                  </a:lnTo>
                </a:path>
              </a:pathLst>
            </a:custGeom>
            <a:noFill/>
            <a:ln w="38100">
              <a:solidFill>
                <a:schemeClr val="hlink"/>
              </a:solidFill>
              <a:prstDash val="solid"/>
              <a:round/>
              <a:headEnd/>
              <a:tailEnd/>
            </a:ln>
          </p:spPr>
          <p:txBody>
            <a:bodyPr/>
            <a:lstStyle/>
            <a:p>
              <a:endParaRPr lang="en-US"/>
            </a:p>
          </p:txBody>
        </p:sp>
        <p:sp>
          <p:nvSpPr>
            <p:cNvPr id="194019" name="Line 483"/>
            <p:cNvSpPr>
              <a:spLocks noChangeShapeType="1"/>
            </p:cNvSpPr>
            <p:nvPr/>
          </p:nvSpPr>
          <p:spPr bwMode="auto">
            <a:xfrm>
              <a:off x="3979" y="1985"/>
              <a:ext cx="20" cy="28"/>
            </a:xfrm>
            <a:prstGeom prst="line">
              <a:avLst/>
            </a:prstGeom>
            <a:noFill/>
            <a:ln w="38100">
              <a:solidFill>
                <a:schemeClr val="hlink"/>
              </a:solidFill>
              <a:round/>
              <a:headEnd/>
              <a:tailEnd/>
            </a:ln>
          </p:spPr>
          <p:txBody>
            <a:bodyPr/>
            <a:lstStyle/>
            <a:p>
              <a:endParaRPr lang="en-US"/>
            </a:p>
          </p:txBody>
        </p:sp>
        <p:sp>
          <p:nvSpPr>
            <p:cNvPr id="194020" name="Freeform 484"/>
            <p:cNvSpPr>
              <a:spLocks/>
            </p:cNvSpPr>
            <p:nvPr/>
          </p:nvSpPr>
          <p:spPr bwMode="auto">
            <a:xfrm>
              <a:off x="3999" y="2013"/>
              <a:ext cx="27" cy="20"/>
            </a:xfrm>
            <a:custGeom>
              <a:avLst/>
              <a:gdLst/>
              <a:ahLst/>
              <a:cxnLst>
                <a:cxn ang="0">
                  <a:pos x="0" y="0"/>
                </a:cxn>
                <a:cxn ang="0">
                  <a:pos x="14" y="6"/>
                </a:cxn>
                <a:cxn ang="0">
                  <a:pos x="27" y="20"/>
                </a:cxn>
              </a:cxnLst>
              <a:rect l="0" t="0" r="r" b="b"/>
              <a:pathLst>
                <a:path w="27" h="20">
                  <a:moveTo>
                    <a:pt x="0" y="0"/>
                  </a:moveTo>
                  <a:lnTo>
                    <a:pt x="14" y="6"/>
                  </a:lnTo>
                  <a:lnTo>
                    <a:pt x="27" y="20"/>
                  </a:lnTo>
                </a:path>
              </a:pathLst>
            </a:custGeom>
            <a:noFill/>
            <a:ln w="38100">
              <a:solidFill>
                <a:schemeClr val="hlink"/>
              </a:solidFill>
              <a:prstDash val="solid"/>
              <a:round/>
              <a:headEnd/>
              <a:tailEnd/>
            </a:ln>
          </p:spPr>
          <p:txBody>
            <a:bodyPr/>
            <a:lstStyle/>
            <a:p>
              <a:endParaRPr lang="en-US"/>
            </a:p>
          </p:txBody>
        </p:sp>
        <p:sp>
          <p:nvSpPr>
            <p:cNvPr id="194021" name="Line 485"/>
            <p:cNvSpPr>
              <a:spLocks noChangeShapeType="1"/>
            </p:cNvSpPr>
            <p:nvPr/>
          </p:nvSpPr>
          <p:spPr bwMode="auto">
            <a:xfrm>
              <a:off x="4026" y="2033"/>
              <a:ext cx="21" cy="27"/>
            </a:xfrm>
            <a:prstGeom prst="line">
              <a:avLst/>
            </a:prstGeom>
            <a:noFill/>
            <a:ln w="38100">
              <a:solidFill>
                <a:schemeClr val="hlink"/>
              </a:solidFill>
              <a:round/>
              <a:headEnd/>
              <a:tailEnd/>
            </a:ln>
          </p:spPr>
          <p:txBody>
            <a:bodyPr/>
            <a:lstStyle/>
            <a:p>
              <a:endParaRPr lang="en-US"/>
            </a:p>
          </p:txBody>
        </p:sp>
        <p:sp>
          <p:nvSpPr>
            <p:cNvPr id="194022" name="Freeform 486"/>
            <p:cNvSpPr>
              <a:spLocks/>
            </p:cNvSpPr>
            <p:nvPr/>
          </p:nvSpPr>
          <p:spPr bwMode="auto">
            <a:xfrm>
              <a:off x="4047" y="2060"/>
              <a:ext cx="27" cy="27"/>
            </a:xfrm>
            <a:custGeom>
              <a:avLst/>
              <a:gdLst/>
              <a:ahLst/>
              <a:cxnLst>
                <a:cxn ang="0">
                  <a:pos x="0" y="0"/>
                </a:cxn>
                <a:cxn ang="0">
                  <a:pos x="13" y="13"/>
                </a:cxn>
                <a:cxn ang="0">
                  <a:pos x="27" y="27"/>
                </a:cxn>
              </a:cxnLst>
              <a:rect l="0" t="0" r="r" b="b"/>
              <a:pathLst>
                <a:path w="27" h="27">
                  <a:moveTo>
                    <a:pt x="0" y="0"/>
                  </a:moveTo>
                  <a:lnTo>
                    <a:pt x="13" y="13"/>
                  </a:lnTo>
                  <a:lnTo>
                    <a:pt x="27" y="27"/>
                  </a:lnTo>
                </a:path>
              </a:pathLst>
            </a:custGeom>
            <a:noFill/>
            <a:ln w="38100">
              <a:solidFill>
                <a:schemeClr val="hlink"/>
              </a:solidFill>
              <a:prstDash val="solid"/>
              <a:round/>
              <a:headEnd/>
              <a:tailEnd/>
            </a:ln>
          </p:spPr>
          <p:txBody>
            <a:bodyPr/>
            <a:lstStyle/>
            <a:p>
              <a:endParaRPr lang="en-US"/>
            </a:p>
          </p:txBody>
        </p:sp>
        <p:sp>
          <p:nvSpPr>
            <p:cNvPr id="194023" name="Line 487"/>
            <p:cNvSpPr>
              <a:spLocks noChangeShapeType="1"/>
            </p:cNvSpPr>
            <p:nvPr/>
          </p:nvSpPr>
          <p:spPr bwMode="auto">
            <a:xfrm>
              <a:off x="4074" y="2087"/>
              <a:ext cx="20" cy="20"/>
            </a:xfrm>
            <a:prstGeom prst="line">
              <a:avLst/>
            </a:prstGeom>
            <a:noFill/>
            <a:ln w="38100">
              <a:solidFill>
                <a:schemeClr val="hlink"/>
              </a:solidFill>
              <a:round/>
              <a:headEnd/>
              <a:tailEnd/>
            </a:ln>
          </p:spPr>
          <p:txBody>
            <a:bodyPr/>
            <a:lstStyle/>
            <a:p>
              <a:endParaRPr lang="en-US"/>
            </a:p>
          </p:txBody>
        </p:sp>
        <p:sp>
          <p:nvSpPr>
            <p:cNvPr id="194024" name="Freeform 488"/>
            <p:cNvSpPr>
              <a:spLocks/>
            </p:cNvSpPr>
            <p:nvPr/>
          </p:nvSpPr>
          <p:spPr bwMode="auto">
            <a:xfrm>
              <a:off x="4094" y="2107"/>
              <a:ext cx="27" cy="20"/>
            </a:xfrm>
            <a:custGeom>
              <a:avLst/>
              <a:gdLst/>
              <a:ahLst/>
              <a:cxnLst>
                <a:cxn ang="0">
                  <a:pos x="0" y="0"/>
                </a:cxn>
                <a:cxn ang="0">
                  <a:pos x="13" y="7"/>
                </a:cxn>
                <a:cxn ang="0">
                  <a:pos x="27" y="20"/>
                </a:cxn>
              </a:cxnLst>
              <a:rect l="0" t="0" r="r" b="b"/>
              <a:pathLst>
                <a:path w="27" h="20">
                  <a:moveTo>
                    <a:pt x="0" y="0"/>
                  </a:moveTo>
                  <a:lnTo>
                    <a:pt x="13" y="7"/>
                  </a:lnTo>
                  <a:lnTo>
                    <a:pt x="27" y="20"/>
                  </a:lnTo>
                </a:path>
              </a:pathLst>
            </a:custGeom>
            <a:noFill/>
            <a:ln w="38100">
              <a:solidFill>
                <a:schemeClr val="hlink"/>
              </a:solidFill>
              <a:prstDash val="solid"/>
              <a:round/>
              <a:headEnd/>
              <a:tailEnd/>
            </a:ln>
          </p:spPr>
          <p:txBody>
            <a:bodyPr/>
            <a:lstStyle/>
            <a:p>
              <a:endParaRPr lang="en-US"/>
            </a:p>
          </p:txBody>
        </p:sp>
        <p:sp>
          <p:nvSpPr>
            <p:cNvPr id="194025" name="Line 489"/>
            <p:cNvSpPr>
              <a:spLocks noChangeShapeType="1"/>
            </p:cNvSpPr>
            <p:nvPr/>
          </p:nvSpPr>
          <p:spPr bwMode="auto">
            <a:xfrm>
              <a:off x="4121" y="2127"/>
              <a:ext cx="20" cy="21"/>
            </a:xfrm>
            <a:prstGeom prst="line">
              <a:avLst/>
            </a:prstGeom>
            <a:noFill/>
            <a:ln w="38100">
              <a:solidFill>
                <a:schemeClr val="hlink"/>
              </a:solidFill>
              <a:round/>
              <a:headEnd/>
              <a:tailEnd/>
            </a:ln>
          </p:spPr>
          <p:txBody>
            <a:bodyPr/>
            <a:lstStyle/>
            <a:p>
              <a:endParaRPr lang="en-US"/>
            </a:p>
          </p:txBody>
        </p:sp>
        <p:sp>
          <p:nvSpPr>
            <p:cNvPr id="194026" name="Freeform 490"/>
            <p:cNvSpPr>
              <a:spLocks/>
            </p:cNvSpPr>
            <p:nvPr/>
          </p:nvSpPr>
          <p:spPr bwMode="auto">
            <a:xfrm>
              <a:off x="4141" y="2148"/>
              <a:ext cx="27" cy="13"/>
            </a:xfrm>
            <a:custGeom>
              <a:avLst/>
              <a:gdLst/>
              <a:ahLst/>
              <a:cxnLst>
                <a:cxn ang="0">
                  <a:pos x="0" y="0"/>
                </a:cxn>
                <a:cxn ang="0">
                  <a:pos x="14" y="6"/>
                </a:cxn>
                <a:cxn ang="0">
                  <a:pos x="27" y="13"/>
                </a:cxn>
              </a:cxnLst>
              <a:rect l="0" t="0" r="r" b="b"/>
              <a:pathLst>
                <a:path w="27" h="13">
                  <a:moveTo>
                    <a:pt x="0" y="0"/>
                  </a:moveTo>
                  <a:lnTo>
                    <a:pt x="14" y="6"/>
                  </a:lnTo>
                  <a:lnTo>
                    <a:pt x="27" y="13"/>
                  </a:lnTo>
                </a:path>
              </a:pathLst>
            </a:custGeom>
            <a:noFill/>
            <a:ln w="38100">
              <a:solidFill>
                <a:schemeClr val="hlink"/>
              </a:solidFill>
              <a:prstDash val="solid"/>
              <a:round/>
              <a:headEnd/>
              <a:tailEnd/>
            </a:ln>
          </p:spPr>
          <p:txBody>
            <a:bodyPr/>
            <a:lstStyle/>
            <a:p>
              <a:endParaRPr lang="en-US"/>
            </a:p>
          </p:txBody>
        </p:sp>
        <p:sp>
          <p:nvSpPr>
            <p:cNvPr id="194027" name="Freeform 491"/>
            <p:cNvSpPr>
              <a:spLocks/>
            </p:cNvSpPr>
            <p:nvPr/>
          </p:nvSpPr>
          <p:spPr bwMode="auto">
            <a:xfrm>
              <a:off x="4168" y="2161"/>
              <a:ext cx="20" cy="20"/>
            </a:xfrm>
            <a:custGeom>
              <a:avLst/>
              <a:gdLst/>
              <a:ahLst/>
              <a:cxnLst>
                <a:cxn ang="0">
                  <a:pos x="0" y="0"/>
                </a:cxn>
                <a:cxn ang="0">
                  <a:pos x="7" y="7"/>
                </a:cxn>
                <a:cxn ang="0">
                  <a:pos x="20" y="20"/>
                </a:cxn>
              </a:cxnLst>
              <a:rect l="0" t="0" r="r" b="b"/>
              <a:pathLst>
                <a:path w="20" h="20">
                  <a:moveTo>
                    <a:pt x="0" y="0"/>
                  </a:moveTo>
                  <a:lnTo>
                    <a:pt x="7" y="7"/>
                  </a:lnTo>
                  <a:lnTo>
                    <a:pt x="20" y="20"/>
                  </a:lnTo>
                </a:path>
              </a:pathLst>
            </a:custGeom>
            <a:noFill/>
            <a:ln w="38100">
              <a:solidFill>
                <a:schemeClr val="hlink"/>
              </a:solidFill>
              <a:prstDash val="solid"/>
              <a:round/>
              <a:headEnd/>
              <a:tailEnd/>
            </a:ln>
          </p:spPr>
          <p:txBody>
            <a:bodyPr/>
            <a:lstStyle/>
            <a:p>
              <a:endParaRPr lang="en-US"/>
            </a:p>
          </p:txBody>
        </p:sp>
        <p:sp>
          <p:nvSpPr>
            <p:cNvPr id="194028" name="Freeform 492"/>
            <p:cNvSpPr>
              <a:spLocks/>
            </p:cNvSpPr>
            <p:nvPr/>
          </p:nvSpPr>
          <p:spPr bwMode="auto">
            <a:xfrm>
              <a:off x="4188" y="2181"/>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38100">
              <a:solidFill>
                <a:schemeClr val="hlink"/>
              </a:solidFill>
              <a:prstDash val="solid"/>
              <a:round/>
              <a:headEnd/>
              <a:tailEnd/>
            </a:ln>
          </p:spPr>
          <p:txBody>
            <a:bodyPr/>
            <a:lstStyle/>
            <a:p>
              <a:endParaRPr lang="en-US"/>
            </a:p>
          </p:txBody>
        </p:sp>
        <p:sp>
          <p:nvSpPr>
            <p:cNvPr id="194029" name="Line 493"/>
            <p:cNvSpPr>
              <a:spLocks noChangeShapeType="1"/>
            </p:cNvSpPr>
            <p:nvPr/>
          </p:nvSpPr>
          <p:spPr bwMode="auto">
            <a:xfrm>
              <a:off x="4215" y="2195"/>
              <a:ext cx="21" cy="13"/>
            </a:xfrm>
            <a:prstGeom prst="line">
              <a:avLst/>
            </a:prstGeom>
            <a:noFill/>
            <a:ln w="38100">
              <a:solidFill>
                <a:schemeClr val="hlink"/>
              </a:solidFill>
              <a:round/>
              <a:headEnd/>
              <a:tailEnd/>
            </a:ln>
          </p:spPr>
          <p:txBody>
            <a:bodyPr/>
            <a:lstStyle/>
            <a:p>
              <a:endParaRPr lang="en-US"/>
            </a:p>
          </p:txBody>
        </p:sp>
        <p:sp>
          <p:nvSpPr>
            <p:cNvPr id="194030" name="Freeform 494"/>
            <p:cNvSpPr>
              <a:spLocks/>
            </p:cNvSpPr>
            <p:nvPr/>
          </p:nvSpPr>
          <p:spPr bwMode="auto">
            <a:xfrm>
              <a:off x="4236" y="2208"/>
              <a:ext cx="26" cy="14"/>
            </a:xfrm>
            <a:custGeom>
              <a:avLst/>
              <a:gdLst/>
              <a:ahLst/>
              <a:cxnLst>
                <a:cxn ang="0">
                  <a:pos x="0" y="0"/>
                </a:cxn>
                <a:cxn ang="0">
                  <a:pos x="13" y="7"/>
                </a:cxn>
                <a:cxn ang="0">
                  <a:pos x="26" y="14"/>
                </a:cxn>
              </a:cxnLst>
              <a:rect l="0" t="0" r="r" b="b"/>
              <a:pathLst>
                <a:path w="26" h="14">
                  <a:moveTo>
                    <a:pt x="0" y="0"/>
                  </a:moveTo>
                  <a:lnTo>
                    <a:pt x="13" y="7"/>
                  </a:lnTo>
                  <a:lnTo>
                    <a:pt x="26" y="14"/>
                  </a:lnTo>
                </a:path>
              </a:pathLst>
            </a:custGeom>
            <a:noFill/>
            <a:ln w="38100">
              <a:solidFill>
                <a:schemeClr val="hlink"/>
              </a:solidFill>
              <a:prstDash val="solid"/>
              <a:round/>
              <a:headEnd/>
              <a:tailEnd/>
            </a:ln>
          </p:spPr>
          <p:txBody>
            <a:bodyPr/>
            <a:lstStyle/>
            <a:p>
              <a:endParaRPr lang="en-US"/>
            </a:p>
          </p:txBody>
        </p:sp>
        <p:sp>
          <p:nvSpPr>
            <p:cNvPr id="194031" name="Line 495"/>
            <p:cNvSpPr>
              <a:spLocks noChangeShapeType="1"/>
            </p:cNvSpPr>
            <p:nvPr/>
          </p:nvSpPr>
          <p:spPr bwMode="auto">
            <a:xfrm>
              <a:off x="4262" y="2222"/>
              <a:ext cx="21" cy="14"/>
            </a:xfrm>
            <a:prstGeom prst="line">
              <a:avLst/>
            </a:prstGeom>
            <a:noFill/>
            <a:ln w="38100">
              <a:solidFill>
                <a:schemeClr val="hlink"/>
              </a:solidFill>
              <a:round/>
              <a:headEnd/>
              <a:tailEnd/>
            </a:ln>
          </p:spPr>
          <p:txBody>
            <a:bodyPr/>
            <a:lstStyle/>
            <a:p>
              <a:endParaRPr lang="en-US"/>
            </a:p>
          </p:txBody>
        </p:sp>
        <p:sp>
          <p:nvSpPr>
            <p:cNvPr id="194032" name="Freeform 496"/>
            <p:cNvSpPr>
              <a:spLocks/>
            </p:cNvSpPr>
            <p:nvPr/>
          </p:nvSpPr>
          <p:spPr bwMode="auto">
            <a:xfrm>
              <a:off x="4283" y="2236"/>
              <a:ext cx="27" cy="13"/>
            </a:xfrm>
            <a:custGeom>
              <a:avLst/>
              <a:gdLst/>
              <a:ahLst/>
              <a:cxnLst>
                <a:cxn ang="0">
                  <a:pos x="0" y="0"/>
                </a:cxn>
                <a:cxn ang="0">
                  <a:pos x="13" y="6"/>
                </a:cxn>
                <a:cxn ang="0">
                  <a:pos x="27" y="13"/>
                </a:cxn>
              </a:cxnLst>
              <a:rect l="0" t="0" r="r" b="b"/>
              <a:pathLst>
                <a:path w="27" h="13">
                  <a:moveTo>
                    <a:pt x="0" y="0"/>
                  </a:moveTo>
                  <a:lnTo>
                    <a:pt x="13" y="6"/>
                  </a:lnTo>
                  <a:lnTo>
                    <a:pt x="27" y="13"/>
                  </a:lnTo>
                </a:path>
              </a:pathLst>
            </a:custGeom>
            <a:noFill/>
            <a:ln w="38100">
              <a:solidFill>
                <a:schemeClr val="hlink"/>
              </a:solidFill>
              <a:prstDash val="solid"/>
              <a:round/>
              <a:headEnd/>
              <a:tailEnd/>
            </a:ln>
          </p:spPr>
          <p:txBody>
            <a:bodyPr/>
            <a:lstStyle/>
            <a:p>
              <a:endParaRPr lang="en-US"/>
            </a:p>
          </p:txBody>
        </p:sp>
        <p:sp>
          <p:nvSpPr>
            <p:cNvPr id="194033" name="Line 497"/>
            <p:cNvSpPr>
              <a:spLocks noChangeShapeType="1"/>
            </p:cNvSpPr>
            <p:nvPr/>
          </p:nvSpPr>
          <p:spPr bwMode="auto">
            <a:xfrm>
              <a:off x="4310" y="2249"/>
              <a:ext cx="20" cy="7"/>
            </a:xfrm>
            <a:prstGeom prst="line">
              <a:avLst/>
            </a:prstGeom>
            <a:noFill/>
            <a:ln w="38100">
              <a:solidFill>
                <a:schemeClr val="hlink"/>
              </a:solidFill>
              <a:round/>
              <a:headEnd/>
              <a:tailEnd/>
            </a:ln>
          </p:spPr>
          <p:txBody>
            <a:bodyPr/>
            <a:lstStyle/>
            <a:p>
              <a:endParaRPr lang="en-US"/>
            </a:p>
          </p:txBody>
        </p:sp>
        <p:sp>
          <p:nvSpPr>
            <p:cNvPr id="194034" name="Freeform 498"/>
            <p:cNvSpPr>
              <a:spLocks/>
            </p:cNvSpPr>
            <p:nvPr/>
          </p:nvSpPr>
          <p:spPr bwMode="auto">
            <a:xfrm>
              <a:off x="4330" y="2256"/>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38100">
              <a:solidFill>
                <a:schemeClr val="hlink"/>
              </a:solidFill>
              <a:prstDash val="solid"/>
              <a:round/>
              <a:headEnd/>
              <a:tailEnd/>
            </a:ln>
          </p:spPr>
          <p:txBody>
            <a:bodyPr/>
            <a:lstStyle/>
            <a:p>
              <a:endParaRPr lang="en-US"/>
            </a:p>
          </p:txBody>
        </p:sp>
        <p:sp>
          <p:nvSpPr>
            <p:cNvPr id="194035" name="Line 499"/>
            <p:cNvSpPr>
              <a:spLocks noChangeShapeType="1"/>
            </p:cNvSpPr>
            <p:nvPr/>
          </p:nvSpPr>
          <p:spPr bwMode="auto">
            <a:xfrm>
              <a:off x="4357" y="2263"/>
              <a:ext cx="20" cy="13"/>
            </a:xfrm>
            <a:prstGeom prst="line">
              <a:avLst/>
            </a:prstGeom>
            <a:noFill/>
            <a:ln w="38100">
              <a:solidFill>
                <a:schemeClr val="hlink"/>
              </a:solidFill>
              <a:round/>
              <a:headEnd/>
              <a:tailEnd/>
            </a:ln>
          </p:spPr>
          <p:txBody>
            <a:bodyPr/>
            <a:lstStyle/>
            <a:p>
              <a:endParaRPr lang="en-US"/>
            </a:p>
          </p:txBody>
        </p:sp>
        <p:sp>
          <p:nvSpPr>
            <p:cNvPr id="194036" name="Freeform 500"/>
            <p:cNvSpPr>
              <a:spLocks/>
            </p:cNvSpPr>
            <p:nvPr/>
          </p:nvSpPr>
          <p:spPr bwMode="auto">
            <a:xfrm>
              <a:off x="4377" y="2276"/>
              <a:ext cx="27" cy="7"/>
            </a:xfrm>
            <a:custGeom>
              <a:avLst/>
              <a:gdLst/>
              <a:ahLst/>
              <a:cxnLst>
                <a:cxn ang="0">
                  <a:pos x="0" y="0"/>
                </a:cxn>
                <a:cxn ang="0">
                  <a:pos x="14" y="7"/>
                </a:cxn>
                <a:cxn ang="0">
                  <a:pos x="27" y="7"/>
                </a:cxn>
              </a:cxnLst>
              <a:rect l="0" t="0" r="r" b="b"/>
              <a:pathLst>
                <a:path w="27" h="7">
                  <a:moveTo>
                    <a:pt x="0" y="0"/>
                  </a:moveTo>
                  <a:lnTo>
                    <a:pt x="14" y="7"/>
                  </a:lnTo>
                  <a:lnTo>
                    <a:pt x="27" y="7"/>
                  </a:lnTo>
                </a:path>
              </a:pathLst>
            </a:custGeom>
            <a:noFill/>
            <a:ln w="38100">
              <a:solidFill>
                <a:schemeClr val="hlink"/>
              </a:solidFill>
              <a:prstDash val="solid"/>
              <a:round/>
              <a:headEnd/>
              <a:tailEnd/>
            </a:ln>
          </p:spPr>
          <p:txBody>
            <a:bodyPr/>
            <a:lstStyle/>
            <a:p>
              <a:endParaRPr lang="en-US"/>
            </a:p>
          </p:txBody>
        </p:sp>
        <p:sp>
          <p:nvSpPr>
            <p:cNvPr id="194037" name="Line 501"/>
            <p:cNvSpPr>
              <a:spLocks noChangeShapeType="1"/>
            </p:cNvSpPr>
            <p:nvPr/>
          </p:nvSpPr>
          <p:spPr bwMode="auto">
            <a:xfrm>
              <a:off x="4404" y="2283"/>
              <a:ext cx="20" cy="7"/>
            </a:xfrm>
            <a:prstGeom prst="line">
              <a:avLst/>
            </a:prstGeom>
            <a:noFill/>
            <a:ln w="38100">
              <a:solidFill>
                <a:schemeClr val="hlink"/>
              </a:solidFill>
              <a:round/>
              <a:headEnd/>
              <a:tailEnd/>
            </a:ln>
          </p:spPr>
          <p:txBody>
            <a:bodyPr/>
            <a:lstStyle/>
            <a:p>
              <a:endParaRPr lang="en-US"/>
            </a:p>
          </p:txBody>
        </p:sp>
        <p:sp>
          <p:nvSpPr>
            <p:cNvPr id="194038" name="Freeform 502"/>
            <p:cNvSpPr>
              <a:spLocks/>
            </p:cNvSpPr>
            <p:nvPr/>
          </p:nvSpPr>
          <p:spPr bwMode="auto">
            <a:xfrm>
              <a:off x="4424" y="2290"/>
              <a:ext cx="27" cy="6"/>
            </a:xfrm>
            <a:custGeom>
              <a:avLst/>
              <a:gdLst/>
              <a:ahLst/>
              <a:cxnLst>
                <a:cxn ang="0">
                  <a:pos x="0" y="0"/>
                </a:cxn>
                <a:cxn ang="0">
                  <a:pos x="14" y="6"/>
                </a:cxn>
                <a:cxn ang="0">
                  <a:pos x="27" y="6"/>
                </a:cxn>
              </a:cxnLst>
              <a:rect l="0" t="0" r="r" b="b"/>
              <a:pathLst>
                <a:path w="27" h="6">
                  <a:moveTo>
                    <a:pt x="0" y="0"/>
                  </a:moveTo>
                  <a:lnTo>
                    <a:pt x="14" y="6"/>
                  </a:lnTo>
                  <a:lnTo>
                    <a:pt x="27" y="6"/>
                  </a:lnTo>
                </a:path>
              </a:pathLst>
            </a:custGeom>
            <a:noFill/>
            <a:ln w="38100">
              <a:solidFill>
                <a:schemeClr val="hlink"/>
              </a:solidFill>
              <a:prstDash val="solid"/>
              <a:round/>
              <a:headEnd/>
              <a:tailEnd/>
            </a:ln>
          </p:spPr>
          <p:txBody>
            <a:bodyPr/>
            <a:lstStyle/>
            <a:p>
              <a:endParaRPr lang="en-US"/>
            </a:p>
          </p:txBody>
        </p:sp>
        <p:sp>
          <p:nvSpPr>
            <p:cNvPr id="194039" name="Line 503"/>
            <p:cNvSpPr>
              <a:spLocks noChangeShapeType="1"/>
            </p:cNvSpPr>
            <p:nvPr/>
          </p:nvSpPr>
          <p:spPr bwMode="auto">
            <a:xfrm>
              <a:off x="4451" y="2296"/>
              <a:ext cx="21" cy="1"/>
            </a:xfrm>
            <a:prstGeom prst="line">
              <a:avLst/>
            </a:prstGeom>
            <a:noFill/>
            <a:ln w="38100">
              <a:solidFill>
                <a:schemeClr val="hlink"/>
              </a:solidFill>
              <a:round/>
              <a:headEnd/>
              <a:tailEnd/>
            </a:ln>
          </p:spPr>
          <p:txBody>
            <a:bodyPr/>
            <a:lstStyle/>
            <a:p>
              <a:endParaRPr lang="en-US"/>
            </a:p>
          </p:txBody>
        </p:sp>
        <p:sp>
          <p:nvSpPr>
            <p:cNvPr id="194040" name="Line 504"/>
            <p:cNvSpPr>
              <a:spLocks noChangeShapeType="1"/>
            </p:cNvSpPr>
            <p:nvPr/>
          </p:nvSpPr>
          <p:spPr bwMode="auto">
            <a:xfrm>
              <a:off x="4472" y="2296"/>
              <a:ext cx="20" cy="7"/>
            </a:xfrm>
            <a:prstGeom prst="line">
              <a:avLst/>
            </a:prstGeom>
            <a:noFill/>
            <a:ln w="38100">
              <a:solidFill>
                <a:schemeClr val="hlink"/>
              </a:solidFill>
              <a:round/>
              <a:headEnd/>
              <a:tailEnd/>
            </a:ln>
          </p:spPr>
          <p:txBody>
            <a:bodyPr/>
            <a:lstStyle/>
            <a:p>
              <a:endParaRPr lang="en-US"/>
            </a:p>
          </p:txBody>
        </p:sp>
        <p:sp>
          <p:nvSpPr>
            <p:cNvPr id="194041" name="Freeform 505"/>
            <p:cNvSpPr>
              <a:spLocks/>
            </p:cNvSpPr>
            <p:nvPr/>
          </p:nvSpPr>
          <p:spPr bwMode="auto">
            <a:xfrm>
              <a:off x="4492" y="2303"/>
              <a:ext cx="27" cy="7"/>
            </a:xfrm>
            <a:custGeom>
              <a:avLst/>
              <a:gdLst/>
              <a:ahLst/>
              <a:cxnLst>
                <a:cxn ang="0">
                  <a:pos x="0" y="0"/>
                </a:cxn>
                <a:cxn ang="0">
                  <a:pos x="13" y="7"/>
                </a:cxn>
                <a:cxn ang="0">
                  <a:pos x="27" y="7"/>
                </a:cxn>
              </a:cxnLst>
              <a:rect l="0" t="0" r="r" b="b"/>
              <a:pathLst>
                <a:path w="27" h="7">
                  <a:moveTo>
                    <a:pt x="0" y="0"/>
                  </a:moveTo>
                  <a:lnTo>
                    <a:pt x="13" y="7"/>
                  </a:lnTo>
                  <a:lnTo>
                    <a:pt x="27" y="7"/>
                  </a:lnTo>
                </a:path>
              </a:pathLst>
            </a:custGeom>
            <a:noFill/>
            <a:ln w="38100">
              <a:solidFill>
                <a:schemeClr val="hlink"/>
              </a:solidFill>
              <a:prstDash val="solid"/>
              <a:round/>
              <a:headEnd/>
              <a:tailEnd/>
            </a:ln>
          </p:spPr>
          <p:txBody>
            <a:bodyPr/>
            <a:lstStyle/>
            <a:p>
              <a:endParaRPr lang="en-US"/>
            </a:p>
          </p:txBody>
        </p:sp>
        <p:sp>
          <p:nvSpPr>
            <p:cNvPr id="194042" name="Line 506"/>
            <p:cNvSpPr>
              <a:spLocks noChangeShapeType="1"/>
            </p:cNvSpPr>
            <p:nvPr/>
          </p:nvSpPr>
          <p:spPr bwMode="auto">
            <a:xfrm>
              <a:off x="4519" y="2310"/>
              <a:ext cx="20" cy="1"/>
            </a:xfrm>
            <a:prstGeom prst="line">
              <a:avLst/>
            </a:prstGeom>
            <a:noFill/>
            <a:ln w="38100">
              <a:solidFill>
                <a:schemeClr val="hlink"/>
              </a:solidFill>
              <a:round/>
              <a:headEnd/>
              <a:tailEnd/>
            </a:ln>
          </p:spPr>
          <p:txBody>
            <a:bodyPr/>
            <a:lstStyle/>
            <a:p>
              <a:endParaRPr lang="en-US"/>
            </a:p>
          </p:txBody>
        </p:sp>
        <p:sp>
          <p:nvSpPr>
            <p:cNvPr id="194043" name="Freeform 507"/>
            <p:cNvSpPr>
              <a:spLocks/>
            </p:cNvSpPr>
            <p:nvPr/>
          </p:nvSpPr>
          <p:spPr bwMode="auto">
            <a:xfrm>
              <a:off x="4539" y="2310"/>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38100">
              <a:solidFill>
                <a:schemeClr val="hlink"/>
              </a:solidFill>
              <a:prstDash val="solid"/>
              <a:round/>
              <a:headEnd/>
              <a:tailEnd/>
            </a:ln>
          </p:spPr>
          <p:txBody>
            <a:bodyPr/>
            <a:lstStyle/>
            <a:p>
              <a:endParaRPr lang="en-US"/>
            </a:p>
          </p:txBody>
        </p:sp>
        <p:sp>
          <p:nvSpPr>
            <p:cNvPr id="194044" name="Line 508"/>
            <p:cNvSpPr>
              <a:spLocks noChangeShapeType="1"/>
            </p:cNvSpPr>
            <p:nvPr/>
          </p:nvSpPr>
          <p:spPr bwMode="auto">
            <a:xfrm>
              <a:off x="4566" y="2317"/>
              <a:ext cx="20" cy="1"/>
            </a:xfrm>
            <a:prstGeom prst="line">
              <a:avLst/>
            </a:prstGeom>
            <a:noFill/>
            <a:ln w="38100">
              <a:solidFill>
                <a:schemeClr val="hlink"/>
              </a:solidFill>
              <a:round/>
              <a:headEnd/>
              <a:tailEnd/>
            </a:ln>
          </p:spPr>
          <p:txBody>
            <a:bodyPr/>
            <a:lstStyle/>
            <a:p>
              <a:endParaRPr lang="en-US"/>
            </a:p>
          </p:txBody>
        </p:sp>
        <p:sp>
          <p:nvSpPr>
            <p:cNvPr id="194045" name="Freeform 509"/>
            <p:cNvSpPr>
              <a:spLocks/>
            </p:cNvSpPr>
            <p:nvPr/>
          </p:nvSpPr>
          <p:spPr bwMode="auto">
            <a:xfrm>
              <a:off x="4586" y="2317"/>
              <a:ext cx="27" cy="6"/>
            </a:xfrm>
            <a:custGeom>
              <a:avLst/>
              <a:gdLst/>
              <a:ahLst/>
              <a:cxnLst>
                <a:cxn ang="0">
                  <a:pos x="0" y="0"/>
                </a:cxn>
                <a:cxn ang="0">
                  <a:pos x="14" y="0"/>
                </a:cxn>
                <a:cxn ang="0">
                  <a:pos x="27" y="6"/>
                </a:cxn>
              </a:cxnLst>
              <a:rect l="0" t="0" r="r" b="b"/>
              <a:pathLst>
                <a:path w="27" h="6">
                  <a:moveTo>
                    <a:pt x="0" y="0"/>
                  </a:moveTo>
                  <a:lnTo>
                    <a:pt x="14" y="0"/>
                  </a:lnTo>
                  <a:lnTo>
                    <a:pt x="27" y="6"/>
                  </a:lnTo>
                </a:path>
              </a:pathLst>
            </a:custGeom>
            <a:noFill/>
            <a:ln w="38100">
              <a:solidFill>
                <a:schemeClr val="hlink"/>
              </a:solidFill>
              <a:prstDash val="solid"/>
              <a:round/>
              <a:headEnd/>
              <a:tailEnd/>
            </a:ln>
          </p:spPr>
          <p:txBody>
            <a:bodyPr/>
            <a:lstStyle/>
            <a:p>
              <a:endParaRPr lang="en-US"/>
            </a:p>
          </p:txBody>
        </p:sp>
        <p:sp>
          <p:nvSpPr>
            <p:cNvPr id="194046" name="Line 510"/>
            <p:cNvSpPr>
              <a:spLocks noChangeShapeType="1"/>
            </p:cNvSpPr>
            <p:nvPr/>
          </p:nvSpPr>
          <p:spPr bwMode="auto">
            <a:xfrm>
              <a:off x="4613" y="2323"/>
              <a:ext cx="20" cy="1"/>
            </a:xfrm>
            <a:prstGeom prst="line">
              <a:avLst/>
            </a:prstGeom>
            <a:noFill/>
            <a:ln w="38100">
              <a:solidFill>
                <a:schemeClr val="hlink"/>
              </a:solidFill>
              <a:round/>
              <a:headEnd/>
              <a:tailEnd/>
            </a:ln>
          </p:spPr>
          <p:txBody>
            <a:bodyPr/>
            <a:lstStyle/>
            <a:p>
              <a:endParaRPr lang="en-US"/>
            </a:p>
          </p:txBody>
        </p:sp>
        <p:sp>
          <p:nvSpPr>
            <p:cNvPr id="194047" name="Freeform 511"/>
            <p:cNvSpPr>
              <a:spLocks/>
            </p:cNvSpPr>
            <p:nvPr/>
          </p:nvSpPr>
          <p:spPr bwMode="auto">
            <a:xfrm>
              <a:off x="4633" y="232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4048" name="Line 512"/>
            <p:cNvSpPr>
              <a:spLocks noChangeShapeType="1"/>
            </p:cNvSpPr>
            <p:nvPr/>
          </p:nvSpPr>
          <p:spPr bwMode="auto">
            <a:xfrm>
              <a:off x="4660" y="2323"/>
              <a:ext cx="21" cy="1"/>
            </a:xfrm>
            <a:prstGeom prst="line">
              <a:avLst/>
            </a:prstGeom>
            <a:noFill/>
            <a:ln w="38100">
              <a:solidFill>
                <a:schemeClr val="hlink"/>
              </a:solidFill>
              <a:round/>
              <a:headEnd/>
              <a:tailEnd/>
            </a:ln>
          </p:spPr>
          <p:txBody>
            <a:bodyPr/>
            <a:lstStyle/>
            <a:p>
              <a:endParaRPr lang="en-US"/>
            </a:p>
          </p:txBody>
        </p:sp>
        <p:sp>
          <p:nvSpPr>
            <p:cNvPr id="194049" name="Freeform 513"/>
            <p:cNvSpPr>
              <a:spLocks/>
            </p:cNvSpPr>
            <p:nvPr/>
          </p:nvSpPr>
          <p:spPr bwMode="auto">
            <a:xfrm>
              <a:off x="4681" y="2323"/>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38100">
              <a:solidFill>
                <a:schemeClr val="hlink"/>
              </a:solidFill>
              <a:prstDash val="solid"/>
              <a:round/>
              <a:headEnd/>
              <a:tailEnd/>
            </a:ln>
          </p:spPr>
          <p:txBody>
            <a:bodyPr/>
            <a:lstStyle/>
            <a:p>
              <a:endParaRPr lang="en-US"/>
            </a:p>
          </p:txBody>
        </p:sp>
        <p:sp>
          <p:nvSpPr>
            <p:cNvPr id="194050" name="Line 514"/>
            <p:cNvSpPr>
              <a:spLocks noChangeShapeType="1"/>
            </p:cNvSpPr>
            <p:nvPr/>
          </p:nvSpPr>
          <p:spPr bwMode="auto">
            <a:xfrm>
              <a:off x="4708" y="2330"/>
              <a:ext cx="20" cy="1"/>
            </a:xfrm>
            <a:prstGeom prst="line">
              <a:avLst/>
            </a:prstGeom>
            <a:noFill/>
            <a:ln w="38100">
              <a:solidFill>
                <a:schemeClr val="hlink"/>
              </a:solidFill>
              <a:round/>
              <a:headEnd/>
              <a:tailEnd/>
            </a:ln>
          </p:spPr>
          <p:txBody>
            <a:bodyPr/>
            <a:lstStyle/>
            <a:p>
              <a:endParaRPr lang="en-US"/>
            </a:p>
          </p:txBody>
        </p:sp>
        <p:sp>
          <p:nvSpPr>
            <p:cNvPr id="194051" name="Freeform 515"/>
            <p:cNvSpPr>
              <a:spLocks/>
            </p:cNvSpPr>
            <p:nvPr/>
          </p:nvSpPr>
          <p:spPr bwMode="auto">
            <a:xfrm>
              <a:off x="4728" y="233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4052" name="Line 516"/>
            <p:cNvSpPr>
              <a:spLocks noChangeShapeType="1"/>
            </p:cNvSpPr>
            <p:nvPr/>
          </p:nvSpPr>
          <p:spPr bwMode="auto">
            <a:xfrm>
              <a:off x="4755" y="2330"/>
              <a:ext cx="20" cy="1"/>
            </a:xfrm>
            <a:prstGeom prst="line">
              <a:avLst/>
            </a:prstGeom>
            <a:noFill/>
            <a:ln w="38100">
              <a:solidFill>
                <a:schemeClr val="hlink"/>
              </a:solidFill>
              <a:round/>
              <a:headEnd/>
              <a:tailEnd/>
            </a:ln>
          </p:spPr>
          <p:txBody>
            <a:bodyPr/>
            <a:lstStyle/>
            <a:p>
              <a:endParaRPr lang="en-US"/>
            </a:p>
          </p:txBody>
        </p:sp>
        <p:sp>
          <p:nvSpPr>
            <p:cNvPr id="194053" name="Freeform 517"/>
            <p:cNvSpPr>
              <a:spLocks/>
            </p:cNvSpPr>
            <p:nvPr/>
          </p:nvSpPr>
          <p:spPr bwMode="auto">
            <a:xfrm>
              <a:off x="4775" y="233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4054" name="Line 518"/>
            <p:cNvSpPr>
              <a:spLocks noChangeShapeType="1"/>
            </p:cNvSpPr>
            <p:nvPr/>
          </p:nvSpPr>
          <p:spPr bwMode="auto">
            <a:xfrm>
              <a:off x="4802" y="2330"/>
              <a:ext cx="20" cy="1"/>
            </a:xfrm>
            <a:prstGeom prst="line">
              <a:avLst/>
            </a:prstGeom>
            <a:noFill/>
            <a:ln w="38100">
              <a:solidFill>
                <a:schemeClr val="hlink"/>
              </a:solidFill>
              <a:round/>
              <a:headEnd/>
              <a:tailEnd/>
            </a:ln>
          </p:spPr>
          <p:txBody>
            <a:bodyPr/>
            <a:lstStyle/>
            <a:p>
              <a:endParaRPr lang="en-US"/>
            </a:p>
          </p:txBody>
        </p:sp>
        <p:sp>
          <p:nvSpPr>
            <p:cNvPr id="194055" name="Freeform 519"/>
            <p:cNvSpPr>
              <a:spLocks/>
            </p:cNvSpPr>
            <p:nvPr/>
          </p:nvSpPr>
          <p:spPr bwMode="auto">
            <a:xfrm>
              <a:off x="4822" y="2330"/>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38100">
              <a:solidFill>
                <a:schemeClr val="hlink"/>
              </a:solidFill>
              <a:prstDash val="solid"/>
              <a:round/>
              <a:headEnd/>
              <a:tailEnd/>
            </a:ln>
          </p:spPr>
          <p:txBody>
            <a:bodyPr/>
            <a:lstStyle/>
            <a:p>
              <a:endParaRPr lang="en-US"/>
            </a:p>
          </p:txBody>
        </p:sp>
        <p:sp>
          <p:nvSpPr>
            <p:cNvPr id="194056" name="Line 520"/>
            <p:cNvSpPr>
              <a:spLocks noChangeShapeType="1"/>
            </p:cNvSpPr>
            <p:nvPr/>
          </p:nvSpPr>
          <p:spPr bwMode="auto">
            <a:xfrm>
              <a:off x="4849" y="2337"/>
              <a:ext cx="20" cy="1"/>
            </a:xfrm>
            <a:prstGeom prst="line">
              <a:avLst/>
            </a:prstGeom>
            <a:noFill/>
            <a:ln w="38100">
              <a:solidFill>
                <a:schemeClr val="hlink"/>
              </a:solidFill>
              <a:round/>
              <a:headEnd/>
              <a:tailEnd/>
            </a:ln>
          </p:spPr>
          <p:txBody>
            <a:bodyPr/>
            <a:lstStyle/>
            <a:p>
              <a:endParaRPr lang="en-US"/>
            </a:p>
          </p:txBody>
        </p:sp>
        <p:sp>
          <p:nvSpPr>
            <p:cNvPr id="194057" name="Freeform 521"/>
            <p:cNvSpPr>
              <a:spLocks/>
            </p:cNvSpPr>
            <p:nvPr/>
          </p:nvSpPr>
          <p:spPr bwMode="auto">
            <a:xfrm>
              <a:off x="4869" y="233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4058" name="Line 522"/>
            <p:cNvSpPr>
              <a:spLocks noChangeShapeType="1"/>
            </p:cNvSpPr>
            <p:nvPr/>
          </p:nvSpPr>
          <p:spPr bwMode="auto">
            <a:xfrm>
              <a:off x="4896" y="2337"/>
              <a:ext cx="21" cy="1"/>
            </a:xfrm>
            <a:prstGeom prst="line">
              <a:avLst/>
            </a:prstGeom>
            <a:noFill/>
            <a:ln w="38100">
              <a:solidFill>
                <a:schemeClr val="hlink"/>
              </a:solidFill>
              <a:round/>
              <a:headEnd/>
              <a:tailEnd/>
            </a:ln>
          </p:spPr>
          <p:txBody>
            <a:bodyPr/>
            <a:lstStyle/>
            <a:p>
              <a:endParaRPr lang="en-US"/>
            </a:p>
          </p:txBody>
        </p:sp>
        <p:sp>
          <p:nvSpPr>
            <p:cNvPr id="194059" name="Freeform 523"/>
            <p:cNvSpPr>
              <a:spLocks/>
            </p:cNvSpPr>
            <p:nvPr/>
          </p:nvSpPr>
          <p:spPr bwMode="auto">
            <a:xfrm>
              <a:off x="4917" y="233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4060" name="Line 524"/>
            <p:cNvSpPr>
              <a:spLocks noChangeShapeType="1"/>
            </p:cNvSpPr>
            <p:nvPr/>
          </p:nvSpPr>
          <p:spPr bwMode="auto">
            <a:xfrm>
              <a:off x="4944" y="2337"/>
              <a:ext cx="20" cy="1"/>
            </a:xfrm>
            <a:prstGeom prst="line">
              <a:avLst/>
            </a:prstGeom>
            <a:noFill/>
            <a:ln w="38100">
              <a:solidFill>
                <a:schemeClr val="hlink"/>
              </a:solidFill>
              <a:round/>
              <a:headEnd/>
              <a:tailEnd/>
            </a:ln>
          </p:spPr>
          <p:txBody>
            <a:bodyPr/>
            <a:lstStyle/>
            <a:p>
              <a:endParaRPr lang="en-US"/>
            </a:p>
          </p:txBody>
        </p:sp>
        <p:sp>
          <p:nvSpPr>
            <p:cNvPr id="194061" name="Freeform 525"/>
            <p:cNvSpPr>
              <a:spLocks/>
            </p:cNvSpPr>
            <p:nvPr/>
          </p:nvSpPr>
          <p:spPr bwMode="auto">
            <a:xfrm>
              <a:off x="4964" y="233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chemeClr val="hlink"/>
              </a:solidFill>
              <a:prstDash val="solid"/>
              <a:round/>
              <a:headEnd/>
              <a:tailEnd/>
            </a:ln>
          </p:spPr>
          <p:txBody>
            <a:bodyPr/>
            <a:lstStyle/>
            <a:p>
              <a:endParaRPr lang="en-US"/>
            </a:p>
          </p:txBody>
        </p:sp>
        <p:sp>
          <p:nvSpPr>
            <p:cNvPr id="194062" name="Line 526"/>
            <p:cNvSpPr>
              <a:spLocks noChangeShapeType="1"/>
            </p:cNvSpPr>
            <p:nvPr/>
          </p:nvSpPr>
          <p:spPr bwMode="auto">
            <a:xfrm>
              <a:off x="4991" y="2337"/>
              <a:ext cx="20" cy="1"/>
            </a:xfrm>
            <a:prstGeom prst="line">
              <a:avLst/>
            </a:prstGeom>
            <a:noFill/>
            <a:ln w="38100">
              <a:solidFill>
                <a:schemeClr val="hlink"/>
              </a:solidFill>
              <a:round/>
              <a:headEnd/>
              <a:tailEnd/>
            </a:ln>
          </p:spPr>
          <p:txBody>
            <a:bodyPr/>
            <a:lstStyle/>
            <a:p>
              <a:endParaRPr lang="en-US"/>
            </a:p>
          </p:txBody>
        </p:sp>
        <p:sp>
          <p:nvSpPr>
            <p:cNvPr id="194063" name="Freeform 527"/>
            <p:cNvSpPr>
              <a:spLocks/>
            </p:cNvSpPr>
            <p:nvPr/>
          </p:nvSpPr>
          <p:spPr bwMode="auto">
            <a:xfrm>
              <a:off x="5011" y="233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4064" name="Line 528"/>
            <p:cNvSpPr>
              <a:spLocks noChangeShapeType="1"/>
            </p:cNvSpPr>
            <p:nvPr/>
          </p:nvSpPr>
          <p:spPr bwMode="auto">
            <a:xfrm>
              <a:off x="5038" y="2337"/>
              <a:ext cx="20" cy="1"/>
            </a:xfrm>
            <a:prstGeom prst="line">
              <a:avLst/>
            </a:prstGeom>
            <a:noFill/>
            <a:ln w="38100">
              <a:solidFill>
                <a:schemeClr val="hlink"/>
              </a:solidFill>
              <a:round/>
              <a:headEnd/>
              <a:tailEnd/>
            </a:ln>
          </p:spPr>
          <p:txBody>
            <a:bodyPr/>
            <a:lstStyle/>
            <a:p>
              <a:endParaRPr lang="en-US"/>
            </a:p>
          </p:txBody>
        </p:sp>
        <p:sp>
          <p:nvSpPr>
            <p:cNvPr id="194065" name="Freeform 529"/>
            <p:cNvSpPr>
              <a:spLocks/>
            </p:cNvSpPr>
            <p:nvPr/>
          </p:nvSpPr>
          <p:spPr bwMode="auto">
            <a:xfrm>
              <a:off x="5058" y="233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chemeClr val="hlink"/>
              </a:solidFill>
              <a:prstDash val="solid"/>
              <a:round/>
              <a:headEnd/>
              <a:tailEnd/>
            </a:ln>
          </p:spPr>
          <p:txBody>
            <a:bodyPr/>
            <a:lstStyle/>
            <a:p>
              <a:endParaRPr lang="en-US"/>
            </a:p>
          </p:txBody>
        </p:sp>
        <p:sp>
          <p:nvSpPr>
            <p:cNvPr id="194066" name="Line 530"/>
            <p:cNvSpPr>
              <a:spLocks noChangeShapeType="1"/>
            </p:cNvSpPr>
            <p:nvPr/>
          </p:nvSpPr>
          <p:spPr bwMode="auto">
            <a:xfrm>
              <a:off x="5085" y="2337"/>
              <a:ext cx="20" cy="1"/>
            </a:xfrm>
            <a:prstGeom prst="line">
              <a:avLst/>
            </a:prstGeom>
            <a:noFill/>
            <a:ln w="38100">
              <a:solidFill>
                <a:schemeClr val="hlink"/>
              </a:solidFill>
              <a:round/>
              <a:headEnd/>
              <a:tailEnd/>
            </a:ln>
          </p:spPr>
          <p:txBody>
            <a:bodyPr/>
            <a:lstStyle/>
            <a:p>
              <a:endParaRPr lang="en-US"/>
            </a:p>
          </p:txBody>
        </p:sp>
      </p:grpSp>
      <p:grpSp>
        <p:nvGrpSpPr>
          <p:cNvPr id="194067" name="Group 531"/>
          <p:cNvGrpSpPr>
            <a:grpSpLocks/>
          </p:cNvGrpSpPr>
          <p:nvPr/>
        </p:nvGrpSpPr>
        <p:grpSpPr bwMode="auto">
          <a:xfrm>
            <a:off x="5867400" y="2165350"/>
            <a:ext cx="2749550" cy="1622425"/>
            <a:chOff x="1349" y="1317"/>
            <a:chExt cx="3756" cy="960"/>
          </a:xfrm>
        </p:grpSpPr>
        <p:sp>
          <p:nvSpPr>
            <p:cNvPr id="194068" name="Line 532"/>
            <p:cNvSpPr>
              <a:spLocks noChangeShapeType="1"/>
            </p:cNvSpPr>
            <p:nvPr/>
          </p:nvSpPr>
          <p:spPr bwMode="auto">
            <a:xfrm>
              <a:off x="1349" y="2276"/>
              <a:ext cx="20" cy="1"/>
            </a:xfrm>
            <a:prstGeom prst="line">
              <a:avLst/>
            </a:prstGeom>
            <a:noFill/>
            <a:ln w="25400">
              <a:solidFill>
                <a:srgbClr val="FF0000"/>
              </a:solidFill>
              <a:round/>
              <a:headEnd/>
              <a:tailEnd/>
            </a:ln>
          </p:spPr>
          <p:txBody>
            <a:bodyPr/>
            <a:lstStyle/>
            <a:p>
              <a:endParaRPr lang="en-US"/>
            </a:p>
          </p:txBody>
        </p:sp>
        <p:sp>
          <p:nvSpPr>
            <p:cNvPr id="194069" name="Freeform 533"/>
            <p:cNvSpPr>
              <a:spLocks/>
            </p:cNvSpPr>
            <p:nvPr/>
          </p:nvSpPr>
          <p:spPr bwMode="auto">
            <a:xfrm>
              <a:off x="1369" y="227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070" name="Freeform 534"/>
            <p:cNvSpPr>
              <a:spLocks/>
            </p:cNvSpPr>
            <p:nvPr/>
          </p:nvSpPr>
          <p:spPr bwMode="auto">
            <a:xfrm>
              <a:off x="1396" y="2269"/>
              <a:ext cx="21" cy="7"/>
            </a:xfrm>
            <a:custGeom>
              <a:avLst/>
              <a:gdLst/>
              <a:ahLst/>
              <a:cxnLst>
                <a:cxn ang="0">
                  <a:pos x="0" y="7"/>
                </a:cxn>
                <a:cxn ang="0">
                  <a:pos x="7" y="0"/>
                </a:cxn>
                <a:cxn ang="0">
                  <a:pos x="21" y="0"/>
                </a:cxn>
              </a:cxnLst>
              <a:rect l="0" t="0" r="r" b="b"/>
              <a:pathLst>
                <a:path w="21" h="7">
                  <a:moveTo>
                    <a:pt x="0" y="7"/>
                  </a:moveTo>
                  <a:lnTo>
                    <a:pt x="7" y="0"/>
                  </a:lnTo>
                  <a:lnTo>
                    <a:pt x="21" y="0"/>
                  </a:lnTo>
                </a:path>
              </a:pathLst>
            </a:custGeom>
            <a:noFill/>
            <a:ln w="25400">
              <a:solidFill>
                <a:srgbClr val="FF0000"/>
              </a:solidFill>
              <a:prstDash val="solid"/>
              <a:round/>
              <a:headEnd/>
              <a:tailEnd/>
            </a:ln>
          </p:spPr>
          <p:txBody>
            <a:bodyPr/>
            <a:lstStyle/>
            <a:p>
              <a:endParaRPr lang="en-US"/>
            </a:p>
          </p:txBody>
        </p:sp>
        <p:sp>
          <p:nvSpPr>
            <p:cNvPr id="194071" name="Freeform 535"/>
            <p:cNvSpPr>
              <a:spLocks/>
            </p:cNvSpPr>
            <p:nvPr/>
          </p:nvSpPr>
          <p:spPr bwMode="auto">
            <a:xfrm>
              <a:off x="1417" y="2269"/>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072" name="Line 536"/>
            <p:cNvSpPr>
              <a:spLocks noChangeShapeType="1"/>
            </p:cNvSpPr>
            <p:nvPr/>
          </p:nvSpPr>
          <p:spPr bwMode="auto">
            <a:xfrm>
              <a:off x="1444" y="2269"/>
              <a:ext cx="20" cy="1"/>
            </a:xfrm>
            <a:prstGeom prst="line">
              <a:avLst/>
            </a:prstGeom>
            <a:noFill/>
            <a:ln w="25400">
              <a:solidFill>
                <a:srgbClr val="FF0000"/>
              </a:solidFill>
              <a:round/>
              <a:headEnd/>
              <a:tailEnd/>
            </a:ln>
          </p:spPr>
          <p:txBody>
            <a:bodyPr/>
            <a:lstStyle/>
            <a:p>
              <a:endParaRPr lang="en-US"/>
            </a:p>
          </p:txBody>
        </p:sp>
        <p:sp>
          <p:nvSpPr>
            <p:cNvPr id="194073" name="Freeform 537"/>
            <p:cNvSpPr>
              <a:spLocks/>
            </p:cNvSpPr>
            <p:nvPr/>
          </p:nvSpPr>
          <p:spPr bwMode="auto">
            <a:xfrm>
              <a:off x="1464" y="2269"/>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074" name="Freeform 538"/>
            <p:cNvSpPr>
              <a:spLocks/>
            </p:cNvSpPr>
            <p:nvPr/>
          </p:nvSpPr>
          <p:spPr bwMode="auto">
            <a:xfrm>
              <a:off x="1491" y="2263"/>
              <a:ext cx="20" cy="6"/>
            </a:xfrm>
            <a:custGeom>
              <a:avLst/>
              <a:gdLst/>
              <a:ahLst/>
              <a:cxnLst>
                <a:cxn ang="0">
                  <a:pos x="0" y="6"/>
                </a:cxn>
                <a:cxn ang="0">
                  <a:pos x="7" y="0"/>
                </a:cxn>
                <a:cxn ang="0">
                  <a:pos x="20" y="0"/>
                </a:cxn>
              </a:cxnLst>
              <a:rect l="0" t="0" r="r" b="b"/>
              <a:pathLst>
                <a:path w="20" h="6">
                  <a:moveTo>
                    <a:pt x="0" y="6"/>
                  </a:moveTo>
                  <a:lnTo>
                    <a:pt x="7" y="0"/>
                  </a:lnTo>
                  <a:lnTo>
                    <a:pt x="20" y="0"/>
                  </a:lnTo>
                </a:path>
              </a:pathLst>
            </a:custGeom>
            <a:noFill/>
            <a:ln w="25400">
              <a:solidFill>
                <a:srgbClr val="FF0000"/>
              </a:solidFill>
              <a:prstDash val="solid"/>
              <a:round/>
              <a:headEnd/>
              <a:tailEnd/>
            </a:ln>
          </p:spPr>
          <p:txBody>
            <a:bodyPr/>
            <a:lstStyle/>
            <a:p>
              <a:endParaRPr lang="en-US"/>
            </a:p>
          </p:txBody>
        </p:sp>
        <p:sp>
          <p:nvSpPr>
            <p:cNvPr id="194075" name="Freeform 539"/>
            <p:cNvSpPr>
              <a:spLocks/>
            </p:cNvSpPr>
            <p:nvPr/>
          </p:nvSpPr>
          <p:spPr bwMode="auto">
            <a:xfrm>
              <a:off x="1511" y="226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076" name="Line 540"/>
            <p:cNvSpPr>
              <a:spLocks noChangeShapeType="1"/>
            </p:cNvSpPr>
            <p:nvPr/>
          </p:nvSpPr>
          <p:spPr bwMode="auto">
            <a:xfrm>
              <a:off x="1538" y="2263"/>
              <a:ext cx="20" cy="1"/>
            </a:xfrm>
            <a:prstGeom prst="line">
              <a:avLst/>
            </a:prstGeom>
            <a:noFill/>
            <a:ln w="25400">
              <a:solidFill>
                <a:srgbClr val="FF0000"/>
              </a:solidFill>
              <a:round/>
              <a:headEnd/>
              <a:tailEnd/>
            </a:ln>
          </p:spPr>
          <p:txBody>
            <a:bodyPr/>
            <a:lstStyle/>
            <a:p>
              <a:endParaRPr lang="en-US"/>
            </a:p>
          </p:txBody>
        </p:sp>
        <p:sp>
          <p:nvSpPr>
            <p:cNvPr id="194077" name="Freeform 541"/>
            <p:cNvSpPr>
              <a:spLocks/>
            </p:cNvSpPr>
            <p:nvPr/>
          </p:nvSpPr>
          <p:spPr bwMode="auto">
            <a:xfrm>
              <a:off x="1558" y="226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078" name="Freeform 542"/>
            <p:cNvSpPr>
              <a:spLocks/>
            </p:cNvSpPr>
            <p:nvPr/>
          </p:nvSpPr>
          <p:spPr bwMode="auto">
            <a:xfrm>
              <a:off x="1585" y="2256"/>
              <a:ext cx="20" cy="7"/>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25400">
              <a:solidFill>
                <a:srgbClr val="FF0000"/>
              </a:solidFill>
              <a:prstDash val="solid"/>
              <a:round/>
              <a:headEnd/>
              <a:tailEnd/>
            </a:ln>
          </p:spPr>
          <p:txBody>
            <a:bodyPr/>
            <a:lstStyle/>
            <a:p>
              <a:endParaRPr lang="en-US"/>
            </a:p>
          </p:txBody>
        </p:sp>
        <p:sp>
          <p:nvSpPr>
            <p:cNvPr id="194079" name="Freeform 543"/>
            <p:cNvSpPr>
              <a:spLocks/>
            </p:cNvSpPr>
            <p:nvPr/>
          </p:nvSpPr>
          <p:spPr bwMode="auto">
            <a:xfrm>
              <a:off x="1605" y="225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080" name="Line 544"/>
            <p:cNvSpPr>
              <a:spLocks noChangeShapeType="1"/>
            </p:cNvSpPr>
            <p:nvPr/>
          </p:nvSpPr>
          <p:spPr bwMode="auto">
            <a:xfrm>
              <a:off x="1632" y="2256"/>
              <a:ext cx="21" cy="1"/>
            </a:xfrm>
            <a:prstGeom prst="line">
              <a:avLst/>
            </a:prstGeom>
            <a:noFill/>
            <a:ln w="25400">
              <a:solidFill>
                <a:srgbClr val="FF0000"/>
              </a:solidFill>
              <a:round/>
              <a:headEnd/>
              <a:tailEnd/>
            </a:ln>
          </p:spPr>
          <p:txBody>
            <a:bodyPr/>
            <a:lstStyle/>
            <a:p>
              <a:endParaRPr lang="en-US"/>
            </a:p>
          </p:txBody>
        </p:sp>
        <p:sp>
          <p:nvSpPr>
            <p:cNvPr id="194081" name="Freeform 545"/>
            <p:cNvSpPr>
              <a:spLocks/>
            </p:cNvSpPr>
            <p:nvPr/>
          </p:nvSpPr>
          <p:spPr bwMode="auto">
            <a:xfrm>
              <a:off x="1653" y="2249"/>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082" name="Line 546"/>
            <p:cNvSpPr>
              <a:spLocks noChangeShapeType="1"/>
            </p:cNvSpPr>
            <p:nvPr/>
          </p:nvSpPr>
          <p:spPr bwMode="auto">
            <a:xfrm>
              <a:off x="1680" y="2249"/>
              <a:ext cx="20" cy="1"/>
            </a:xfrm>
            <a:prstGeom prst="line">
              <a:avLst/>
            </a:prstGeom>
            <a:noFill/>
            <a:ln w="25400">
              <a:solidFill>
                <a:srgbClr val="FF0000"/>
              </a:solidFill>
              <a:round/>
              <a:headEnd/>
              <a:tailEnd/>
            </a:ln>
          </p:spPr>
          <p:txBody>
            <a:bodyPr/>
            <a:lstStyle/>
            <a:p>
              <a:endParaRPr lang="en-US"/>
            </a:p>
          </p:txBody>
        </p:sp>
        <p:sp>
          <p:nvSpPr>
            <p:cNvPr id="194083" name="Freeform 547"/>
            <p:cNvSpPr>
              <a:spLocks/>
            </p:cNvSpPr>
            <p:nvPr/>
          </p:nvSpPr>
          <p:spPr bwMode="auto">
            <a:xfrm>
              <a:off x="1700" y="2249"/>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084" name="Freeform 548"/>
            <p:cNvSpPr>
              <a:spLocks/>
            </p:cNvSpPr>
            <p:nvPr/>
          </p:nvSpPr>
          <p:spPr bwMode="auto">
            <a:xfrm>
              <a:off x="1727" y="2242"/>
              <a:ext cx="20" cy="7"/>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25400">
              <a:solidFill>
                <a:srgbClr val="FF0000"/>
              </a:solidFill>
              <a:prstDash val="solid"/>
              <a:round/>
              <a:headEnd/>
              <a:tailEnd/>
            </a:ln>
          </p:spPr>
          <p:txBody>
            <a:bodyPr/>
            <a:lstStyle/>
            <a:p>
              <a:endParaRPr lang="en-US"/>
            </a:p>
          </p:txBody>
        </p:sp>
        <p:sp>
          <p:nvSpPr>
            <p:cNvPr id="194085" name="Freeform 549"/>
            <p:cNvSpPr>
              <a:spLocks/>
            </p:cNvSpPr>
            <p:nvPr/>
          </p:nvSpPr>
          <p:spPr bwMode="auto">
            <a:xfrm>
              <a:off x="1747" y="2242"/>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086" name="Freeform 550"/>
            <p:cNvSpPr>
              <a:spLocks/>
            </p:cNvSpPr>
            <p:nvPr/>
          </p:nvSpPr>
          <p:spPr bwMode="auto">
            <a:xfrm>
              <a:off x="1774" y="2236"/>
              <a:ext cx="20" cy="6"/>
            </a:xfrm>
            <a:custGeom>
              <a:avLst/>
              <a:gdLst/>
              <a:ahLst/>
              <a:cxnLst>
                <a:cxn ang="0">
                  <a:pos x="0" y="6"/>
                </a:cxn>
                <a:cxn ang="0">
                  <a:pos x="7" y="0"/>
                </a:cxn>
                <a:cxn ang="0">
                  <a:pos x="20" y="0"/>
                </a:cxn>
              </a:cxnLst>
              <a:rect l="0" t="0" r="r" b="b"/>
              <a:pathLst>
                <a:path w="20" h="6">
                  <a:moveTo>
                    <a:pt x="0" y="6"/>
                  </a:moveTo>
                  <a:lnTo>
                    <a:pt x="7" y="0"/>
                  </a:lnTo>
                  <a:lnTo>
                    <a:pt x="20" y="0"/>
                  </a:lnTo>
                </a:path>
              </a:pathLst>
            </a:custGeom>
            <a:noFill/>
            <a:ln w="25400">
              <a:solidFill>
                <a:srgbClr val="FF0000"/>
              </a:solidFill>
              <a:prstDash val="solid"/>
              <a:round/>
              <a:headEnd/>
              <a:tailEnd/>
            </a:ln>
          </p:spPr>
          <p:txBody>
            <a:bodyPr/>
            <a:lstStyle/>
            <a:p>
              <a:endParaRPr lang="en-US"/>
            </a:p>
          </p:txBody>
        </p:sp>
        <p:sp>
          <p:nvSpPr>
            <p:cNvPr id="194087" name="Freeform 551"/>
            <p:cNvSpPr>
              <a:spLocks/>
            </p:cNvSpPr>
            <p:nvPr/>
          </p:nvSpPr>
          <p:spPr bwMode="auto">
            <a:xfrm>
              <a:off x="1794" y="223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088" name="Freeform 552"/>
            <p:cNvSpPr>
              <a:spLocks/>
            </p:cNvSpPr>
            <p:nvPr/>
          </p:nvSpPr>
          <p:spPr bwMode="auto">
            <a:xfrm>
              <a:off x="1821" y="2229"/>
              <a:ext cx="20" cy="7"/>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25400">
              <a:solidFill>
                <a:srgbClr val="FF0000"/>
              </a:solidFill>
              <a:prstDash val="solid"/>
              <a:round/>
              <a:headEnd/>
              <a:tailEnd/>
            </a:ln>
          </p:spPr>
          <p:txBody>
            <a:bodyPr/>
            <a:lstStyle/>
            <a:p>
              <a:endParaRPr lang="en-US"/>
            </a:p>
          </p:txBody>
        </p:sp>
        <p:sp>
          <p:nvSpPr>
            <p:cNvPr id="194089" name="Freeform 553"/>
            <p:cNvSpPr>
              <a:spLocks/>
            </p:cNvSpPr>
            <p:nvPr/>
          </p:nvSpPr>
          <p:spPr bwMode="auto">
            <a:xfrm>
              <a:off x="1841" y="2229"/>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090" name="Freeform 554"/>
            <p:cNvSpPr>
              <a:spLocks/>
            </p:cNvSpPr>
            <p:nvPr/>
          </p:nvSpPr>
          <p:spPr bwMode="auto">
            <a:xfrm>
              <a:off x="1868" y="2222"/>
              <a:ext cx="21" cy="7"/>
            </a:xfrm>
            <a:custGeom>
              <a:avLst/>
              <a:gdLst/>
              <a:ahLst/>
              <a:cxnLst>
                <a:cxn ang="0">
                  <a:pos x="0" y="7"/>
                </a:cxn>
                <a:cxn ang="0">
                  <a:pos x="7" y="0"/>
                </a:cxn>
                <a:cxn ang="0">
                  <a:pos x="21" y="0"/>
                </a:cxn>
              </a:cxnLst>
              <a:rect l="0" t="0" r="r" b="b"/>
              <a:pathLst>
                <a:path w="21" h="7">
                  <a:moveTo>
                    <a:pt x="0" y="7"/>
                  </a:moveTo>
                  <a:lnTo>
                    <a:pt x="7" y="0"/>
                  </a:lnTo>
                  <a:lnTo>
                    <a:pt x="21" y="0"/>
                  </a:lnTo>
                </a:path>
              </a:pathLst>
            </a:custGeom>
            <a:noFill/>
            <a:ln w="25400">
              <a:solidFill>
                <a:srgbClr val="FF0000"/>
              </a:solidFill>
              <a:prstDash val="solid"/>
              <a:round/>
              <a:headEnd/>
              <a:tailEnd/>
            </a:ln>
          </p:spPr>
          <p:txBody>
            <a:bodyPr/>
            <a:lstStyle/>
            <a:p>
              <a:endParaRPr lang="en-US"/>
            </a:p>
          </p:txBody>
        </p:sp>
        <p:sp>
          <p:nvSpPr>
            <p:cNvPr id="194091" name="Freeform 555"/>
            <p:cNvSpPr>
              <a:spLocks/>
            </p:cNvSpPr>
            <p:nvPr/>
          </p:nvSpPr>
          <p:spPr bwMode="auto">
            <a:xfrm>
              <a:off x="1889" y="2222"/>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092" name="Freeform 556"/>
            <p:cNvSpPr>
              <a:spLocks/>
            </p:cNvSpPr>
            <p:nvPr/>
          </p:nvSpPr>
          <p:spPr bwMode="auto">
            <a:xfrm>
              <a:off x="1916" y="2215"/>
              <a:ext cx="20" cy="7"/>
            </a:xfrm>
            <a:custGeom>
              <a:avLst/>
              <a:gdLst/>
              <a:ahLst/>
              <a:cxnLst>
                <a:cxn ang="0">
                  <a:pos x="0" y="7"/>
                </a:cxn>
                <a:cxn ang="0">
                  <a:pos x="6" y="0"/>
                </a:cxn>
                <a:cxn ang="0">
                  <a:pos x="20" y="0"/>
                </a:cxn>
              </a:cxnLst>
              <a:rect l="0" t="0" r="r" b="b"/>
              <a:pathLst>
                <a:path w="20" h="7">
                  <a:moveTo>
                    <a:pt x="0" y="7"/>
                  </a:moveTo>
                  <a:lnTo>
                    <a:pt x="6" y="0"/>
                  </a:lnTo>
                  <a:lnTo>
                    <a:pt x="20" y="0"/>
                  </a:lnTo>
                </a:path>
              </a:pathLst>
            </a:custGeom>
            <a:noFill/>
            <a:ln w="25400">
              <a:solidFill>
                <a:srgbClr val="FF0000"/>
              </a:solidFill>
              <a:prstDash val="solid"/>
              <a:round/>
              <a:headEnd/>
              <a:tailEnd/>
            </a:ln>
          </p:spPr>
          <p:txBody>
            <a:bodyPr/>
            <a:lstStyle/>
            <a:p>
              <a:endParaRPr lang="en-US"/>
            </a:p>
          </p:txBody>
        </p:sp>
        <p:sp>
          <p:nvSpPr>
            <p:cNvPr id="194093" name="Freeform 557"/>
            <p:cNvSpPr>
              <a:spLocks/>
            </p:cNvSpPr>
            <p:nvPr/>
          </p:nvSpPr>
          <p:spPr bwMode="auto">
            <a:xfrm>
              <a:off x="1936" y="2215"/>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094" name="Freeform 558"/>
            <p:cNvSpPr>
              <a:spLocks/>
            </p:cNvSpPr>
            <p:nvPr/>
          </p:nvSpPr>
          <p:spPr bwMode="auto">
            <a:xfrm>
              <a:off x="1963" y="2208"/>
              <a:ext cx="20" cy="7"/>
            </a:xfrm>
            <a:custGeom>
              <a:avLst/>
              <a:gdLst/>
              <a:ahLst/>
              <a:cxnLst>
                <a:cxn ang="0">
                  <a:pos x="0" y="7"/>
                </a:cxn>
                <a:cxn ang="0">
                  <a:pos x="13" y="0"/>
                </a:cxn>
                <a:cxn ang="0">
                  <a:pos x="20" y="0"/>
                </a:cxn>
              </a:cxnLst>
              <a:rect l="0" t="0" r="r" b="b"/>
              <a:pathLst>
                <a:path w="20" h="7">
                  <a:moveTo>
                    <a:pt x="0" y="7"/>
                  </a:moveTo>
                  <a:lnTo>
                    <a:pt x="13" y="0"/>
                  </a:lnTo>
                  <a:lnTo>
                    <a:pt x="20" y="0"/>
                  </a:lnTo>
                </a:path>
              </a:pathLst>
            </a:custGeom>
            <a:noFill/>
            <a:ln w="25400">
              <a:solidFill>
                <a:srgbClr val="FF0000"/>
              </a:solidFill>
              <a:prstDash val="solid"/>
              <a:round/>
              <a:headEnd/>
              <a:tailEnd/>
            </a:ln>
          </p:spPr>
          <p:txBody>
            <a:bodyPr/>
            <a:lstStyle/>
            <a:p>
              <a:endParaRPr lang="en-US"/>
            </a:p>
          </p:txBody>
        </p:sp>
        <p:sp>
          <p:nvSpPr>
            <p:cNvPr id="194095" name="Line 559"/>
            <p:cNvSpPr>
              <a:spLocks noChangeShapeType="1"/>
            </p:cNvSpPr>
            <p:nvPr/>
          </p:nvSpPr>
          <p:spPr bwMode="auto">
            <a:xfrm>
              <a:off x="1983" y="2208"/>
              <a:ext cx="20" cy="1"/>
            </a:xfrm>
            <a:prstGeom prst="line">
              <a:avLst/>
            </a:prstGeom>
            <a:noFill/>
            <a:ln w="25400">
              <a:solidFill>
                <a:srgbClr val="FF0000"/>
              </a:solidFill>
              <a:round/>
              <a:headEnd/>
              <a:tailEnd/>
            </a:ln>
          </p:spPr>
          <p:txBody>
            <a:bodyPr/>
            <a:lstStyle/>
            <a:p>
              <a:endParaRPr lang="en-US"/>
            </a:p>
          </p:txBody>
        </p:sp>
        <p:sp>
          <p:nvSpPr>
            <p:cNvPr id="194096" name="Freeform 560"/>
            <p:cNvSpPr>
              <a:spLocks/>
            </p:cNvSpPr>
            <p:nvPr/>
          </p:nvSpPr>
          <p:spPr bwMode="auto">
            <a:xfrm>
              <a:off x="2003" y="2202"/>
              <a:ext cx="27" cy="6"/>
            </a:xfrm>
            <a:custGeom>
              <a:avLst/>
              <a:gdLst/>
              <a:ahLst/>
              <a:cxnLst>
                <a:cxn ang="0">
                  <a:pos x="0" y="6"/>
                </a:cxn>
                <a:cxn ang="0">
                  <a:pos x="14" y="6"/>
                </a:cxn>
                <a:cxn ang="0">
                  <a:pos x="27" y="0"/>
                </a:cxn>
              </a:cxnLst>
              <a:rect l="0" t="0" r="r" b="b"/>
              <a:pathLst>
                <a:path w="27" h="6">
                  <a:moveTo>
                    <a:pt x="0" y="6"/>
                  </a:moveTo>
                  <a:lnTo>
                    <a:pt x="14" y="6"/>
                  </a:lnTo>
                  <a:lnTo>
                    <a:pt x="27" y="0"/>
                  </a:lnTo>
                </a:path>
              </a:pathLst>
            </a:custGeom>
            <a:noFill/>
            <a:ln w="25400">
              <a:solidFill>
                <a:srgbClr val="FF0000"/>
              </a:solidFill>
              <a:prstDash val="solid"/>
              <a:round/>
              <a:headEnd/>
              <a:tailEnd/>
            </a:ln>
          </p:spPr>
          <p:txBody>
            <a:bodyPr/>
            <a:lstStyle/>
            <a:p>
              <a:endParaRPr lang="en-US"/>
            </a:p>
          </p:txBody>
        </p:sp>
        <p:sp>
          <p:nvSpPr>
            <p:cNvPr id="194097" name="Line 561"/>
            <p:cNvSpPr>
              <a:spLocks noChangeShapeType="1"/>
            </p:cNvSpPr>
            <p:nvPr/>
          </p:nvSpPr>
          <p:spPr bwMode="auto">
            <a:xfrm flipV="1">
              <a:off x="2030" y="2195"/>
              <a:ext cx="21" cy="7"/>
            </a:xfrm>
            <a:prstGeom prst="line">
              <a:avLst/>
            </a:prstGeom>
            <a:noFill/>
            <a:ln w="25400">
              <a:solidFill>
                <a:srgbClr val="FF0000"/>
              </a:solidFill>
              <a:round/>
              <a:headEnd/>
              <a:tailEnd/>
            </a:ln>
          </p:spPr>
          <p:txBody>
            <a:bodyPr/>
            <a:lstStyle/>
            <a:p>
              <a:endParaRPr lang="en-US"/>
            </a:p>
          </p:txBody>
        </p:sp>
        <p:sp>
          <p:nvSpPr>
            <p:cNvPr id="194098" name="Freeform 562"/>
            <p:cNvSpPr>
              <a:spLocks/>
            </p:cNvSpPr>
            <p:nvPr/>
          </p:nvSpPr>
          <p:spPr bwMode="auto">
            <a:xfrm>
              <a:off x="2051" y="2188"/>
              <a:ext cx="26" cy="7"/>
            </a:xfrm>
            <a:custGeom>
              <a:avLst/>
              <a:gdLst/>
              <a:ahLst/>
              <a:cxnLst>
                <a:cxn ang="0">
                  <a:pos x="0" y="7"/>
                </a:cxn>
                <a:cxn ang="0">
                  <a:pos x="13" y="0"/>
                </a:cxn>
                <a:cxn ang="0">
                  <a:pos x="26" y="0"/>
                </a:cxn>
              </a:cxnLst>
              <a:rect l="0" t="0" r="r" b="b"/>
              <a:pathLst>
                <a:path w="26" h="7">
                  <a:moveTo>
                    <a:pt x="0" y="7"/>
                  </a:moveTo>
                  <a:lnTo>
                    <a:pt x="13" y="0"/>
                  </a:lnTo>
                  <a:lnTo>
                    <a:pt x="26" y="0"/>
                  </a:lnTo>
                </a:path>
              </a:pathLst>
            </a:custGeom>
            <a:noFill/>
            <a:ln w="25400">
              <a:solidFill>
                <a:srgbClr val="FF0000"/>
              </a:solidFill>
              <a:prstDash val="solid"/>
              <a:round/>
              <a:headEnd/>
              <a:tailEnd/>
            </a:ln>
          </p:spPr>
          <p:txBody>
            <a:bodyPr/>
            <a:lstStyle/>
            <a:p>
              <a:endParaRPr lang="en-US"/>
            </a:p>
          </p:txBody>
        </p:sp>
        <p:sp>
          <p:nvSpPr>
            <p:cNvPr id="194099" name="Line 563"/>
            <p:cNvSpPr>
              <a:spLocks noChangeShapeType="1"/>
            </p:cNvSpPr>
            <p:nvPr/>
          </p:nvSpPr>
          <p:spPr bwMode="auto">
            <a:xfrm>
              <a:off x="2077" y="2188"/>
              <a:ext cx="21" cy="1"/>
            </a:xfrm>
            <a:prstGeom prst="line">
              <a:avLst/>
            </a:prstGeom>
            <a:noFill/>
            <a:ln w="25400">
              <a:solidFill>
                <a:srgbClr val="FF0000"/>
              </a:solidFill>
              <a:round/>
              <a:headEnd/>
              <a:tailEnd/>
            </a:ln>
          </p:spPr>
          <p:txBody>
            <a:bodyPr/>
            <a:lstStyle/>
            <a:p>
              <a:endParaRPr lang="en-US"/>
            </a:p>
          </p:txBody>
        </p:sp>
        <p:sp>
          <p:nvSpPr>
            <p:cNvPr id="194100" name="Freeform 564"/>
            <p:cNvSpPr>
              <a:spLocks/>
            </p:cNvSpPr>
            <p:nvPr/>
          </p:nvSpPr>
          <p:spPr bwMode="auto">
            <a:xfrm>
              <a:off x="2098" y="2181"/>
              <a:ext cx="27" cy="7"/>
            </a:xfrm>
            <a:custGeom>
              <a:avLst/>
              <a:gdLst/>
              <a:ahLst/>
              <a:cxnLst>
                <a:cxn ang="0">
                  <a:pos x="0" y="7"/>
                </a:cxn>
                <a:cxn ang="0">
                  <a:pos x="13" y="7"/>
                </a:cxn>
                <a:cxn ang="0">
                  <a:pos x="27" y="0"/>
                </a:cxn>
              </a:cxnLst>
              <a:rect l="0" t="0" r="r" b="b"/>
              <a:pathLst>
                <a:path w="27" h="7">
                  <a:moveTo>
                    <a:pt x="0" y="7"/>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101" name="Line 565"/>
            <p:cNvSpPr>
              <a:spLocks noChangeShapeType="1"/>
            </p:cNvSpPr>
            <p:nvPr/>
          </p:nvSpPr>
          <p:spPr bwMode="auto">
            <a:xfrm flipV="1">
              <a:off x="2125" y="2175"/>
              <a:ext cx="20" cy="6"/>
            </a:xfrm>
            <a:prstGeom prst="line">
              <a:avLst/>
            </a:prstGeom>
            <a:noFill/>
            <a:ln w="25400">
              <a:solidFill>
                <a:srgbClr val="FF0000"/>
              </a:solidFill>
              <a:round/>
              <a:headEnd/>
              <a:tailEnd/>
            </a:ln>
          </p:spPr>
          <p:txBody>
            <a:bodyPr/>
            <a:lstStyle/>
            <a:p>
              <a:endParaRPr lang="en-US"/>
            </a:p>
          </p:txBody>
        </p:sp>
        <p:sp>
          <p:nvSpPr>
            <p:cNvPr id="194102" name="Freeform 566"/>
            <p:cNvSpPr>
              <a:spLocks/>
            </p:cNvSpPr>
            <p:nvPr/>
          </p:nvSpPr>
          <p:spPr bwMode="auto">
            <a:xfrm>
              <a:off x="2145" y="2168"/>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103" name="Line 567"/>
            <p:cNvSpPr>
              <a:spLocks noChangeShapeType="1"/>
            </p:cNvSpPr>
            <p:nvPr/>
          </p:nvSpPr>
          <p:spPr bwMode="auto">
            <a:xfrm flipV="1">
              <a:off x="2172" y="2161"/>
              <a:ext cx="20" cy="7"/>
            </a:xfrm>
            <a:prstGeom prst="line">
              <a:avLst/>
            </a:prstGeom>
            <a:noFill/>
            <a:ln w="25400">
              <a:solidFill>
                <a:srgbClr val="FF0000"/>
              </a:solidFill>
              <a:round/>
              <a:headEnd/>
              <a:tailEnd/>
            </a:ln>
          </p:spPr>
          <p:txBody>
            <a:bodyPr/>
            <a:lstStyle/>
            <a:p>
              <a:endParaRPr lang="en-US"/>
            </a:p>
          </p:txBody>
        </p:sp>
        <p:sp>
          <p:nvSpPr>
            <p:cNvPr id="194104" name="Freeform 568"/>
            <p:cNvSpPr>
              <a:spLocks/>
            </p:cNvSpPr>
            <p:nvPr/>
          </p:nvSpPr>
          <p:spPr bwMode="auto">
            <a:xfrm>
              <a:off x="2192" y="2154"/>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105" name="Line 569"/>
            <p:cNvSpPr>
              <a:spLocks noChangeShapeType="1"/>
            </p:cNvSpPr>
            <p:nvPr/>
          </p:nvSpPr>
          <p:spPr bwMode="auto">
            <a:xfrm flipV="1">
              <a:off x="2219" y="2148"/>
              <a:ext cx="20" cy="6"/>
            </a:xfrm>
            <a:prstGeom prst="line">
              <a:avLst/>
            </a:prstGeom>
            <a:noFill/>
            <a:ln w="25400">
              <a:solidFill>
                <a:srgbClr val="FF0000"/>
              </a:solidFill>
              <a:round/>
              <a:headEnd/>
              <a:tailEnd/>
            </a:ln>
          </p:spPr>
          <p:txBody>
            <a:bodyPr/>
            <a:lstStyle/>
            <a:p>
              <a:endParaRPr lang="en-US"/>
            </a:p>
          </p:txBody>
        </p:sp>
        <p:sp>
          <p:nvSpPr>
            <p:cNvPr id="194106" name="Freeform 570"/>
            <p:cNvSpPr>
              <a:spLocks/>
            </p:cNvSpPr>
            <p:nvPr/>
          </p:nvSpPr>
          <p:spPr bwMode="auto">
            <a:xfrm>
              <a:off x="2239" y="2141"/>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107" name="Line 571"/>
            <p:cNvSpPr>
              <a:spLocks noChangeShapeType="1"/>
            </p:cNvSpPr>
            <p:nvPr/>
          </p:nvSpPr>
          <p:spPr bwMode="auto">
            <a:xfrm flipV="1">
              <a:off x="2266" y="2134"/>
              <a:ext cx="21" cy="7"/>
            </a:xfrm>
            <a:prstGeom prst="line">
              <a:avLst/>
            </a:prstGeom>
            <a:noFill/>
            <a:ln w="25400">
              <a:solidFill>
                <a:srgbClr val="FF0000"/>
              </a:solidFill>
              <a:round/>
              <a:headEnd/>
              <a:tailEnd/>
            </a:ln>
          </p:spPr>
          <p:txBody>
            <a:bodyPr/>
            <a:lstStyle/>
            <a:p>
              <a:endParaRPr lang="en-US"/>
            </a:p>
          </p:txBody>
        </p:sp>
        <p:sp>
          <p:nvSpPr>
            <p:cNvPr id="194108" name="Freeform 572"/>
            <p:cNvSpPr>
              <a:spLocks/>
            </p:cNvSpPr>
            <p:nvPr/>
          </p:nvSpPr>
          <p:spPr bwMode="auto">
            <a:xfrm>
              <a:off x="2287" y="2127"/>
              <a:ext cx="27" cy="7"/>
            </a:xfrm>
            <a:custGeom>
              <a:avLst/>
              <a:gdLst/>
              <a:ahLst/>
              <a:cxnLst>
                <a:cxn ang="0">
                  <a:pos x="0" y="7"/>
                </a:cxn>
                <a:cxn ang="0">
                  <a:pos x="13" y="7"/>
                </a:cxn>
                <a:cxn ang="0">
                  <a:pos x="27" y="0"/>
                </a:cxn>
              </a:cxnLst>
              <a:rect l="0" t="0" r="r" b="b"/>
              <a:pathLst>
                <a:path w="27" h="7">
                  <a:moveTo>
                    <a:pt x="0" y="7"/>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109" name="Line 573"/>
            <p:cNvSpPr>
              <a:spLocks noChangeShapeType="1"/>
            </p:cNvSpPr>
            <p:nvPr/>
          </p:nvSpPr>
          <p:spPr bwMode="auto">
            <a:xfrm flipV="1">
              <a:off x="2314" y="2114"/>
              <a:ext cx="20" cy="13"/>
            </a:xfrm>
            <a:prstGeom prst="line">
              <a:avLst/>
            </a:prstGeom>
            <a:noFill/>
            <a:ln w="25400">
              <a:solidFill>
                <a:srgbClr val="FF0000"/>
              </a:solidFill>
              <a:round/>
              <a:headEnd/>
              <a:tailEnd/>
            </a:ln>
          </p:spPr>
          <p:txBody>
            <a:bodyPr/>
            <a:lstStyle/>
            <a:p>
              <a:endParaRPr lang="en-US"/>
            </a:p>
          </p:txBody>
        </p:sp>
        <p:sp>
          <p:nvSpPr>
            <p:cNvPr id="194110" name="Freeform 574"/>
            <p:cNvSpPr>
              <a:spLocks/>
            </p:cNvSpPr>
            <p:nvPr/>
          </p:nvSpPr>
          <p:spPr bwMode="auto">
            <a:xfrm>
              <a:off x="2334" y="2107"/>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111" name="Line 575"/>
            <p:cNvSpPr>
              <a:spLocks noChangeShapeType="1"/>
            </p:cNvSpPr>
            <p:nvPr/>
          </p:nvSpPr>
          <p:spPr bwMode="auto">
            <a:xfrm flipV="1">
              <a:off x="2361" y="2094"/>
              <a:ext cx="20" cy="13"/>
            </a:xfrm>
            <a:prstGeom prst="line">
              <a:avLst/>
            </a:prstGeom>
            <a:noFill/>
            <a:ln w="25400">
              <a:solidFill>
                <a:srgbClr val="FF0000"/>
              </a:solidFill>
              <a:round/>
              <a:headEnd/>
              <a:tailEnd/>
            </a:ln>
          </p:spPr>
          <p:txBody>
            <a:bodyPr/>
            <a:lstStyle/>
            <a:p>
              <a:endParaRPr lang="en-US"/>
            </a:p>
          </p:txBody>
        </p:sp>
        <p:sp>
          <p:nvSpPr>
            <p:cNvPr id="194112" name="Freeform 576"/>
            <p:cNvSpPr>
              <a:spLocks/>
            </p:cNvSpPr>
            <p:nvPr/>
          </p:nvSpPr>
          <p:spPr bwMode="auto">
            <a:xfrm>
              <a:off x="2381" y="2087"/>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113" name="Line 577"/>
            <p:cNvSpPr>
              <a:spLocks noChangeShapeType="1"/>
            </p:cNvSpPr>
            <p:nvPr/>
          </p:nvSpPr>
          <p:spPr bwMode="auto">
            <a:xfrm flipV="1">
              <a:off x="2408" y="2073"/>
              <a:ext cx="20" cy="14"/>
            </a:xfrm>
            <a:prstGeom prst="line">
              <a:avLst/>
            </a:prstGeom>
            <a:noFill/>
            <a:ln w="25400">
              <a:solidFill>
                <a:srgbClr val="FF0000"/>
              </a:solidFill>
              <a:round/>
              <a:headEnd/>
              <a:tailEnd/>
            </a:ln>
          </p:spPr>
          <p:txBody>
            <a:bodyPr/>
            <a:lstStyle/>
            <a:p>
              <a:endParaRPr lang="en-US"/>
            </a:p>
          </p:txBody>
        </p:sp>
        <p:sp>
          <p:nvSpPr>
            <p:cNvPr id="194114" name="Freeform 578"/>
            <p:cNvSpPr>
              <a:spLocks/>
            </p:cNvSpPr>
            <p:nvPr/>
          </p:nvSpPr>
          <p:spPr bwMode="auto">
            <a:xfrm>
              <a:off x="2428" y="2067"/>
              <a:ext cx="27" cy="6"/>
            </a:xfrm>
            <a:custGeom>
              <a:avLst/>
              <a:gdLst/>
              <a:ahLst/>
              <a:cxnLst>
                <a:cxn ang="0">
                  <a:pos x="0" y="6"/>
                </a:cxn>
                <a:cxn ang="0">
                  <a:pos x="14" y="0"/>
                </a:cxn>
                <a:cxn ang="0">
                  <a:pos x="27" y="0"/>
                </a:cxn>
              </a:cxnLst>
              <a:rect l="0" t="0" r="r" b="b"/>
              <a:pathLst>
                <a:path w="27" h="6">
                  <a:moveTo>
                    <a:pt x="0" y="6"/>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115" name="Line 579"/>
            <p:cNvSpPr>
              <a:spLocks noChangeShapeType="1"/>
            </p:cNvSpPr>
            <p:nvPr/>
          </p:nvSpPr>
          <p:spPr bwMode="auto">
            <a:xfrm flipV="1">
              <a:off x="2455" y="2053"/>
              <a:ext cx="20" cy="14"/>
            </a:xfrm>
            <a:prstGeom prst="line">
              <a:avLst/>
            </a:prstGeom>
            <a:noFill/>
            <a:ln w="25400">
              <a:solidFill>
                <a:srgbClr val="FF0000"/>
              </a:solidFill>
              <a:round/>
              <a:headEnd/>
              <a:tailEnd/>
            </a:ln>
          </p:spPr>
          <p:txBody>
            <a:bodyPr/>
            <a:lstStyle/>
            <a:p>
              <a:endParaRPr lang="en-US"/>
            </a:p>
          </p:txBody>
        </p:sp>
        <p:sp>
          <p:nvSpPr>
            <p:cNvPr id="194116" name="Freeform 580"/>
            <p:cNvSpPr>
              <a:spLocks/>
            </p:cNvSpPr>
            <p:nvPr/>
          </p:nvSpPr>
          <p:spPr bwMode="auto">
            <a:xfrm>
              <a:off x="2475" y="2040"/>
              <a:ext cx="27" cy="13"/>
            </a:xfrm>
            <a:custGeom>
              <a:avLst/>
              <a:gdLst/>
              <a:ahLst/>
              <a:cxnLst>
                <a:cxn ang="0">
                  <a:pos x="0" y="13"/>
                </a:cxn>
                <a:cxn ang="0">
                  <a:pos x="14" y="6"/>
                </a:cxn>
                <a:cxn ang="0">
                  <a:pos x="27" y="0"/>
                </a:cxn>
              </a:cxnLst>
              <a:rect l="0" t="0" r="r" b="b"/>
              <a:pathLst>
                <a:path w="27" h="13">
                  <a:moveTo>
                    <a:pt x="0" y="13"/>
                  </a:moveTo>
                  <a:lnTo>
                    <a:pt x="14" y="6"/>
                  </a:lnTo>
                  <a:lnTo>
                    <a:pt x="27" y="0"/>
                  </a:lnTo>
                </a:path>
              </a:pathLst>
            </a:custGeom>
            <a:noFill/>
            <a:ln w="25400">
              <a:solidFill>
                <a:srgbClr val="FF0000"/>
              </a:solidFill>
              <a:prstDash val="solid"/>
              <a:round/>
              <a:headEnd/>
              <a:tailEnd/>
            </a:ln>
          </p:spPr>
          <p:txBody>
            <a:bodyPr/>
            <a:lstStyle/>
            <a:p>
              <a:endParaRPr lang="en-US"/>
            </a:p>
          </p:txBody>
        </p:sp>
        <p:sp>
          <p:nvSpPr>
            <p:cNvPr id="194117" name="Line 581"/>
            <p:cNvSpPr>
              <a:spLocks noChangeShapeType="1"/>
            </p:cNvSpPr>
            <p:nvPr/>
          </p:nvSpPr>
          <p:spPr bwMode="auto">
            <a:xfrm flipV="1">
              <a:off x="2502" y="2026"/>
              <a:ext cx="21" cy="14"/>
            </a:xfrm>
            <a:prstGeom prst="line">
              <a:avLst/>
            </a:prstGeom>
            <a:noFill/>
            <a:ln w="25400">
              <a:solidFill>
                <a:srgbClr val="FF0000"/>
              </a:solidFill>
              <a:round/>
              <a:headEnd/>
              <a:tailEnd/>
            </a:ln>
          </p:spPr>
          <p:txBody>
            <a:bodyPr/>
            <a:lstStyle/>
            <a:p>
              <a:endParaRPr lang="en-US"/>
            </a:p>
          </p:txBody>
        </p:sp>
        <p:sp>
          <p:nvSpPr>
            <p:cNvPr id="194118" name="Freeform 582"/>
            <p:cNvSpPr>
              <a:spLocks/>
            </p:cNvSpPr>
            <p:nvPr/>
          </p:nvSpPr>
          <p:spPr bwMode="auto">
            <a:xfrm>
              <a:off x="2523" y="2006"/>
              <a:ext cx="27" cy="20"/>
            </a:xfrm>
            <a:custGeom>
              <a:avLst/>
              <a:gdLst/>
              <a:ahLst/>
              <a:cxnLst>
                <a:cxn ang="0">
                  <a:pos x="0" y="20"/>
                </a:cxn>
                <a:cxn ang="0">
                  <a:pos x="13" y="7"/>
                </a:cxn>
                <a:cxn ang="0">
                  <a:pos x="27" y="0"/>
                </a:cxn>
              </a:cxnLst>
              <a:rect l="0" t="0" r="r" b="b"/>
              <a:pathLst>
                <a:path w="27" h="20">
                  <a:moveTo>
                    <a:pt x="0" y="20"/>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119" name="Line 583"/>
            <p:cNvSpPr>
              <a:spLocks noChangeShapeType="1"/>
            </p:cNvSpPr>
            <p:nvPr/>
          </p:nvSpPr>
          <p:spPr bwMode="auto">
            <a:xfrm flipV="1">
              <a:off x="2550" y="1992"/>
              <a:ext cx="20" cy="14"/>
            </a:xfrm>
            <a:prstGeom prst="line">
              <a:avLst/>
            </a:prstGeom>
            <a:noFill/>
            <a:ln w="25400">
              <a:solidFill>
                <a:srgbClr val="FF0000"/>
              </a:solidFill>
              <a:round/>
              <a:headEnd/>
              <a:tailEnd/>
            </a:ln>
          </p:spPr>
          <p:txBody>
            <a:bodyPr/>
            <a:lstStyle/>
            <a:p>
              <a:endParaRPr lang="en-US"/>
            </a:p>
          </p:txBody>
        </p:sp>
        <p:sp>
          <p:nvSpPr>
            <p:cNvPr id="194120" name="Freeform 584"/>
            <p:cNvSpPr>
              <a:spLocks/>
            </p:cNvSpPr>
            <p:nvPr/>
          </p:nvSpPr>
          <p:spPr bwMode="auto">
            <a:xfrm>
              <a:off x="2570" y="1979"/>
              <a:ext cx="27" cy="13"/>
            </a:xfrm>
            <a:custGeom>
              <a:avLst/>
              <a:gdLst/>
              <a:ahLst/>
              <a:cxnLst>
                <a:cxn ang="0">
                  <a:pos x="0" y="13"/>
                </a:cxn>
                <a:cxn ang="0">
                  <a:pos x="13" y="6"/>
                </a:cxn>
                <a:cxn ang="0">
                  <a:pos x="27" y="0"/>
                </a:cxn>
              </a:cxnLst>
              <a:rect l="0" t="0" r="r" b="b"/>
              <a:pathLst>
                <a:path w="27" h="13">
                  <a:moveTo>
                    <a:pt x="0" y="13"/>
                  </a:moveTo>
                  <a:lnTo>
                    <a:pt x="13" y="6"/>
                  </a:lnTo>
                  <a:lnTo>
                    <a:pt x="27" y="0"/>
                  </a:lnTo>
                </a:path>
              </a:pathLst>
            </a:custGeom>
            <a:noFill/>
            <a:ln w="25400">
              <a:solidFill>
                <a:srgbClr val="FF0000"/>
              </a:solidFill>
              <a:prstDash val="solid"/>
              <a:round/>
              <a:headEnd/>
              <a:tailEnd/>
            </a:ln>
          </p:spPr>
          <p:txBody>
            <a:bodyPr/>
            <a:lstStyle/>
            <a:p>
              <a:endParaRPr lang="en-US"/>
            </a:p>
          </p:txBody>
        </p:sp>
        <p:sp>
          <p:nvSpPr>
            <p:cNvPr id="194121" name="Line 585"/>
            <p:cNvSpPr>
              <a:spLocks noChangeShapeType="1"/>
            </p:cNvSpPr>
            <p:nvPr/>
          </p:nvSpPr>
          <p:spPr bwMode="auto">
            <a:xfrm flipV="1">
              <a:off x="2597" y="1958"/>
              <a:ext cx="20" cy="21"/>
            </a:xfrm>
            <a:prstGeom prst="line">
              <a:avLst/>
            </a:prstGeom>
            <a:noFill/>
            <a:ln w="25400">
              <a:solidFill>
                <a:srgbClr val="FF0000"/>
              </a:solidFill>
              <a:round/>
              <a:headEnd/>
              <a:tailEnd/>
            </a:ln>
          </p:spPr>
          <p:txBody>
            <a:bodyPr/>
            <a:lstStyle/>
            <a:p>
              <a:endParaRPr lang="en-US"/>
            </a:p>
          </p:txBody>
        </p:sp>
        <p:sp>
          <p:nvSpPr>
            <p:cNvPr id="194122" name="Line 586"/>
            <p:cNvSpPr>
              <a:spLocks noChangeShapeType="1"/>
            </p:cNvSpPr>
            <p:nvPr/>
          </p:nvSpPr>
          <p:spPr bwMode="auto">
            <a:xfrm flipV="1">
              <a:off x="2617" y="1938"/>
              <a:ext cx="20" cy="20"/>
            </a:xfrm>
            <a:prstGeom prst="line">
              <a:avLst/>
            </a:prstGeom>
            <a:noFill/>
            <a:ln w="25400">
              <a:solidFill>
                <a:srgbClr val="FF0000"/>
              </a:solidFill>
              <a:round/>
              <a:headEnd/>
              <a:tailEnd/>
            </a:ln>
          </p:spPr>
          <p:txBody>
            <a:bodyPr/>
            <a:lstStyle/>
            <a:p>
              <a:endParaRPr lang="en-US"/>
            </a:p>
          </p:txBody>
        </p:sp>
        <p:sp>
          <p:nvSpPr>
            <p:cNvPr id="194123" name="Freeform 587"/>
            <p:cNvSpPr>
              <a:spLocks/>
            </p:cNvSpPr>
            <p:nvPr/>
          </p:nvSpPr>
          <p:spPr bwMode="auto">
            <a:xfrm>
              <a:off x="2637" y="1918"/>
              <a:ext cx="27" cy="20"/>
            </a:xfrm>
            <a:custGeom>
              <a:avLst/>
              <a:gdLst/>
              <a:ahLst/>
              <a:cxnLst>
                <a:cxn ang="0">
                  <a:pos x="0" y="20"/>
                </a:cxn>
                <a:cxn ang="0">
                  <a:pos x="14" y="7"/>
                </a:cxn>
                <a:cxn ang="0">
                  <a:pos x="27" y="0"/>
                </a:cxn>
              </a:cxnLst>
              <a:rect l="0" t="0" r="r" b="b"/>
              <a:pathLst>
                <a:path w="27" h="20">
                  <a:moveTo>
                    <a:pt x="0" y="20"/>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124" name="Line 588"/>
            <p:cNvSpPr>
              <a:spLocks noChangeShapeType="1"/>
            </p:cNvSpPr>
            <p:nvPr/>
          </p:nvSpPr>
          <p:spPr bwMode="auto">
            <a:xfrm flipV="1">
              <a:off x="2664" y="1898"/>
              <a:ext cx="20" cy="20"/>
            </a:xfrm>
            <a:prstGeom prst="line">
              <a:avLst/>
            </a:prstGeom>
            <a:noFill/>
            <a:ln w="25400">
              <a:solidFill>
                <a:srgbClr val="FF0000"/>
              </a:solidFill>
              <a:round/>
              <a:headEnd/>
              <a:tailEnd/>
            </a:ln>
          </p:spPr>
          <p:txBody>
            <a:bodyPr/>
            <a:lstStyle/>
            <a:p>
              <a:endParaRPr lang="en-US"/>
            </a:p>
          </p:txBody>
        </p:sp>
        <p:sp>
          <p:nvSpPr>
            <p:cNvPr id="194125" name="Freeform 589"/>
            <p:cNvSpPr>
              <a:spLocks/>
            </p:cNvSpPr>
            <p:nvPr/>
          </p:nvSpPr>
          <p:spPr bwMode="auto">
            <a:xfrm>
              <a:off x="2684" y="1877"/>
              <a:ext cx="27" cy="21"/>
            </a:xfrm>
            <a:custGeom>
              <a:avLst/>
              <a:gdLst/>
              <a:ahLst/>
              <a:cxnLst>
                <a:cxn ang="0">
                  <a:pos x="0" y="21"/>
                </a:cxn>
                <a:cxn ang="0">
                  <a:pos x="14" y="14"/>
                </a:cxn>
                <a:cxn ang="0">
                  <a:pos x="27" y="0"/>
                </a:cxn>
              </a:cxnLst>
              <a:rect l="0" t="0" r="r" b="b"/>
              <a:pathLst>
                <a:path w="27" h="21">
                  <a:moveTo>
                    <a:pt x="0" y="21"/>
                  </a:moveTo>
                  <a:lnTo>
                    <a:pt x="14" y="14"/>
                  </a:lnTo>
                  <a:lnTo>
                    <a:pt x="27" y="0"/>
                  </a:lnTo>
                </a:path>
              </a:pathLst>
            </a:custGeom>
            <a:noFill/>
            <a:ln w="25400">
              <a:solidFill>
                <a:srgbClr val="FF0000"/>
              </a:solidFill>
              <a:prstDash val="solid"/>
              <a:round/>
              <a:headEnd/>
              <a:tailEnd/>
            </a:ln>
          </p:spPr>
          <p:txBody>
            <a:bodyPr/>
            <a:lstStyle/>
            <a:p>
              <a:endParaRPr lang="en-US"/>
            </a:p>
          </p:txBody>
        </p:sp>
        <p:sp>
          <p:nvSpPr>
            <p:cNvPr id="194126" name="Freeform 590"/>
            <p:cNvSpPr>
              <a:spLocks/>
            </p:cNvSpPr>
            <p:nvPr/>
          </p:nvSpPr>
          <p:spPr bwMode="auto">
            <a:xfrm>
              <a:off x="2711" y="1850"/>
              <a:ext cx="21" cy="27"/>
            </a:xfrm>
            <a:custGeom>
              <a:avLst/>
              <a:gdLst/>
              <a:ahLst/>
              <a:cxnLst>
                <a:cxn ang="0">
                  <a:pos x="0" y="27"/>
                </a:cxn>
                <a:cxn ang="0">
                  <a:pos x="7" y="14"/>
                </a:cxn>
                <a:cxn ang="0">
                  <a:pos x="21" y="0"/>
                </a:cxn>
              </a:cxnLst>
              <a:rect l="0" t="0" r="r" b="b"/>
              <a:pathLst>
                <a:path w="21" h="27">
                  <a:moveTo>
                    <a:pt x="0" y="27"/>
                  </a:moveTo>
                  <a:lnTo>
                    <a:pt x="7" y="14"/>
                  </a:lnTo>
                  <a:lnTo>
                    <a:pt x="21" y="0"/>
                  </a:lnTo>
                </a:path>
              </a:pathLst>
            </a:custGeom>
            <a:noFill/>
            <a:ln w="25400">
              <a:solidFill>
                <a:srgbClr val="FF0000"/>
              </a:solidFill>
              <a:prstDash val="solid"/>
              <a:round/>
              <a:headEnd/>
              <a:tailEnd/>
            </a:ln>
          </p:spPr>
          <p:txBody>
            <a:bodyPr/>
            <a:lstStyle/>
            <a:p>
              <a:endParaRPr lang="en-US"/>
            </a:p>
          </p:txBody>
        </p:sp>
        <p:sp>
          <p:nvSpPr>
            <p:cNvPr id="194127" name="Freeform 591"/>
            <p:cNvSpPr>
              <a:spLocks/>
            </p:cNvSpPr>
            <p:nvPr/>
          </p:nvSpPr>
          <p:spPr bwMode="auto">
            <a:xfrm>
              <a:off x="2732" y="1830"/>
              <a:ext cx="27" cy="20"/>
            </a:xfrm>
            <a:custGeom>
              <a:avLst/>
              <a:gdLst/>
              <a:ahLst/>
              <a:cxnLst>
                <a:cxn ang="0">
                  <a:pos x="0" y="20"/>
                </a:cxn>
                <a:cxn ang="0">
                  <a:pos x="13" y="7"/>
                </a:cxn>
                <a:cxn ang="0">
                  <a:pos x="27" y="0"/>
                </a:cxn>
              </a:cxnLst>
              <a:rect l="0" t="0" r="r" b="b"/>
              <a:pathLst>
                <a:path w="27" h="20">
                  <a:moveTo>
                    <a:pt x="0" y="20"/>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128" name="Line 592"/>
            <p:cNvSpPr>
              <a:spLocks noChangeShapeType="1"/>
            </p:cNvSpPr>
            <p:nvPr/>
          </p:nvSpPr>
          <p:spPr bwMode="auto">
            <a:xfrm flipV="1">
              <a:off x="2759" y="1803"/>
              <a:ext cx="20" cy="27"/>
            </a:xfrm>
            <a:prstGeom prst="line">
              <a:avLst/>
            </a:prstGeom>
            <a:noFill/>
            <a:ln w="25400">
              <a:solidFill>
                <a:srgbClr val="FF0000"/>
              </a:solidFill>
              <a:round/>
              <a:headEnd/>
              <a:tailEnd/>
            </a:ln>
          </p:spPr>
          <p:txBody>
            <a:bodyPr/>
            <a:lstStyle/>
            <a:p>
              <a:endParaRPr lang="en-US"/>
            </a:p>
          </p:txBody>
        </p:sp>
        <p:sp>
          <p:nvSpPr>
            <p:cNvPr id="194129" name="Freeform 593"/>
            <p:cNvSpPr>
              <a:spLocks/>
            </p:cNvSpPr>
            <p:nvPr/>
          </p:nvSpPr>
          <p:spPr bwMode="auto">
            <a:xfrm>
              <a:off x="2779" y="1776"/>
              <a:ext cx="27" cy="27"/>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130" name="Line 594"/>
            <p:cNvSpPr>
              <a:spLocks noChangeShapeType="1"/>
            </p:cNvSpPr>
            <p:nvPr/>
          </p:nvSpPr>
          <p:spPr bwMode="auto">
            <a:xfrm flipV="1">
              <a:off x="2806" y="1749"/>
              <a:ext cx="20" cy="27"/>
            </a:xfrm>
            <a:prstGeom prst="line">
              <a:avLst/>
            </a:prstGeom>
            <a:noFill/>
            <a:ln w="25400">
              <a:solidFill>
                <a:srgbClr val="FF0000"/>
              </a:solidFill>
              <a:round/>
              <a:headEnd/>
              <a:tailEnd/>
            </a:ln>
          </p:spPr>
          <p:txBody>
            <a:bodyPr/>
            <a:lstStyle/>
            <a:p>
              <a:endParaRPr lang="en-US"/>
            </a:p>
          </p:txBody>
        </p:sp>
        <p:sp>
          <p:nvSpPr>
            <p:cNvPr id="194131" name="Freeform 595"/>
            <p:cNvSpPr>
              <a:spLocks/>
            </p:cNvSpPr>
            <p:nvPr/>
          </p:nvSpPr>
          <p:spPr bwMode="auto">
            <a:xfrm>
              <a:off x="2826" y="1715"/>
              <a:ext cx="27" cy="34"/>
            </a:xfrm>
            <a:custGeom>
              <a:avLst/>
              <a:gdLst/>
              <a:ahLst/>
              <a:cxnLst>
                <a:cxn ang="0">
                  <a:pos x="0" y="34"/>
                </a:cxn>
                <a:cxn ang="0">
                  <a:pos x="14" y="14"/>
                </a:cxn>
                <a:cxn ang="0">
                  <a:pos x="27" y="0"/>
                </a:cxn>
              </a:cxnLst>
              <a:rect l="0" t="0" r="r" b="b"/>
              <a:pathLst>
                <a:path w="27" h="34">
                  <a:moveTo>
                    <a:pt x="0" y="34"/>
                  </a:moveTo>
                  <a:lnTo>
                    <a:pt x="14" y="14"/>
                  </a:lnTo>
                  <a:lnTo>
                    <a:pt x="27" y="0"/>
                  </a:lnTo>
                </a:path>
              </a:pathLst>
            </a:custGeom>
            <a:noFill/>
            <a:ln w="25400">
              <a:solidFill>
                <a:srgbClr val="FF0000"/>
              </a:solidFill>
              <a:prstDash val="solid"/>
              <a:round/>
              <a:headEnd/>
              <a:tailEnd/>
            </a:ln>
          </p:spPr>
          <p:txBody>
            <a:bodyPr/>
            <a:lstStyle/>
            <a:p>
              <a:endParaRPr lang="en-US"/>
            </a:p>
          </p:txBody>
        </p:sp>
        <p:sp>
          <p:nvSpPr>
            <p:cNvPr id="194132" name="Line 596"/>
            <p:cNvSpPr>
              <a:spLocks noChangeShapeType="1"/>
            </p:cNvSpPr>
            <p:nvPr/>
          </p:nvSpPr>
          <p:spPr bwMode="auto">
            <a:xfrm flipV="1">
              <a:off x="2853" y="1688"/>
              <a:ext cx="20" cy="27"/>
            </a:xfrm>
            <a:prstGeom prst="line">
              <a:avLst/>
            </a:prstGeom>
            <a:noFill/>
            <a:ln w="25400">
              <a:solidFill>
                <a:srgbClr val="FF0000"/>
              </a:solidFill>
              <a:round/>
              <a:headEnd/>
              <a:tailEnd/>
            </a:ln>
          </p:spPr>
          <p:txBody>
            <a:bodyPr/>
            <a:lstStyle/>
            <a:p>
              <a:endParaRPr lang="en-US"/>
            </a:p>
          </p:txBody>
        </p:sp>
        <p:sp>
          <p:nvSpPr>
            <p:cNvPr id="194133" name="Freeform 597"/>
            <p:cNvSpPr>
              <a:spLocks/>
            </p:cNvSpPr>
            <p:nvPr/>
          </p:nvSpPr>
          <p:spPr bwMode="auto">
            <a:xfrm>
              <a:off x="2873" y="1654"/>
              <a:ext cx="27" cy="34"/>
            </a:xfrm>
            <a:custGeom>
              <a:avLst/>
              <a:gdLst/>
              <a:ahLst/>
              <a:cxnLst>
                <a:cxn ang="0">
                  <a:pos x="0" y="34"/>
                </a:cxn>
                <a:cxn ang="0">
                  <a:pos x="14" y="21"/>
                </a:cxn>
                <a:cxn ang="0">
                  <a:pos x="27" y="0"/>
                </a:cxn>
              </a:cxnLst>
              <a:rect l="0" t="0" r="r" b="b"/>
              <a:pathLst>
                <a:path w="27" h="34">
                  <a:moveTo>
                    <a:pt x="0" y="34"/>
                  </a:moveTo>
                  <a:lnTo>
                    <a:pt x="14" y="21"/>
                  </a:lnTo>
                  <a:lnTo>
                    <a:pt x="27" y="0"/>
                  </a:lnTo>
                </a:path>
              </a:pathLst>
            </a:custGeom>
            <a:noFill/>
            <a:ln w="25400">
              <a:solidFill>
                <a:srgbClr val="FF0000"/>
              </a:solidFill>
              <a:prstDash val="solid"/>
              <a:round/>
              <a:headEnd/>
              <a:tailEnd/>
            </a:ln>
          </p:spPr>
          <p:txBody>
            <a:bodyPr/>
            <a:lstStyle/>
            <a:p>
              <a:endParaRPr lang="en-US"/>
            </a:p>
          </p:txBody>
        </p:sp>
        <p:sp>
          <p:nvSpPr>
            <p:cNvPr id="194134" name="Line 598"/>
            <p:cNvSpPr>
              <a:spLocks noChangeShapeType="1"/>
            </p:cNvSpPr>
            <p:nvPr/>
          </p:nvSpPr>
          <p:spPr bwMode="auto">
            <a:xfrm flipV="1">
              <a:off x="2900" y="1621"/>
              <a:ext cx="20" cy="33"/>
            </a:xfrm>
            <a:prstGeom prst="line">
              <a:avLst/>
            </a:prstGeom>
            <a:noFill/>
            <a:ln w="25400">
              <a:solidFill>
                <a:srgbClr val="FF0000"/>
              </a:solidFill>
              <a:round/>
              <a:headEnd/>
              <a:tailEnd/>
            </a:ln>
          </p:spPr>
          <p:txBody>
            <a:bodyPr/>
            <a:lstStyle/>
            <a:p>
              <a:endParaRPr lang="en-US"/>
            </a:p>
          </p:txBody>
        </p:sp>
        <p:sp>
          <p:nvSpPr>
            <p:cNvPr id="194135" name="Freeform 599"/>
            <p:cNvSpPr>
              <a:spLocks/>
            </p:cNvSpPr>
            <p:nvPr/>
          </p:nvSpPr>
          <p:spPr bwMode="auto">
            <a:xfrm>
              <a:off x="2920" y="1587"/>
              <a:ext cx="27" cy="34"/>
            </a:xfrm>
            <a:custGeom>
              <a:avLst/>
              <a:gdLst/>
              <a:ahLst/>
              <a:cxnLst>
                <a:cxn ang="0">
                  <a:pos x="0" y="34"/>
                </a:cxn>
                <a:cxn ang="0">
                  <a:pos x="14" y="13"/>
                </a:cxn>
                <a:cxn ang="0">
                  <a:pos x="27" y="0"/>
                </a:cxn>
              </a:cxnLst>
              <a:rect l="0" t="0" r="r" b="b"/>
              <a:pathLst>
                <a:path w="27" h="34">
                  <a:moveTo>
                    <a:pt x="0" y="34"/>
                  </a:moveTo>
                  <a:lnTo>
                    <a:pt x="14" y="13"/>
                  </a:lnTo>
                  <a:lnTo>
                    <a:pt x="27" y="0"/>
                  </a:lnTo>
                </a:path>
              </a:pathLst>
            </a:custGeom>
            <a:noFill/>
            <a:ln w="25400">
              <a:solidFill>
                <a:srgbClr val="FF0000"/>
              </a:solidFill>
              <a:prstDash val="solid"/>
              <a:round/>
              <a:headEnd/>
              <a:tailEnd/>
            </a:ln>
          </p:spPr>
          <p:txBody>
            <a:bodyPr/>
            <a:lstStyle/>
            <a:p>
              <a:endParaRPr lang="en-US"/>
            </a:p>
          </p:txBody>
        </p:sp>
        <p:sp>
          <p:nvSpPr>
            <p:cNvPr id="194136" name="Line 600"/>
            <p:cNvSpPr>
              <a:spLocks noChangeShapeType="1"/>
            </p:cNvSpPr>
            <p:nvPr/>
          </p:nvSpPr>
          <p:spPr bwMode="auto">
            <a:xfrm flipV="1">
              <a:off x="2947" y="1553"/>
              <a:ext cx="21" cy="34"/>
            </a:xfrm>
            <a:prstGeom prst="line">
              <a:avLst/>
            </a:prstGeom>
            <a:noFill/>
            <a:ln w="25400">
              <a:solidFill>
                <a:srgbClr val="FF0000"/>
              </a:solidFill>
              <a:round/>
              <a:headEnd/>
              <a:tailEnd/>
            </a:ln>
          </p:spPr>
          <p:txBody>
            <a:bodyPr/>
            <a:lstStyle/>
            <a:p>
              <a:endParaRPr lang="en-US"/>
            </a:p>
          </p:txBody>
        </p:sp>
        <p:sp>
          <p:nvSpPr>
            <p:cNvPr id="194137" name="Freeform 601"/>
            <p:cNvSpPr>
              <a:spLocks/>
            </p:cNvSpPr>
            <p:nvPr/>
          </p:nvSpPr>
          <p:spPr bwMode="auto">
            <a:xfrm>
              <a:off x="2968" y="1526"/>
              <a:ext cx="27" cy="27"/>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138" name="Line 602"/>
            <p:cNvSpPr>
              <a:spLocks noChangeShapeType="1"/>
            </p:cNvSpPr>
            <p:nvPr/>
          </p:nvSpPr>
          <p:spPr bwMode="auto">
            <a:xfrm flipV="1">
              <a:off x="2995" y="1492"/>
              <a:ext cx="20" cy="34"/>
            </a:xfrm>
            <a:prstGeom prst="line">
              <a:avLst/>
            </a:prstGeom>
            <a:noFill/>
            <a:ln w="25400">
              <a:solidFill>
                <a:srgbClr val="FF0000"/>
              </a:solidFill>
              <a:round/>
              <a:headEnd/>
              <a:tailEnd/>
            </a:ln>
          </p:spPr>
          <p:txBody>
            <a:bodyPr/>
            <a:lstStyle/>
            <a:p>
              <a:endParaRPr lang="en-US"/>
            </a:p>
          </p:txBody>
        </p:sp>
        <p:sp>
          <p:nvSpPr>
            <p:cNvPr id="194139" name="Freeform 603"/>
            <p:cNvSpPr>
              <a:spLocks/>
            </p:cNvSpPr>
            <p:nvPr/>
          </p:nvSpPr>
          <p:spPr bwMode="auto">
            <a:xfrm>
              <a:off x="3015" y="1458"/>
              <a:ext cx="27" cy="34"/>
            </a:xfrm>
            <a:custGeom>
              <a:avLst/>
              <a:gdLst/>
              <a:ahLst/>
              <a:cxnLst>
                <a:cxn ang="0">
                  <a:pos x="0" y="34"/>
                </a:cxn>
                <a:cxn ang="0">
                  <a:pos x="13" y="14"/>
                </a:cxn>
                <a:cxn ang="0">
                  <a:pos x="27" y="0"/>
                </a:cxn>
              </a:cxnLst>
              <a:rect l="0" t="0" r="r" b="b"/>
              <a:pathLst>
                <a:path w="27" h="34">
                  <a:moveTo>
                    <a:pt x="0" y="34"/>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140" name="Line 604"/>
            <p:cNvSpPr>
              <a:spLocks noChangeShapeType="1"/>
            </p:cNvSpPr>
            <p:nvPr/>
          </p:nvSpPr>
          <p:spPr bwMode="auto">
            <a:xfrm flipV="1">
              <a:off x="3042" y="1431"/>
              <a:ext cx="20" cy="27"/>
            </a:xfrm>
            <a:prstGeom prst="line">
              <a:avLst/>
            </a:prstGeom>
            <a:noFill/>
            <a:ln w="25400">
              <a:solidFill>
                <a:srgbClr val="FF0000"/>
              </a:solidFill>
              <a:round/>
              <a:headEnd/>
              <a:tailEnd/>
            </a:ln>
          </p:spPr>
          <p:txBody>
            <a:bodyPr/>
            <a:lstStyle/>
            <a:p>
              <a:endParaRPr lang="en-US"/>
            </a:p>
          </p:txBody>
        </p:sp>
        <p:sp>
          <p:nvSpPr>
            <p:cNvPr id="194141" name="Freeform 605"/>
            <p:cNvSpPr>
              <a:spLocks/>
            </p:cNvSpPr>
            <p:nvPr/>
          </p:nvSpPr>
          <p:spPr bwMode="auto">
            <a:xfrm>
              <a:off x="3062" y="1404"/>
              <a:ext cx="27" cy="27"/>
            </a:xfrm>
            <a:custGeom>
              <a:avLst/>
              <a:gdLst/>
              <a:ahLst/>
              <a:cxnLst>
                <a:cxn ang="0">
                  <a:pos x="0" y="27"/>
                </a:cxn>
                <a:cxn ang="0">
                  <a:pos x="14" y="14"/>
                </a:cxn>
                <a:cxn ang="0">
                  <a:pos x="27" y="0"/>
                </a:cxn>
              </a:cxnLst>
              <a:rect l="0" t="0" r="r" b="b"/>
              <a:pathLst>
                <a:path w="27" h="27">
                  <a:moveTo>
                    <a:pt x="0" y="27"/>
                  </a:moveTo>
                  <a:lnTo>
                    <a:pt x="14" y="14"/>
                  </a:lnTo>
                  <a:lnTo>
                    <a:pt x="27" y="0"/>
                  </a:lnTo>
                </a:path>
              </a:pathLst>
            </a:custGeom>
            <a:noFill/>
            <a:ln w="25400">
              <a:solidFill>
                <a:srgbClr val="FF0000"/>
              </a:solidFill>
              <a:prstDash val="solid"/>
              <a:round/>
              <a:headEnd/>
              <a:tailEnd/>
            </a:ln>
          </p:spPr>
          <p:txBody>
            <a:bodyPr/>
            <a:lstStyle/>
            <a:p>
              <a:endParaRPr lang="en-US"/>
            </a:p>
          </p:txBody>
        </p:sp>
        <p:sp>
          <p:nvSpPr>
            <p:cNvPr id="194142" name="Line 606"/>
            <p:cNvSpPr>
              <a:spLocks noChangeShapeType="1"/>
            </p:cNvSpPr>
            <p:nvPr/>
          </p:nvSpPr>
          <p:spPr bwMode="auto">
            <a:xfrm flipV="1">
              <a:off x="3089" y="1377"/>
              <a:ext cx="20" cy="27"/>
            </a:xfrm>
            <a:prstGeom prst="line">
              <a:avLst/>
            </a:prstGeom>
            <a:noFill/>
            <a:ln w="25400">
              <a:solidFill>
                <a:srgbClr val="FF0000"/>
              </a:solidFill>
              <a:round/>
              <a:headEnd/>
              <a:tailEnd/>
            </a:ln>
          </p:spPr>
          <p:txBody>
            <a:bodyPr/>
            <a:lstStyle/>
            <a:p>
              <a:endParaRPr lang="en-US"/>
            </a:p>
          </p:txBody>
        </p:sp>
        <p:sp>
          <p:nvSpPr>
            <p:cNvPr id="194143" name="Freeform 607"/>
            <p:cNvSpPr>
              <a:spLocks/>
            </p:cNvSpPr>
            <p:nvPr/>
          </p:nvSpPr>
          <p:spPr bwMode="auto">
            <a:xfrm>
              <a:off x="3109" y="1357"/>
              <a:ext cx="27" cy="20"/>
            </a:xfrm>
            <a:custGeom>
              <a:avLst/>
              <a:gdLst/>
              <a:ahLst/>
              <a:cxnLst>
                <a:cxn ang="0">
                  <a:pos x="0" y="20"/>
                </a:cxn>
                <a:cxn ang="0">
                  <a:pos x="14" y="7"/>
                </a:cxn>
                <a:cxn ang="0">
                  <a:pos x="27" y="0"/>
                </a:cxn>
              </a:cxnLst>
              <a:rect l="0" t="0" r="r" b="b"/>
              <a:pathLst>
                <a:path w="27" h="20">
                  <a:moveTo>
                    <a:pt x="0" y="20"/>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144" name="Line 608"/>
            <p:cNvSpPr>
              <a:spLocks noChangeShapeType="1"/>
            </p:cNvSpPr>
            <p:nvPr/>
          </p:nvSpPr>
          <p:spPr bwMode="auto">
            <a:xfrm flipV="1">
              <a:off x="3136" y="1344"/>
              <a:ext cx="20" cy="13"/>
            </a:xfrm>
            <a:prstGeom prst="line">
              <a:avLst/>
            </a:prstGeom>
            <a:noFill/>
            <a:ln w="25400">
              <a:solidFill>
                <a:srgbClr val="FF0000"/>
              </a:solidFill>
              <a:round/>
              <a:headEnd/>
              <a:tailEnd/>
            </a:ln>
          </p:spPr>
          <p:txBody>
            <a:bodyPr/>
            <a:lstStyle/>
            <a:p>
              <a:endParaRPr lang="en-US"/>
            </a:p>
          </p:txBody>
        </p:sp>
        <p:sp>
          <p:nvSpPr>
            <p:cNvPr id="194145" name="Freeform 609"/>
            <p:cNvSpPr>
              <a:spLocks/>
            </p:cNvSpPr>
            <p:nvPr/>
          </p:nvSpPr>
          <p:spPr bwMode="auto">
            <a:xfrm>
              <a:off x="3156" y="1330"/>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146" name="Line 610"/>
            <p:cNvSpPr>
              <a:spLocks noChangeShapeType="1"/>
            </p:cNvSpPr>
            <p:nvPr/>
          </p:nvSpPr>
          <p:spPr bwMode="auto">
            <a:xfrm flipV="1">
              <a:off x="3183" y="1323"/>
              <a:ext cx="21" cy="7"/>
            </a:xfrm>
            <a:prstGeom prst="line">
              <a:avLst/>
            </a:prstGeom>
            <a:noFill/>
            <a:ln w="25400">
              <a:solidFill>
                <a:srgbClr val="FF0000"/>
              </a:solidFill>
              <a:round/>
              <a:headEnd/>
              <a:tailEnd/>
            </a:ln>
          </p:spPr>
          <p:txBody>
            <a:bodyPr/>
            <a:lstStyle/>
            <a:p>
              <a:endParaRPr lang="en-US"/>
            </a:p>
          </p:txBody>
        </p:sp>
        <p:sp>
          <p:nvSpPr>
            <p:cNvPr id="194147" name="Freeform 611"/>
            <p:cNvSpPr>
              <a:spLocks/>
            </p:cNvSpPr>
            <p:nvPr/>
          </p:nvSpPr>
          <p:spPr bwMode="auto">
            <a:xfrm>
              <a:off x="3204" y="1317"/>
              <a:ext cx="20" cy="6"/>
            </a:xfrm>
            <a:custGeom>
              <a:avLst/>
              <a:gdLst/>
              <a:ahLst/>
              <a:cxnLst>
                <a:cxn ang="0">
                  <a:pos x="0" y="6"/>
                </a:cxn>
                <a:cxn ang="0">
                  <a:pos x="6" y="0"/>
                </a:cxn>
                <a:cxn ang="0">
                  <a:pos x="20" y="0"/>
                </a:cxn>
              </a:cxnLst>
              <a:rect l="0" t="0" r="r" b="b"/>
              <a:pathLst>
                <a:path w="20" h="6">
                  <a:moveTo>
                    <a:pt x="0" y="6"/>
                  </a:moveTo>
                  <a:lnTo>
                    <a:pt x="6" y="0"/>
                  </a:lnTo>
                  <a:lnTo>
                    <a:pt x="20" y="0"/>
                  </a:lnTo>
                </a:path>
              </a:pathLst>
            </a:custGeom>
            <a:noFill/>
            <a:ln w="25400">
              <a:solidFill>
                <a:srgbClr val="FF0000"/>
              </a:solidFill>
              <a:prstDash val="solid"/>
              <a:round/>
              <a:headEnd/>
              <a:tailEnd/>
            </a:ln>
          </p:spPr>
          <p:txBody>
            <a:bodyPr/>
            <a:lstStyle/>
            <a:p>
              <a:endParaRPr lang="en-US"/>
            </a:p>
          </p:txBody>
        </p:sp>
        <p:sp>
          <p:nvSpPr>
            <p:cNvPr id="194148" name="Freeform 612"/>
            <p:cNvSpPr>
              <a:spLocks/>
            </p:cNvSpPr>
            <p:nvPr/>
          </p:nvSpPr>
          <p:spPr bwMode="auto">
            <a:xfrm>
              <a:off x="3224" y="1317"/>
              <a:ext cx="27" cy="6"/>
            </a:xfrm>
            <a:custGeom>
              <a:avLst/>
              <a:gdLst/>
              <a:ahLst/>
              <a:cxnLst>
                <a:cxn ang="0">
                  <a:pos x="0" y="0"/>
                </a:cxn>
                <a:cxn ang="0">
                  <a:pos x="13" y="0"/>
                </a:cxn>
                <a:cxn ang="0">
                  <a:pos x="27" y="6"/>
                </a:cxn>
              </a:cxnLst>
              <a:rect l="0" t="0" r="r" b="b"/>
              <a:pathLst>
                <a:path w="27" h="6">
                  <a:moveTo>
                    <a:pt x="0" y="0"/>
                  </a:moveTo>
                  <a:lnTo>
                    <a:pt x="13" y="0"/>
                  </a:lnTo>
                  <a:lnTo>
                    <a:pt x="27" y="6"/>
                  </a:lnTo>
                </a:path>
              </a:pathLst>
            </a:custGeom>
            <a:noFill/>
            <a:ln w="25400">
              <a:solidFill>
                <a:srgbClr val="FF0000"/>
              </a:solidFill>
              <a:prstDash val="solid"/>
              <a:round/>
              <a:headEnd/>
              <a:tailEnd/>
            </a:ln>
          </p:spPr>
          <p:txBody>
            <a:bodyPr/>
            <a:lstStyle/>
            <a:p>
              <a:endParaRPr lang="en-US"/>
            </a:p>
          </p:txBody>
        </p:sp>
        <p:sp>
          <p:nvSpPr>
            <p:cNvPr id="194149" name="Line 613"/>
            <p:cNvSpPr>
              <a:spLocks noChangeShapeType="1"/>
            </p:cNvSpPr>
            <p:nvPr/>
          </p:nvSpPr>
          <p:spPr bwMode="auto">
            <a:xfrm>
              <a:off x="3251" y="1323"/>
              <a:ext cx="20" cy="7"/>
            </a:xfrm>
            <a:prstGeom prst="line">
              <a:avLst/>
            </a:prstGeom>
            <a:noFill/>
            <a:ln w="25400">
              <a:solidFill>
                <a:srgbClr val="FF0000"/>
              </a:solidFill>
              <a:round/>
              <a:headEnd/>
              <a:tailEnd/>
            </a:ln>
          </p:spPr>
          <p:txBody>
            <a:bodyPr/>
            <a:lstStyle/>
            <a:p>
              <a:endParaRPr lang="en-US"/>
            </a:p>
          </p:txBody>
        </p:sp>
        <p:sp>
          <p:nvSpPr>
            <p:cNvPr id="194150" name="Freeform 614"/>
            <p:cNvSpPr>
              <a:spLocks/>
            </p:cNvSpPr>
            <p:nvPr/>
          </p:nvSpPr>
          <p:spPr bwMode="auto">
            <a:xfrm>
              <a:off x="3271" y="1330"/>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151" name="Line 615"/>
            <p:cNvSpPr>
              <a:spLocks noChangeShapeType="1"/>
            </p:cNvSpPr>
            <p:nvPr/>
          </p:nvSpPr>
          <p:spPr bwMode="auto">
            <a:xfrm>
              <a:off x="3298" y="1344"/>
              <a:ext cx="20" cy="13"/>
            </a:xfrm>
            <a:prstGeom prst="line">
              <a:avLst/>
            </a:prstGeom>
            <a:noFill/>
            <a:ln w="25400">
              <a:solidFill>
                <a:srgbClr val="FF0000"/>
              </a:solidFill>
              <a:round/>
              <a:headEnd/>
              <a:tailEnd/>
            </a:ln>
          </p:spPr>
          <p:txBody>
            <a:bodyPr/>
            <a:lstStyle/>
            <a:p>
              <a:endParaRPr lang="en-US"/>
            </a:p>
          </p:txBody>
        </p:sp>
        <p:sp>
          <p:nvSpPr>
            <p:cNvPr id="194152" name="Freeform 616"/>
            <p:cNvSpPr>
              <a:spLocks/>
            </p:cNvSpPr>
            <p:nvPr/>
          </p:nvSpPr>
          <p:spPr bwMode="auto">
            <a:xfrm>
              <a:off x="3318" y="1357"/>
              <a:ext cx="27" cy="20"/>
            </a:xfrm>
            <a:custGeom>
              <a:avLst/>
              <a:gdLst/>
              <a:ahLst/>
              <a:cxnLst>
                <a:cxn ang="0">
                  <a:pos x="0" y="0"/>
                </a:cxn>
                <a:cxn ang="0">
                  <a:pos x="14" y="7"/>
                </a:cxn>
                <a:cxn ang="0">
                  <a:pos x="27" y="20"/>
                </a:cxn>
              </a:cxnLst>
              <a:rect l="0" t="0" r="r" b="b"/>
              <a:pathLst>
                <a:path w="27" h="20">
                  <a:moveTo>
                    <a:pt x="0" y="0"/>
                  </a:moveTo>
                  <a:lnTo>
                    <a:pt x="14" y="7"/>
                  </a:lnTo>
                  <a:lnTo>
                    <a:pt x="27" y="20"/>
                  </a:lnTo>
                </a:path>
              </a:pathLst>
            </a:custGeom>
            <a:noFill/>
            <a:ln w="25400">
              <a:solidFill>
                <a:srgbClr val="FF0000"/>
              </a:solidFill>
              <a:prstDash val="solid"/>
              <a:round/>
              <a:headEnd/>
              <a:tailEnd/>
            </a:ln>
          </p:spPr>
          <p:txBody>
            <a:bodyPr/>
            <a:lstStyle/>
            <a:p>
              <a:endParaRPr lang="en-US"/>
            </a:p>
          </p:txBody>
        </p:sp>
        <p:sp>
          <p:nvSpPr>
            <p:cNvPr id="194153" name="Line 617"/>
            <p:cNvSpPr>
              <a:spLocks noChangeShapeType="1"/>
            </p:cNvSpPr>
            <p:nvPr/>
          </p:nvSpPr>
          <p:spPr bwMode="auto">
            <a:xfrm>
              <a:off x="3345" y="1377"/>
              <a:ext cx="21" cy="27"/>
            </a:xfrm>
            <a:prstGeom prst="line">
              <a:avLst/>
            </a:prstGeom>
            <a:noFill/>
            <a:ln w="25400">
              <a:solidFill>
                <a:srgbClr val="FF0000"/>
              </a:solidFill>
              <a:round/>
              <a:headEnd/>
              <a:tailEnd/>
            </a:ln>
          </p:spPr>
          <p:txBody>
            <a:bodyPr/>
            <a:lstStyle/>
            <a:p>
              <a:endParaRPr lang="en-US"/>
            </a:p>
          </p:txBody>
        </p:sp>
        <p:sp>
          <p:nvSpPr>
            <p:cNvPr id="194154" name="Freeform 618"/>
            <p:cNvSpPr>
              <a:spLocks/>
            </p:cNvSpPr>
            <p:nvPr/>
          </p:nvSpPr>
          <p:spPr bwMode="auto">
            <a:xfrm>
              <a:off x="3366" y="1404"/>
              <a:ext cx="27" cy="27"/>
            </a:xfrm>
            <a:custGeom>
              <a:avLst/>
              <a:gdLst/>
              <a:ahLst/>
              <a:cxnLst>
                <a:cxn ang="0">
                  <a:pos x="0" y="0"/>
                </a:cxn>
                <a:cxn ang="0">
                  <a:pos x="13" y="14"/>
                </a:cxn>
                <a:cxn ang="0">
                  <a:pos x="27" y="27"/>
                </a:cxn>
              </a:cxnLst>
              <a:rect l="0" t="0" r="r" b="b"/>
              <a:pathLst>
                <a:path w="27" h="27">
                  <a:moveTo>
                    <a:pt x="0" y="0"/>
                  </a:moveTo>
                  <a:lnTo>
                    <a:pt x="13" y="14"/>
                  </a:lnTo>
                  <a:lnTo>
                    <a:pt x="27" y="27"/>
                  </a:lnTo>
                </a:path>
              </a:pathLst>
            </a:custGeom>
            <a:noFill/>
            <a:ln w="25400">
              <a:solidFill>
                <a:srgbClr val="FF0000"/>
              </a:solidFill>
              <a:prstDash val="solid"/>
              <a:round/>
              <a:headEnd/>
              <a:tailEnd/>
            </a:ln>
          </p:spPr>
          <p:txBody>
            <a:bodyPr/>
            <a:lstStyle/>
            <a:p>
              <a:endParaRPr lang="en-US"/>
            </a:p>
          </p:txBody>
        </p:sp>
        <p:sp>
          <p:nvSpPr>
            <p:cNvPr id="194155" name="Line 619"/>
            <p:cNvSpPr>
              <a:spLocks noChangeShapeType="1"/>
            </p:cNvSpPr>
            <p:nvPr/>
          </p:nvSpPr>
          <p:spPr bwMode="auto">
            <a:xfrm>
              <a:off x="3393" y="1431"/>
              <a:ext cx="20" cy="27"/>
            </a:xfrm>
            <a:prstGeom prst="line">
              <a:avLst/>
            </a:prstGeom>
            <a:noFill/>
            <a:ln w="25400">
              <a:solidFill>
                <a:srgbClr val="FF0000"/>
              </a:solidFill>
              <a:round/>
              <a:headEnd/>
              <a:tailEnd/>
            </a:ln>
          </p:spPr>
          <p:txBody>
            <a:bodyPr/>
            <a:lstStyle/>
            <a:p>
              <a:endParaRPr lang="en-US"/>
            </a:p>
          </p:txBody>
        </p:sp>
        <p:sp>
          <p:nvSpPr>
            <p:cNvPr id="194156" name="Freeform 620"/>
            <p:cNvSpPr>
              <a:spLocks/>
            </p:cNvSpPr>
            <p:nvPr/>
          </p:nvSpPr>
          <p:spPr bwMode="auto">
            <a:xfrm>
              <a:off x="3413" y="1458"/>
              <a:ext cx="27" cy="34"/>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25400">
              <a:solidFill>
                <a:srgbClr val="FF0000"/>
              </a:solidFill>
              <a:prstDash val="solid"/>
              <a:round/>
              <a:headEnd/>
              <a:tailEnd/>
            </a:ln>
          </p:spPr>
          <p:txBody>
            <a:bodyPr/>
            <a:lstStyle/>
            <a:p>
              <a:endParaRPr lang="en-US"/>
            </a:p>
          </p:txBody>
        </p:sp>
        <p:sp>
          <p:nvSpPr>
            <p:cNvPr id="194157" name="Line 621"/>
            <p:cNvSpPr>
              <a:spLocks noChangeShapeType="1"/>
            </p:cNvSpPr>
            <p:nvPr/>
          </p:nvSpPr>
          <p:spPr bwMode="auto">
            <a:xfrm>
              <a:off x="3440" y="1492"/>
              <a:ext cx="20" cy="34"/>
            </a:xfrm>
            <a:prstGeom prst="line">
              <a:avLst/>
            </a:prstGeom>
            <a:noFill/>
            <a:ln w="25400">
              <a:solidFill>
                <a:srgbClr val="FF0000"/>
              </a:solidFill>
              <a:round/>
              <a:headEnd/>
              <a:tailEnd/>
            </a:ln>
          </p:spPr>
          <p:txBody>
            <a:bodyPr/>
            <a:lstStyle/>
            <a:p>
              <a:endParaRPr lang="en-US"/>
            </a:p>
          </p:txBody>
        </p:sp>
        <p:sp>
          <p:nvSpPr>
            <p:cNvPr id="194158" name="Freeform 622"/>
            <p:cNvSpPr>
              <a:spLocks/>
            </p:cNvSpPr>
            <p:nvPr/>
          </p:nvSpPr>
          <p:spPr bwMode="auto">
            <a:xfrm>
              <a:off x="3460" y="1526"/>
              <a:ext cx="27" cy="27"/>
            </a:xfrm>
            <a:custGeom>
              <a:avLst/>
              <a:gdLst/>
              <a:ahLst/>
              <a:cxnLst>
                <a:cxn ang="0">
                  <a:pos x="0" y="0"/>
                </a:cxn>
                <a:cxn ang="0">
                  <a:pos x="13" y="14"/>
                </a:cxn>
                <a:cxn ang="0">
                  <a:pos x="27" y="27"/>
                </a:cxn>
              </a:cxnLst>
              <a:rect l="0" t="0" r="r" b="b"/>
              <a:pathLst>
                <a:path w="27" h="27">
                  <a:moveTo>
                    <a:pt x="0" y="0"/>
                  </a:moveTo>
                  <a:lnTo>
                    <a:pt x="13" y="14"/>
                  </a:lnTo>
                  <a:lnTo>
                    <a:pt x="27" y="27"/>
                  </a:lnTo>
                </a:path>
              </a:pathLst>
            </a:custGeom>
            <a:noFill/>
            <a:ln w="25400">
              <a:solidFill>
                <a:srgbClr val="FF0000"/>
              </a:solidFill>
              <a:prstDash val="solid"/>
              <a:round/>
              <a:headEnd/>
              <a:tailEnd/>
            </a:ln>
          </p:spPr>
          <p:txBody>
            <a:bodyPr/>
            <a:lstStyle/>
            <a:p>
              <a:endParaRPr lang="en-US"/>
            </a:p>
          </p:txBody>
        </p:sp>
        <p:sp>
          <p:nvSpPr>
            <p:cNvPr id="194159" name="Line 623"/>
            <p:cNvSpPr>
              <a:spLocks noChangeShapeType="1"/>
            </p:cNvSpPr>
            <p:nvPr/>
          </p:nvSpPr>
          <p:spPr bwMode="auto">
            <a:xfrm>
              <a:off x="3487" y="1553"/>
              <a:ext cx="20" cy="34"/>
            </a:xfrm>
            <a:prstGeom prst="line">
              <a:avLst/>
            </a:prstGeom>
            <a:noFill/>
            <a:ln w="25400">
              <a:solidFill>
                <a:srgbClr val="FF0000"/>
              </a:solidFill>
              <a:round/>
              <a:headEnd/>
              <a:tailEnd/>
            </a:ln>
          </p:spPr>
          <p:txBody>
            <a:bodyPr/>
            <a:lstStyle/>
            <a:p>
              <a:endParaRPr lang="en-US"/>
            </a:p>
          </p:txBody>
        </p:sp>
        <p:sp>
          <p:nvSpPr>
            <p:cNvPr id="194160" name="Freeform 624"/>
            <p:cNvSpPr>
              <a:spLocks/>
            </p:cNvSpPr>
            <p:nvPr/>
          </p:nvSpPr>
          <p:spPr bwMode="auto">
            <a:xfrm>
              <a:off x="3507" y="1587"/>
              <a:ext cx="27" cy="34"/>
            </a:xfrm>
            <a:custGeom>
              <a:avLst/>
              <a:gdLst/>
              <a:ahLst/>
              <a:cxnLst>
                <a:cxn ang="0">
                  <a:pos x="0" y="0"/>
                </a:cxn>
                <a:cxn ang="0">
                  <a:pos x="14" y="13"/>
                </a:cxn>
                <a:cxn ang="0">
                  <a:pos x="27" y="34"/>
                </a:cxn>
              </a:cxnLst>
              <a:rect l="0" t="0" r="r" b="b"/>
              <a:pathLst>
                <a:path w="27" h="34">
                  <a:moveTo>
                    <a:pt x="0" y="0"/>
                  </a:moveTo>
                  <a:lnTo>
                    <a:pt x="14" y="13"/>
                  </a:lnTo>
                  <a:lnTo>
                    <a:pt x="27" y="34"/>
                  </a:lnTo>
                </a:path>
              </a:pathLst>
            </a:custGeom>
            <a:noFill/>
            <a:ln w="25400">
              <a:solidFill>
                <a:srgbClr val="FF0000"/>
              </a:solidFill>
              <a:prstDash val="solid"/>
              <a:round/>
              <a:headEnd/>
              <a:tailEnd/>
            </a:ln>
          </p:spPr>
          <p:txBody>
            <a:bodyPr/>
            <a:lstStyle/>
            <a:p>
              <a:endParaRPr lang="en-US"/>
            </a:p>
          </p:txBody>
        </p:sp>
        <p:sp>
          <p:nvSpPr>
            <p:cNvPr id="194161" name="Line 625"/>
            <p:cNvSpPr>
              <a:spLocks noChangeShapeType="1"/>
            </p:cNvSpPr>
            <p:nvPr/>
          </p:nvSpPr>
          <p:spPr bwMode="auto">
            <a:xfrm>
              <a:off x="3534" y="1621"/>
              <a:ext cx="20" cy="33"/>
            </a:xfrm>
            <a:prstGeom prst="line">
              <a:avLst/>
            </a:prstGeom>
            <a:noFill/>
            <a:ln w="25400">
              <a:solidFill>
                <a:srgbClr val="FF0000"/>
              </a:solidFill>
              <a:round/>
              <a:headEnd/>
              <a:tailEnd/>
            </a:ln>
          </p:spPr>
          <p:txBody>
            <a:bodyPr/>
            <a:lstStyle/>
            <a:p>
              <a:endParaRPr lang="en-US"/>
            </a:p>
          </p:txBody>
        </p:sp>
        <p:sp>
          <p:nvSpPr>
            <p:cNvPr id="194162" name="Freeform 626"/>
            <p:cNvSpPr>
              <a:spLocks/>
            </p:cNvSpPr>
            <p:nvPr/>
          </p:nvSpPr>
          <p:spPr bwMode="auto">
            <a:xfrm>
              <a:off x="3554" y="1654"/>
              <a:ext cx="27" cy="34"/>
            </a:xfrm>
            <a:custGeom>
              <a:avLst/>
              <a:gdLst/>
              <a:ahLst/>
              <a:cxnLst>
                <a:cxn ang="0">
                  <a:pos x="0" y="0"/>
                </a:cxn>
                <a:cxn ang="0">
                  <a:pos x="14" y="21"/>
                </a:cxn>
                <a:cxn ang="0">
                  <a:pos x="27" y="34"/>
                </a:cxn>
              </a:cxnLst>
              <a:rect l="0" t="0" r="r" b="b"/>
              <a:pathLst>
                <a:path w="27" h="34">
                  <a:moveTo>
                    <a:pt x="0" y="0"/>
                  </a:moveTo>
                  <a:lnTo>
                    <a:pt x="14" y="21"/>
                  </a:lnTo>
                  <a:lnTo>
                    <a:pt x="27" y="34"/>
                  </a:lnTo>
                </a:path>
              </a:pathLst>
            </a:custGeom>
            <a:noFill/>
            <a:ln w="25400">
              <a:solidFill>
                <a:srgbClr val="FF0000"/>
              </a:solidFill>
              <a:prstDash val="solid"/>
              <a:round/>
              <a:headEnd/>
              <a:tailEnd/>
            </a:ln>
          </p:spPr>
          <p:txBody>
            <a:bodyPr/>
            <a:lstStyle/>
            <a:p>
              <a:endParaRPr lang="en-US"/>
            </a:p>
          </p:txBody>
        </p:sp>
        <p:sp>
          <p:nvSpPr>
            <p:cNvPr id="194163" name="Line 627"/>
            <p:cNvSpPr>
              <a:spLocks noChangeShapeType="1"/>
            </p:cNvSpPr>
            <p:nvPr/>
          </p:nvSpPr>
          <p:spPr bwMode="auto">
            <a:xfrm>
              <a:off x="3581" y="1688"/>
              <a:ext cx="21" cy="27"/>
            </a:xfrm>
            <a:prstGeom prst="line">
              <a:avLst/>
            </a:prstGeom>
            <a:noFill/>
            <a:ln w="25400">
              <a:solidFill>
                <a:srgbClr val="FF0000"/>
              </a:solidFill>
              <a:round/>
              <a:headEnd/>
              <a:tailEnd/>
            </a:ln>
          </p:spPr>
          <p:txBody>
            <a:bodyPr/>
            <a:lstStyle/>
            <a:p>
              <a:endParaRPr lang="en-US"/>
            </a:p>
          </p:txBody>
        </p:sp>
        <p:sp>
          <p:nvSpPr>
            <p:cNvPr id="194164" name="Freeform 628"/>
            <p:cNvSpPr>
              <a:spLocks/>
            </p:cNvSpPr>
            <p:nvPr/>
          </p:nvSpPr>
          <p:spPr bwMode="auto">
            <a:xfrm>
              <a:off x="3602" y="1715"/>
              <a:ext cx="27" cy="34"/>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25400">
              <a:solidFill>
                <a:srgbClr val="FF0000"/>
              </a:solidFill>
              <a:prstDash val="solid"/>
              <a:round/>
              <a:headEnd/>
              <a:tailEnd/>
            </a:ln>
          </p:spPr>
          <p:txBody>
            <a:bodyPr/>
            <a:lstStyle/>
            <a:p>
              <a:endParaRPr lang="en-US"/>
            </a:p>
          </p:txBody>
        </p:sp>
        <p:sp>
          <p:nvSpPr>
            <p:cNvPr id="194165" name="Line 629"/>
            <p:cNvSpPr>
              <a:spLocks noChangeShapeType="1"/>
            </p:cNvSpPr>
            <p:nvPr/>
          </p:nvSpPr>
          <p:spPr bwMode="auto">
            <a:xfrm>
              <a:off x="3629" y="1749"/>
              <a:ext cx="20" cy="27"/>
            </a:xfrm>
            <a:prstGeom prst="line">
              <a:avLst/>
            </a:prstGeom>
            <a:noFill/>
            <a:ln w="25400">
              <a:solidFill>
                <a:srgbClr val="FF0000"/>
              </a:solidFill>
              <a:round/>
              <a:headEnd/>
              <a:tailEnd/>
            </a:ln>
          </p:spPr>
          <p:txBody>
            <a:bodyPr/>
            <a:lstStyle/>
            <a:p>
              <a:endParaRPr lang="en-US"/>
            </a:p>
          </p:txBody>
        </p:sp>
        <p:sp>
          <p:nvSpPr>
            <p:cNvPr id="194166" name="Freeform 630"/>
            <p:cNvSpPr>
              <a:spLocks/>
            </p:cNvSpPr>
            <p:nvPr/>
          </p:nvSpPr>
          <p:spPr bwMode="auto">
            <a:xfrm>
              <a:off x="3649" y="1776"/>
              <a:ext cx="27" cy="27"/>
            </a:xfrm>
            <a:custGeom>
              <a:avLst/>
              <a:gdLst/>
              <a:ahLst/>
              <a:cxnLst>
                <a:cxn ang="0">
                  <a:pos x="0" y="0"/>
                </a:cxn>
                <a:cxn ang="0">
                  <a:pos x="13" y="14"/>
                </a:cxn>
                <a:cxn ang="0">
                  <a:pos x="27" y="27"/>
                </a:cxn>
              </a:cxnLst>
              <a:rect l="0" t="0" r="r" b="b"/>
              <a:pathLst>
                <a:path w="27" h="27">
                  <a:moveTo>
                    <a:pt x="0" y="0"/>
                  </a:moveTo>
                  <a:lnTo>
                    <a:pt x="13" y="14"/>
                  </a:lnTo>
                  <a:lnTo>
                    <a:pt x="27" y="27"/>
                  </a:lnTo>
                </a:path>
              </a:pathLst>
            </a:custGeom>
            <a:noFill/>
            <a:ln w="25400">
              <a:solidFill>
                <a:srgbClr val="FF0000"/>
              </a:solidFill>
              <a:prstDash val="solid"/>
              <a:round/>
              <a:headEnd/>
              <a:tailEnd/>
            </a:ln>
          </p:spPr>
          <p:txBody>
            <a:bodyPr/>
            <a:lstStyle/>
            <a:p>
              <a:endParaRPr lang="en-US"/>
            </a:p>
          </p:txBody>
        </p:sp>
        <p:sp>
          <p:nvSpPr>
            <p:cNvPr id="194167" name="Line 631"/>
            <p:cNvSpPr>
              <a:spLocks noChangeShapeType="1"/>
            </p:cNvSpPr>
            <p:nvPr/>
          </p:nvSpPr>
          <p:spPr bwMode="auto">
            <a:xfrm>
              <a:off x="3676" y="1803"/>
              <a:ext cx="20" cy="27"/>
            </a:xfrm>
            <a:prstGeom prst="line">
              <a:avLst/>
            </a:prstGeom>
            <a:noFill/>
            <a:ln w="25400">
              <a:solidFill>
                <a:srgbClr val="FF0000"/>
              </a:solidFill>
              <a:round/>
              <a:headEnd/>
              <a:tailEnd/>
            </a:ln>
          </p:spPr>
          <p:txBody>
            <a:bodyPr/>
            <a:lstStyle/>
            <a:p>
              <a:endParaRPr lang="en-US"/>
            </a:p>
          </p:txBody>
        </p:sp>
        <p:sp>
          <p:nvSpPr>
            <p:cNvPr id="194168" name="Freeform 632"/>
            <p:cNvSpPr>
              <a:spLocks/>
            </p:cNvSpPr>
            <p:nvPr/>
          </p:nvSpPr>
          <p:spPr bwMode="auto">
            <a:xfrm>
              <a:off x="3696" y="1830"/>
              <a:ext cx="27" cy="20"/>
            </a:xfrm>
            <a:custGeom>
              <a:avLst/>
              <a:gdLst/>
              <a:ahLst/>
              <a:cxnLst>
                <a:cxn ang="0">
                  <a:pos x="0" y="0"/>
                </a:cxn>
                <a:cxn ang="0">
                  <a:pos x="13" y="7"/>
                </a:cxn>
                <a:cxn ang="0">
                  <a:pos x="27" y="20"/>
                </a:cxn>
              </a:cxnLst>
              <a:rect l="0" t="0" r="r" b="b"/>
              <a:pathLst>
                <a:path w="27" h="20">
                  <a:moveTo>
                    <a:pt x="0" y="0"/>
                  </a:moveTo>
                  <a:lnTo>
                    <a:pt x="13" y="7"/>
                  </a:lnTo>
                  <a:lnTo>
                    <a:pt x="27" y="20"/>
                  </a:lnTo>
                </a:path>
              </a:pathLst>
            </a:custGeom>
            <a:noFill/>
            <a:ln w="25400">
              <a:solidFill>
                <a:srgbClr val="FF0000"/>
              </a:solidFill>
              <a:prstDash val="solid"/>
              <a:round/>
              <a:headEnd/>
              <a:tailEnd/>
            </a:ln>
          </p:spPr>
          <p:txBody>
            <a:bodyPr/>
            <a:lstStyle/>
            <a:p>
              <a:endParaRPr lang="en-US"/>
            </a:p>
          </p:txBody>
        </p:sp>
        <p:sp>
          <p:nvSpPr>
            <p:cNvPr id="194169" name="Freeform 633"/>
            <p:cNvSpPr>
              <a:spLocks/>
            </p:cNvSpPr>
            <p:nvPr/>
          </p:nvSpPr>
          <p:spPr bwMode="auto">
            <a:xfrm>
              <a:off x="3723" y="1850"/>
              <a:ext cx="20" cy="27"/>
            </a:xfrm>
            <a:custGeom>
              <a:avLst/>
              <a:gdLst/>
              <a:ahLst/>
              <a:cxnLst>
                <a:cxn ang="0">
                  <a:pos x="0" y="0"/>
                </a:cxn>
                <a:cxn ang="0">
                  <a:pos x="7" y="14"/>
                </a:cxn>
                <a:cxn ang="0">
                  <a:pos x="20" y="27"/>
                </a:cxn>
              </a:cxnLst>
              <a:rect l="0" t="0" r="r" b="b"/>
              <a:pathLst>
                <a:path w="20" h="27">
                  <a:moveTo>
                    <a:pt x="0" y="0"/>
                  </a:moveTo>
                  <a:lnTo>
                    <a:pt x="7" y="14"/>
                  </a:lnTo>
                  <a:lnTo>
                    <a:pt x="20" y="27"/>
                  </a:lnTo>
                </a:path>
              </a:pathLst>
            </a:custGeom>
            <a:noFill/>
            <a:ln w="25400">
              <a:solidFill>
                <a:srgbClr val="FF0000"/>
              </a:solidFill>
              <a:prstDash val="solid"/>
              <a:round/>
              <a:headEnd/>
              <a:tailEnd/>
            </a:ln>
          </p:spPr>
          <p:txBody>
            <a:bodyPr/>
            <a:lstStyle/>
            <a:p>
              <a:endParaRPr lang="en-US"/>
            </a:p>
          </p:txBody>
        </p:sp>
        <p:sp>
          <p:nvSpPr>
            <p:cNvPr id="194170" name="Freeform 634"/>
            <p:cNvSpPr>
              <a:spLocks/>
            </p:cNvSpPr>
            <p:nvPr/>
          </p:nvSpPr>
          <p:spPr bwMode="auto">
            <a:xfrm>
              <a:off x="3743" y="1877"/>
              <a:ext cx="27" cy="21"/>
            </a:xfrm>
            <a:custGeom>
              <a:avLst/>
              <a:gdLst/>
              <a:ahLst/>
              <a:cxnLst>
                <a:cxn ang="0">
                  <a:pos x="0" y="0"/>
                </a:cxn>
                <a:cxn ang="0">
                  <a:pos x="14" y="14"/>
                </a:cxn>
                <a:cxn ang="0">
                  <a:pos x="27" y="21"/>
                </a:cxn>
              </a:cxnLst>
              <a:rect l="0" t="0" r="r" b="b"/>
              <a:pathLst>
                <a:path w="27" h="21">
                  <a:moveTo>
                    <a:pt x="0" y="0"/>
                  </a:moveTo>
                  <a:lnTo>
                    <a:pt x="14" y="14"/>
                  </a:lnTo>
                  <a:lnTo>
                    <a:pt x="27" y="21"/>
                  </a:lnTo>
                </a:path>
              </a:pathLst>
            </a:custGeom>
            <a:noFill/>
            <a:ln w="25400">
              <a:solidFill>
                <a:srgbClr val="FF0000"/>
              </a:solidFill>
              <a:prstDash val="solid"/>
              <a:round/>
              <a:headEnd/>
              <a:tailEnd/>
            </a:ln>
          </p:spPr>
          <p:txBody>
            <a:bodyPr/>
            <a:lstStyle/>
            <a:p>
              <a:endParaRPr lang="en-US"/>
            </a:p>
          </p:txBody>
        </p:sp>
        <p:sp>
          <p:nvSpPr>
            <p:cNvPr id="194171" name="Line 635"/>
            <p:cNvSpPr>
              <a:spLocks noChangeShapeType="1"/>
            </p:cNvSpPr>
            <p:nvPr/>
          </p:nvSpPr>
          <p:spPr bwMode="auto">
            <a:xfrm>
              <a:off x="3770" y="1898"/>
              <a:ext cx="20" cy="20"/>
            </a:xfrm>
            <a:prstGeom prst="line">
              <a:avLst/>
            </a:prstGeom>
            <a:noFill/>
            <a:ln w="25400">
              <a:solidFill>
                <a:srgbClr val="FF0000"/>
              </a:solidFill>
              <a:round/>
              <a:headEnd/>
              <a:tailEnd/>
            </a:ln>
          </p:spPr>
          <p:txBody>
            <a:bodyPr/>
            <a:lstStyle/>
            <a:p>
              <a:endParaRPr lang="en-US"/>
            </a:p>
          </p:txBody>
        </p:sp>
        <p:sp>
          <p:nvSpPr>
            <p:cNvPr id="194172" name="Freeform 636"/>
            <p:cNvSpPr>
              <a:spLocks/>
            </p:cNvSpPr>
            <p:nvPr/>
          </p:nvSpPr>
          <p:spPr bwMode="auto">
            <a:xfrm>
              <a:off x="3790" y="1918"/>
              <a:ext cx="27" cy="20"/>
            </a:xfrm>
            <a:custGeom>
              <a:avLst/>
              <a:gdLst/>
              <a:ahLst/>
              <a:cxnLst>
                <a:cxn ang="0">
                  <a:pos x="0" y="0"/>
                </a:cxn>
                <a:cxn ang="0">
                  <a:pos x="14" y="7"/>
                </a:cxn>
                <a:cxn ang="0">
                  <a:pos x="27" y="20"/>
                </a:cxn>
              </a:cxnLst>
              <a:rect l="0" t="0" r="r" b="b"/>
              <a:pathLst>
                <a:path w="27" h="20">
                  <a:moveTo>
                    <a:pt x="0" y="0"/>
                  </a:moveTo>
                  <a:lnTo>
                    <a:pt x="14" y="7"/>
                  </a:lnTo>
                  <a:lnTo>
                    <a:pt x="27" y="20"/>
                  </a:lnTo>
                </a:path>
              </a:pathLst>
            </a:custGeom>
            <a:noFill/>
            <a:ln w="25400">
              <a:solidFill>
                <a:srgbClr val="FF0000"/>
              </a:solidFill>
              <a:prstDash val="solid"/>
              <a:round/>
              <a:headEnd/>
              <a:tailEnd/>
            </a:ln>
          </p:spPr>
          <p:txBody>
            <a:bodyPr/>
            <a:lstStyle/>
            <a:p>
              <a:endParaRPr lang="en-US"/>
            </a:p>
          </p:txBody>
        </p:sp>
        <p:sp>
          <p:nvSpPr>
            <p:cNvPr id="194173" name="Line 637"/>
            <p:cNvSpPr>
              <a:spLocks noChangeShapeType="1"/>
            </p:cNvSpPr>
            <p:nvPr/>
          </p:nvSpPr>
          <p:spPr bwMode="auto">
            <a:xfrm>
              <a:off x="3817" y="1938"/>
              <a:ext cx="21" cy="20"/>
            </a:xfrm>
            <a:prstGeom prst="line">
              <a:avLst/>
            </a:prstGeom>
            <a:noFill/>
            <a:ln w="25400">
              <a:solidFill>
                <a:srgbClr val="FF0000"/>
              </a:solidFill>
              <a:round/>
              <a:headEnd/>
              <a:tailEnd/>
            </a:ln>
          </p:spPr>
          <p:txBody>
            <a:bodyPr/>
            <a:lstStyle/>
            <a:p>
              <a:endParaRPr lang="en-US"/>
            </a:p>
          </p:txBody>
        </p:sp>
        <p:sp>
          <p:nvSpPr>
            <p:cNvPr id="194174" name="Line 638"/>
            <p:cNvSpPr>
              <a:spLocks noChangeShapeType="1"/>
            </p:cNvSpPr>
            <p:nvPr/>
          </p:nvSpPr>
          <p:spPr bwMode="auto">
            <a:xfrm>
              <a:off x="3838" y="1958"/>
              <a:ext cx="20" cy="21"/>
            </a:xfrm>
            <a:prstGeom prst="line">
              <a:avLst/>
            </a:prstGeom>
            <a:noFill/>
            <a:ln w="25400">
              <a:solidFill>
                <a:srgbClr val="FF0000"/>
              </a:solidFill>
              <a:round/>
              <a:headEnd/>
              <a:tailEnd/>
            </a:ln>
          </p:spPr>
          <p:txBody>
            <a:bodyPr/>
            <a:lstStyle/>
            <a:p>
              <a:endParaRPr lang="en-US"/>
            </a:p>
          </p:txBody>
        </p:sp>
        <p:sp>
          <p:nvSpPr>
            <p:cNvPr id="194175" name="Freeform 639"/>
            <p:cNvSpPr>
              <a:spLocks/>
            </p:cNvSpPr>
            <p:nvPr/>
          </p:nvSpPr>
          <p:spPr bwMode="auto">
            <a:xfrm>
              <a:off x="3858" y="1979"/>
              <a:ext cx="27" cy="13"/>
            </a:xfrm>
            <a:custGeom>
              <a:avLst/>
              <a:gdLst/>
              <a:ahLst/>
              <a:cxnLst>
                <a:cxn ang="0">
                  <a:pos x="0" y="0"/>
                </a:cxn>
                <a:cxn ang="0">
                  <a:pos x="13" y="6"/>
                </a:cxn>
                <a:cxn ang="0">
                  <a:pos x="27" y="13"/>
                </a:cxn>
              </a:cxnLst>
              <a:rect l="0" t="0" r="r" b="b"/>
              <a:pathLst>
                <a:path w="27" h="13">
                  <a:moveTo>
                    <a:pt x="0" y="0"/>
                  </a:moveTo>
                  <a:lnTo>
                    <a:pt x="13" y="6"/>
                  </a:lnTo>
                  <a:lnTo>
                    <a:pt x="27" y="13"/>
                  </a:lnTo>
                </a:path>
              </a:pathLst>
            </a:custGeom>
            <a:noFill/>
            <a:ln w="25400">
              <a:solidFill>
                <a:srgbClr val="FF0000"/>
              </a:solidFill>
              <a:prstDash val="solid"/>
              <a:round/>
              <a:headEnd/>
              <a:tailEnd/>
            </a:ln>
          </p:spPr>
          <p:txBody>
            <a:bodyPr/>
            <a:lstStyle/>
            <a:p>
              <a:endParaRPr lang="en-US"/>
            </a:p>
          </p:txBody>
        </p:sp>
        <p:sp>
          <p:nvSpPr>
            <p:cNvPr id="194176" name="Line 640"/>
            <p:cNvSpPr>
              <a:spLocks noChangeShapeType="1"/>
            </p:cNvSpPr>
            <p:nvPr/>
          </p:nvSpPr>
          <p:spPr bwMode="auto">
            <a:xfrm>
              <a:off x="3885" y="1992"/>
              <a:ext cx="20" cy="14"/>
            </a:xfrm>
            <a:prstGeom prst="line">
              <a:avLst/>
            </a:prstGeom>
            <a:noFill/>
            <a:ln w="25400">
              <a:solidFill>
                <a:srgbClr val="FF0000"/>
              </a:solidFill>
              <a:round/>
              <a:headEnd/>
              <a:tailEnd/>
            </a:ln>
          </p:spPr>
          <p:txBody>
            <a:bodyPr/>
            <a:lstStyle/>
            <a:p>
              <a:endParaRPr lang="en-US"/>
            </a:p>
          </p:txBody>
        </p:sp>
        <p:sp>
          <p:nvSpPr>
            <p:cNvPr id="194177" name="Freeform 641"/>
            <p:cNvSpPr>
              <a:spLocks/>
            </p:cNvSpPr>
            <p:nvPr/>
          </p:nvSpPr>
          <p:spPr bwMode="auto">
            <a:xfrm>
              <a:off x="3905" y="2006"/>
              <a:ext cx="27" cy="20"/>
            </a:xfrm>
            <a:custGeom>
              <a:avLst/>
              <a:gdLst/>
              <a:ahLst/>
              <a:cxnLst>
                <a:cxn ang="0">
                  <a:pos x="0" y="0"/>
                </a:cxn>
                <a:cxn ang="0">
                  <a:pos x="14" y="7"/>
                </a:cxn>
                <a:cxn ang="0">
                  <a:pos x="27" y="20"/>
                </a:cxn>
              </a:cxnLst>
              <a:rect l="0" t="0" r="r" b="b"/>
              <a:pathLst>
                <a:path w="27" h="20">
                  <a:moveTo>
                    <a:pt x="0" y="0"/>
                  </a:moveTo>
                  <a:lnTo>
                    <a:pt x="14" y="7"/>
                  </a:lnTo>
                  <a:lnTo>
                    <a:pt x="27" y="20"/>
                  </a:lnTo>
                </a:path>
              </a:pathLst>
            </a:custGeom>
            <a:noFill/>
            <a:ln w="25400">
              <a:solidFill>
                <a:srgbClr val="FF0000"/>
              </a:solidFill>
              <a:prstDash val="solid"/>
              <a:round/>
              <a:headEnd/>
              <a:tailEnd/>
            </a:ln>
          </p:spPr>
          <p:txBody>
            <a:bodyPr/>
            <a:lstStyle/>
            <a:p>
              <a:endParaRPr lang="en-US"/>
            </a:p>
          </p:txBody>
        </p:sp>
        <p:sp>
          <p:nvSpPr>
            <p:cNvPr id="194178" name="Line 642"/>
            <p:cNvSpPr>
              <a:spLocks noChangeShapeType="1"/>
            </p:cNvSpPr>
            <p:nvPr/>
          </p:nvSpPr>
          <p:spPr bwMode="auto">
            <a:xfrm>
              <a:off x="3932" y="2026"/>
              <a:ext cx="20" cy="14"/>
            </a:xfrm>
            <a:prstGeom prst="line">
              <a:avLst/>
            </a:prstGeom>
            <a:noFill/>
            <a:ln w="25400">
              <a:solidFill>
                <a:srgbClr val="FF0000"/>
              </a:solidFill>
              <a:round/>
              <a:headEnd/>
              <a:tailEnd/>
            </a:ln>
          </p:spPr>
          <p:txBody>
            <a:bodyPr/>
            <a:lstStyle/>
            <a:p>
              <a:endParaRPr lang="en-US"/>
            </a:p>
          </p:txBody>
        </p:sp>
        <p:sp>
          <p:nvSpPr>
            <p:cNvPr id="194179" name="Freeform 643"/>
            <p:cNvSpPr>
              <a:spLocks/>
            </p:cNvSpPr>
            <p:nvPr/>
          </p:nvSpPr>
          <p:spPr bwMode="auto">
            <a:xfrm>
              <a:off x="3952" y="2040"/>
              <a:ext cx="27" cy="13"/>
            </a:xfrm>
            <a:custGeom>
              <a:avLst/>
              <a:gdLst/>
              <a:ahLst/>
              <a:cxnLst>
                <a:cxn ang="0">
                  <a:pos x="0" y="0"/>
                </a:cxn>
                <a:cxn ang="0">
                  <a:pos x="14" y="6"/>
                </a:cxn>
                <a:cxn ang="0">
                  <a:pos x="27" y="13"/>
                </a:cxn>
              </a:cxnLst>
              <a:rect l="0" t="0" r="r" b="b"/>
              <a:pathLst>
                <a:path w="27" h="13">
                  <a:moveTo>
                    <a:pt x="0" y="0"/>
                  </a:moveTo>
                  <a:lnTo>
                    <a:pt x="14" y="6"/>
                  </a:lnTo>
                  <a:lnTo>
                    <a:pt x="27" y="13"/>
                  </a:lnTo>
                </a:path>
              </a:pathLst>
            </a:custGeom>
            <a:noFill/>
            <a:ln w="25400">
              <a:solidFill>
                <a:srgbClr val="FF0000"/>
              </a:solidFill>
              <a:prstDash val="solid"/>
              <a:round/>
              <a:headEnd/>
              <a:tailEnd/>
            </a:ln>
          </p:spPr>
          <p:txBody>
            <a:bodyPr/>
            <a:lstStyle/>
            <a:p>
              <a:endParaRPr lang="en-US"/>
            </a:p>
          </p:txBody>
        </p:sp>
        <p:sp>
          <p:nvSpPr>
            <p:cNvPr id="194180" name="Line 644"/>
            <p:cNvSpPr>
              <a:spLocks noChangeShapeType="1"/>
            </p:cNvSpPr>
            <p:nvPr/>
          </p:nvSpPr>
          <p:spPr bwMode="auto">
            <a:xfrm>
              <a:off x="3979" y="2053"/>
              <a:ext cx="20" cy="14"/>
            </a:xfrm>
            <a:prstGeom prst="line">
              <a:avLst/>
            </a:prstGeom>
            <a:noFill/>
            <a:ln w="25400">
              <a:solidFill>
                <a:srgbClr val="FF0000"/>
              </a:solidFill>
              <a:round/>
              <a:headEnd/>
              <a:tailEnd/>
            </a:ln>
          </p:spPr>
          <p:txBody>
            <a:bodyPr/>
            <a:lstStyle/>
            <a:p>
              <a:endParaRPr lang="en-US"/>
            </a:p>
          </p:txBody>
        </p:sp>
        <p:sp>
          <p:nvSpPr>
            <p:cNvPr id="194181" name="Freeform 645"/>
            <p:cNvSpPr>
              <a:spLocks/>
            </p:cNvSpPr>
            <p:nvPr/>
          </p:nvSpPr>
          <p:spPr bwMode="auto">
            <a:xfrm>
              <a:off x="3999" y="2067"/>
              <a:ext cx="27" cy="6"/>
            </a:xfrm>
            <a:custGeom>
              <a:avLst/>
              <a:gdLst/>
              <a:ahLst/>
              <a:cxnLst>
                <a:cxn ang="0">
                  <a:pos x="0" y="0"/>
                </a:cxn>
                <a:cxn ang="0">
                  <a:pos x="14" y="0"/>
                </a:cxn>
                <a:cxn ang="0">
                  <a:pos x="27" y="6"/>
                </a:cxn>
              </a:cxnLst>
              <a:rect l="0" t="0" r="r" b="b"/>
              <a:pathLst>
                <a:path w="27" h="6">
                  <a:moveTo>
                    <a:pt x="0" y="0"/>
                  </a:moveTo>
                  <a:lnTo>
                    <a:pt x="14" y="0"/>
                  </a:lnTo>
                  <a:lnTo>
                    <a:pt x="27" y="6"/>
                  </a:lnTo>
                </a:path>
              </a:pathLst>
            </a:custGeom>
            <a:noFill/>
            <a:ln w="25400">
              <a:solidFill>
                <a:srgbClr val="FF0000"/>
              </a:solidFill>
              <a:prstDash val="solid"/>
              <a:round/>
              <a:headEnd/>
              <a:tailEnd/>
            </a:ln>
          </p:spPr>
          <p:txBody>
            <a:bodyPr/>
            <a:lstStyle/>
            <a:p>
              <a:endParaRPr lang="en-US"/>
            </a:p>
          </p:txBody>
        </p:sp>
        <p:sp>
          <p:nvSpPr>
            <p:cNvPr id="194182" name="Line 646"/>
            <p:cNvSpPr>
              <a:spLocks noChangeShapeType="1"/>
            </p:cNvSpPr>
            <p:nvPr/>
          </p:nvSpPr>
          <p:spPr bwMode="auto">
            <a:xfrm>
              <a:off x="4026" y="2073"/>
              <a:ext cx="21" cy="14"/>
            </a:xfrm>
            <a:prstGeom prst="line">
              <a:avLst/>
            </a:prstGeom>
            <a:noFill/>
            <a:ln w="25400">
              <a:solidFill>
                <a:srgbClr val="FF0000"/>
              </a:solidFill>
              <a:round/>
              <a:headEnd/>
              <a:tailEnd/>
            </a:ln>
          </p:spPr>
          <p:txBody>
            <a:bodyPr/>
            <a:lstStyle/>
            <a:p>
              <a:endParaRPr lang="en-US"/>
            </a:p>
          </p:txBody>
        </p:sp>
        <p:sp>
          <p:nvSpPr>
            <p:cNvPr id="194183" name="Freeform 647"/>
            <p:cNvSpPr>
              <a:spLocks/>
            </p:cNvSpPr>
            <p:nvPr/>
          </p:nvSpPr>
          <p:spPr bwMode="auto">
            <a:xfrm>
              <a:off x="4047" y="2087"/>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184" name="Line 648"/>
            <p:cNvSpPr>
              <a:spLocks noChangeShapeType="1"/>
            </p:cNvSpPr>
            <p:nvPr/>
          </p:nvSpPr>
          <p:spPr bwMode="auto">
            <a:xfrm>
              <a:off x="4074" y="2094"/>
              <a:ext cx="20" cy="13"/>
            </a:xfrm>
            <a:prstGeom prst="line">
              <a:avLst/>
            </a:prstGeom>
            <a:noFill/>
            <a:ln w="25400">
              <a:solidFill>
                <a:srgbClr val="FF0000"/>
              </a:solidFill>
              <a:round/>
              <a:headEnd/>
              <a:tailEnd/>
            </a:ln>
          </p:spPr>
          <p:txBody>
            <a:bodyPr/>
            <a:lstStyle/>
            <a:p>
              <a:endParaRPr lang="en-US"/>
            </a:p>
          </p:txBody>
        </p:sp>
        <p:sp>
          <p:nvSpPr>
            <p:cNvPr id="194185" name="Freeform 649"/>
            <p:cNvSpPr>
              <a:spLocks/>
            </p:cNvSpPr>
            <p:nvPr/>
          </p:nvSpPr>
          <p:spPr bwMode="auto">
            <a:xfrm>
              <a:off x="4094" y="2107"/>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186" name="Line 650"/>
            <p:cNvSpPr>
              <a:spLocks noChangeShapeType="1"/>
            </p:cNvSpPr>
            <p:nvPr/>
          </p:nvSpPr>
          <p:spPr bwMode="auto">
            <a:xfrm>
              <a:off x="4121" y="2114"/>
              <a:ext cx="20" cy="13"/>
            </a:xfrm>
            <a:prstGeom prst="line">
              <a:avLst/>
            </a:prstGeom>
            <a:noFill/>
            <a:ln w="25400">
              <a:solidFill>
                <a:srgbClr val="FF0000"/>
              </a:solidFill>
              <a:round/>
              <a:headEnd/>
              <a:tailEnd/>
            </a:ln>
          </p:spPr>
          <p:txBody>
            <a:bodyPr/>
            <a:lstStyle/>
            <a:p>
              <a:endParaRPr lang="en-US"/>
            </a:p>
          </p:txBody>
        </p:sp>
        <p:sp>
          <p:nvSpPr>
            <p:cNvPr id="194187" name="Freeform 651"/>
            <p:cNvSpPr>
              <a:spLocks/>
            </p:cNvSpPr>
            <p:nvPr/>
          </p:nvSpPr>
          <p:spPr bwMode="auto">
            <a:xfrm>
              <a:off x="4141" y="2127"/>
              <a:ext cx="27" cy="7"/>
            </a:xfrm>
            <a:custGeom>
              <a:avLst/>
              <a:gdLst/>
              <a:ahLst/>
              <a:cxnLst>
                <a:cxn ang="0">
                  <a:pos x="0" y="0"/>
                </a:cxn>
                <a:cxn ang="0">
                  <a:pos x="14" y="7"/>
                </a:cxn>
                <a:cxn ang="0">
                  <a:pos x="27" y="7"/>
                </a:cxn>
              </a:cxnLst>
              <a:rect l="0" t="0" r="r" b="b"/>
              <a:pathLst>
                <a:path w="27" h="7">
                  <a:moveTo>
                    <a:pt x="0" y="0"/>
                  </a:moveTo>
                  <a:lnTo>
                    <a:pt x="14" y="7"/>
                  </a:lnTo>
                  <a:lnTo>
                    <a:pt x="27" y="7"/>
                  </a:lnTo>
                </a:path>
              </a:pathLst>
            </a:custGeom>
            <a:noFill/>
            <a:ln w="25400">
              <a:solidFill>
                <a:srgbClr val="FF0000"/>
              </a:solidFill>
              <a:prstDash val="solid"/>
              <a:round/>
              <a:headEnd/>
              <a:tailEnd/>
            </a:ln>
          </p:spPr>
          <p:txBody>
            <a:bodyPr/>
            <a:lstStyle/>
            <a:p>
              <a:endParaRPr lang="en-US"/>
            </a:p>
          </p:txBody>
        </p:sp>
        <p:sp>
          <p:nvSpPr>
            <p:cNvPr id="194188" name="Line 652"/>
            <p:cNvSpPr>
              <a:spLocks noChangeShapeType="1"/>
            </p:cNvSpPr>
            <p:nvPr/>
          </p:nvSpPr>
          <p:spPr bwMode="auto">
            <a:xfrm>
              <a:off x="4168" y="2134"/>
              <a:ext cx="20" cy="7"/>
            </a:xfrm>
            <a:prstGeom prst="line">
              <a:avLst/>
            </a:prstGeom>
            <a:noFill/>
            <a:ln w="25400">
              <a:solidFill>
                <a:srgbClr val="FF0000"/>
              </a:solidFill>
              <a:round/>
              <a:headEnd/>
              <a:tailEnd/>
            </a:ln>
          </p:spPr>
          <p:txBody>
            <a:bodyPr/>
            <a:lstStyle/>
            <a:p>
              <a:endParaRPr lang="en-US"/>
            </a:p>
          </p:txBody>
        </p:sp>
        <p:sp>
          <p:nvSpPr>
            <p:cNvPr id="194189" name="Freeform 653"/>
            <p:cNvSpPr>
              <a:spLocks/>
            </p:cNvSpPr>
            <p:nvPr/>
          </p:nvSpPr>
          <p:spPr bwMode="auto">
            <a:xfrm>
              <a:off x="4188" y="2141"/>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190" name="Line 654"/>
            <p:cNvSpPr>
              <a:spLocks noChangeShapeType="1"/>
            </p:cNvSpPr>
            <p:nvPr/>
          </p:nvSpPr>
          <p:spPr bwMode="auto">
            <a:xfrm>
              <a:off x="4215" y="2148"/>
              <a:ext cx="21" cy="6"/>
            </a:xfrm>
            <a:prstGeom prst="line">
              <a:avLst/>
            </a:prstGeom>
            <a:noFill/>
            <a:ln w="25400">
              <a:solidFill>
                <a:srgbClr val="FF0000"/>
              </a:solidFill>
              <a:round/>
              <a:headEnd/>
              <a:tailEnd/>
            </a:ln>
          </p:spPr>
          <p:txBody>
            <a:bodyPr/>
            <a:lstStyle/>
            <a:p>
              <a:endParaRPr lang="en-US"/>
            </a:p>
          </p:txBody>
        </p:sp>
        <p:sp>
          <p:nvSpPr>
            <p:cNvPr id="194191" name="Freeform 655"/>
            <p:cNvSpPr>
              <a:spLocks/>
            </p:cNvSpPr>
            <p:nvPr/>
          </p:nvSpPr>
          <p:spPr bwMode="auto">
            <a:xfrm>
              <a:off x="4236" y="2154"/>
              <a:ext cx="26" cy="7"/>
            </a:xfrm>
            <a:custGeom>
              <a:avLst/>
              <a:gdLst/>
              <a:ahLst/>
              <a:cxnLst>
                <a:cxn ang="0">
                  <a:pos x="0" y="0"/>
                </a:cxn>
                <a:cxn ang="0">
                  <a:pos x="13" y="0"/>
                </a:cxn>
                <a:cxn ang="0">
                  <a:pos x="26" y="7"/>
                </a:cxn>
              </a:cxnLst>
              <a:rect l="0" t="0" r="r" b="b"/>
              <a:pathLst>
                <a:path w="26" h="7">
                  <a:moveTo>
                    <a:pt x="0" y="0"/>
                  </a:moveTo>
                  <a:lnTo>
                    <a:pt x="13" y="0"/>
                  </a:lnTo>
                  <a:lnTo>
                    <a:pt x="26" y="7"/>
                  </a:lnTo>
                </a:path>
              </a:pathLst>
            </a:custGeom>
            <a:noFill/>
            <a:ln w="25400">
              <a:solidFill>
                <a:srgbClr val="FF0000"/>
              </a:solidFill>
              <a:prstDash val="solid"/>
              <a:round/>
              <a:headEnd/>
              <a:tailEnd/>
            </a:ln>
          </p:spPr>
          <p:txBody>
            <a:bodyPr/>
            <a:lstStyle/>
            <a:p>
              <a:endParaRPr lang="en-US"/>
            </a:p>
          </p:txBody>
        </p:sp>
        <p:sp>
          <p:nvSpPr>
            <p:cNvPr id="194192" name="Line 656"/>
            <p:cNvSpPr>
              <a:spLocks noChangeShapeType="1"/>
            </p:cNvSpPr>
            <p:nvPr/>
          </p:nvSpPr>
          <p:spPr bwMode="auto">
            <a:xfrm>
              <a:off x="4262" y="2161"/>
              <a:ext cx="21" cy="7"/>
            </a:xfrm>
            <a:prstGeom prst="line">
              <a:avLst/>
            </a:prstGeom>
            <a:noFill/>
            <a:ln w="25400">
              <a:solidFill>
                <a:srgbClr val="FF0000"/>
              </a:solidFill>
              <a:round/>
              <a:headEnd/>
              <a:tailEnd/>
            </a:ln>
          </p:spPr>
          <p:txBody>
            <a:bodyPr/>
            <a:lstStyle/>
            <a:p>
              <a:endParaRPr lang="en-US"/>
            </a:p>
          </p:txBody>
        </p:sp>
        <p:sp>
          <p:nvSpPr>
            <p:cNvPr id="194193" name="Freeform 657"/>
            <p:cNvSpPr>
              <a:spLocks/>
            </p:cNvSpPr>
            <p:nvPr/>
          </p:nvSpPr>
          <p:spPr bwMode="auto">
            <a:xfrm>
              <a:off x="4283" y="2168"/>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194" name="Line 658"/>
            <p:cNvSpPr>
              <a:spLocks noChangeShapeType="1"/>
            </p:cNvSpPr>
            <p:nvPr/>
          </p:nvSpPr>
          <p:spPr bwMode="auto">
            <a:xfrm>
              <a:off x="4310" y="2175"/>
              <a:ext cx="20" cy="6"/>
            </a:xfrm>
            <a:prstGeom prst="line">
              <a:avLst/>
            </a:prstGeom>
            <a:noFill/>
            <a:ln w="25400">
              <a:solidFill>
                <a:srgbClr val="FF0000"/>
              </a:solidFill>
              <a:round/>
              <a:headEnd/>
              <a:tailEnd/>
            </a:ln>
          </p:spPr>
          <p:txBody>
            <a:bodyPr/>
            <a:lstStyle/>
            <a:p>
              <a:endParaRPr lang="en-US"/>
            </a:p>
          </p:txBody>
        </p:sp>
        <p:sp>
          <p:nvSpPr>
            <p:cNvPr id="194195" name="Freeform 659"/>
            <p:cNvSpPr>
              <a:spLocks/>
            </p:cNvSpPr>
            <p:nvPr/>
          </p:nvSpPr>
          <p:spPr bwMode="auto">
            <a:xfrm>
              <a:off x="4330" y="2181"/>
              <a:ext cx="27" cy="7"/>
            </a:xfrm>
            <a:custGeom>
              <a:avLst/>
              <a:gdLst/>
              <a:ahLst/>
              <a:cxnLst>
                <a:cxn ang="0">
                  <a:pos x="0" y="0"/>
                </a:cxn>
                <a:cxn ang="0">
                  <a:pos x="13" y="7"/>
                </a:cxn>
                <a:cxn ang="0">
                  <a:pos x="27" y="7"/>
                </a:cxn>
              </a:cxnLst>
              <a:rect l="0" t="0" r="r" b="b"/>
              <a:pathLst>
                <a:path w="27" h="7">
                  <a:moveTo>
                    <a:pt x="0" y="0"/>
                  </a:moveTo>
                  <a:lnTo>
                    <a:pt x="13" y="7"/>
                  </a:lnTo>
                  <a:lnTo>
                    <a:pt x="27" y="7"/>
                  </a:lnTo>
                </a:path>
              </a:pathLst>
            </a:custGeom>
            <a:noFill/>
            <a:ln w="25400">
              <a:solidFill>
                <a:srgbClr val="FF0000"/>
              </a:solidFill>
              <a:prstDash val="solid"/>
              <a:round/>
              <a:headEnd/>
              <a:tailEnd/>
            </a:ln>
          </p:spPr>
          <p:txBody>
            <a:bodyPr/>
            <a:lstStyle/>
            <a:p>
              <a:endParaRPr lang="en-US"/>
            </a:p>
          </p:txBody>
        </p:sp>
        <p:sp>
          <p:nvSpPr>
            <p:cNvPr id="194196" name="Line 660"/>
            <p:cNvSpPr>
              <a:spLocks noChangeShapeType="1"/>
            </p:cNvSpPr>
            <p:nvPr/>
          </p:nvSpPr>
          <p:spPr bwMode="auto">
            <a:xfrm>
              <a:off x="4357" y="2188"/>
              <a:ext cx="20" cy="1"/>
            </a:xfrm>
            <a:prstGeom prst="line">
              <a:avLst/>
            </a:prstGeom>
            <a:noFill/>
            <a:ln w="25400">
              <a:solidFill>
                <a:srgbClr val="FF0000"/>
              </a:solidFill>
              <a:round/>
              <a:headEnd/>
              <a:tailEnd/>
            </a:ln>
          </p:spPr>
          <p:txBody>
            <a:bodyPr/>
            <a:lstStyle/>
            <a:p>
              <a:endParaRPr lang="en-US"/>
            </a:p>
          </p:txBody>
        </p:sp>
        <p:sp>
          <p:nvSpPr>
            <p:cNvPr id="194197" name="Freeform 661"/>
            <p:cNvSpPr>
              <a:spLocks/>
            </p:cNvSpPr>
            <p:nvPr/>
          </p:nvSpPr>
          <p:spPr bwMode="auto">
            <a:xfrm>
              <a:off x="4377" y="2188"/>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198" name="Line 662"/>
            <p:cNvSpPr>
              <a:spLocks noChangeShapeType="1"/>
            </p:cNvSpPr>
            <p:nvPr/>
          </p:nvSpPr>
          <p:spPr bwMode="auto">
            <a:xfrm>
              <a:off x="4404" y="2195"/>
              <a:ext cx="20" cy="7"/>
            </a:xfrm>
            <a:prstGeom prst="line">
              <a:avLst/>
            </a:prstGeom>
            <a:noFill/>
            <a:ln w="25400">
              <a:solidFill>
                <a:srgbClr val="FF0000"/>
              </a:solidFill>
              <a:round/>
              <a:headEnd/>
              <a:tailEnd/>
            </a:ln>
          </p:spPr>
          <p:txBody>
            <a:bodyPr/>
            <a:lstStyle/>
            <a:p>
              <a:endParaRPr lang="en-US"/>
            </a:p>
          </p:txBody>
        </p:sp>
        <p:sp>
          <p:nvSpPr>
            <p:cNvPr id="194199" name="Freeform 663"/>
            <p:cNvSpPr>
              <a:spLocks/>
            </p:cNvSpPr>
            <p:nvPr/>
          </p:nvSpPr>
          <p:spPr bwMode="auto">
            <a:xfrm>
              <a:off x="4424" y="2202"/>
              <a:ext cx="27" cy="6"/>
            </a:xfrm>
            <a:custGeom>
              <a:avLst/>
              <a:gdLst/>
              <a:ahLst/>
              <a:cxnLst>
                <a:cxn ang="0">
                  <a:pos x="0" y="0"/>
                </a:cxn>
                <a:cxn ang="0">
                  <a:pos x="14" y="6"/>
                </a:cxn>
                <a:cxn ang="0">
                  <a:pos x="27" y="6"/>
                </a:cxn>
              </a:cxnLst>
              <a:rect l="0" t="0" r="r" b="b"/>
              <a:pathLst>
                <a:path w="27" h="6">
                  <a:moveTo>
                    <a:pt x="0" y="0"/>
                  </a:moveTo>
                  <a:lnTo>
                    <a:pt x="14" y="6"/>
                  </a:lnTo>
                  <a:lnTo>
                    <a:pt x="27" y="6"/>
                  </a:lnTo>
                </a:path>
              </a:pathLst>
            </a:custGeom>
            <a:noFill/>
            <a:ln w="25400">
              <a:solidFill>
                <a:srgbClr val="FF0000"/>
              </a:solidFill>
              <a:prstDash val="solid"/>
              <a:round/>
              <a:headEnd/>
              <a:tailEnd/>
            </a:ln>
          </p:spPr>
          <p:txBody>
            <a:bodyPr/>
            <a:lstStyle/>
            <a:p>
              <a:endParaRPr lang="en-US"/>
            </a:p>
          </p:txBody>
        </p:sp>
        <p:sp>
          <p:nvSpPr>
            <p:cNvPr id="194200" name="Line 664"/>
            <p:cNvSpPr>
              <a:spLocks noChangeShapeType="1"/>
            </p:cNvSpPr>
            <p:nvPr/>
          </p:nvSpPr>
          <p:spPr bwMode="auto">
            <a:xfrm>
              <a:off x="4451" y="2208"/>
              <a:ext cx="21" cy="1"/>
            </a:xfrm>
            <a:prstGeom prst="line">
              <a:avLst/>
            </a:prstGeom>
            <a:noFill/>
            <a:ln w="25400">
              <a:solidFill>
                <a:srgbClr val="FF0000"/>
              </a:solidFill>
              <a:round/>
              <a:headEnd/>
              <a:tailEnd/>
            </a:ln>
          </p:spPr>
          <p:txBody>
            <a:bodyPr/>
            <a:lstStyle/>
            <a:p>
              <a:endParaRPr lang="en-US"/>
            </a:p>
          </p:txBody>
        </p:sp>
        <p:sp>
          <p:nvSpPr>
            <p:cNvPr id="194201" name="Freeform 665"/>
            <p:cNvSpPr>
              <a:spLocks/>
            </p:cNvSpPr>
            <p:nvPr/>
          </p:nvSpPr>
          <p:spPr bwMode="auto">
            <a:xfrm>
              <a:off x="4472" y="2208"/>
              <a:ext cx="20" cy="7"/>
            </a:xfrm>
            <a:custGeom>
              <a:avLst/>
              <a:gdLst/>
              <a:ahLst/>
              <a:cxnLst>
                <a:cxn ang="0">
                  <a:pos x="0" y="0"/>
                </a:cxn>
                <a:cxn ang="0">
                  <a:pos x="6" y="0"/>
                </a:cxn>
                <a:cxn ang="0">
                  <a:pos x="20" y="7"/>
                </a:cxn>
              </a:cxnLst>
              <a:rect l="0" t="0" r="r" b="b"/>
              <a:pathLst>
                <a:path w="20" h="7">
                  <a:moveTo>
                    <a:pt x="0" y="0"/>
                  </a:moveTo>
                  <a:lnTo>
                    <a:pt x="6" y="0"/>
                  </a:lnTo>
                  <a:lnTo>
                    <a:pt x="20" y="7"/>
                  </a:lnTo>
                </a:path>
              </a:pathLst>
            </a:custGeom>
            <a:noFill/>
            <a:ln w="25400">
              <a:solidFill>
                <a:srgbClr val="FF0000"/>
              </a:solidFill>
              <a:prstDash val="solid"/>
              <a:round/>
              <a:headEnd/>
              <a:tailEnd/>
            </a:ln>
          </p:spPr>
          <p:txBody>
            <a:bodyPr/>
            <a:lstStyle/>
            <a:p>
              <a:endParaRPr lang="en-US"/>
            </a:p>
          </p:txBody>
        </p:sp>
        <p:sp>
          <p:nvSpPr>
            <p:cNvPr id="194202" name="Freeform 666"/>
            <p:cNvSpPr>
              <a:spLocks/>
            </p:cNvSpPr>
            <p:nvPr/>
          </p:nvSpPr>
          <p:spPr bwMode="auto">
            <a:xfrm>
              <a:off x="4492" y="2215"/>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03" name="Freeform 667"/>
            <p:cNvSpPr>
              <a:spLocks/>
            </p:cNvSpPr>
            <p:nvPr/>
          </p:nvSpPr>
          <p:spPr bwMode="auto">
            <a:xfrm>
              <a:off x="4519" y="2215"/>
              <a:ext cx="20" cy="7"/>
            </a:xfrm>
            <a:custGeom>
              <a:avLst/>
              <a:gdLst/>
              <a:ahLst/>
              <a:cxnLst>
                <a:cxn ang="0">
                  <a:pos x="0" y="0"/>
                </a:cxn>
                <a:cxn ang="0">
                  <a:pos x="6" y="0"/>
                </a:cxn>
                <a:cxn ang="0">
                  <a:pos x="20" y="7"/>
                </a:cxn>
              </a:cxnLst>
              <a:rect l="0" t="0" r="r" b="b"/>
              <a:pathLst>
                <a:path w="20" h="7">
                  <a:moveTo>
                    <a:pt x="0" y="0"/>
                  </a:moveTo>
                  <a:lnTo>
                    <a:pt x="6" y="0"/>
                  </a:lnTo>
                  <a:lnTo>
                    <a:pt x="20" y="7"/>
                  </a:lnTo>
                </a:path>
              </a:pathLst>
            </a:custGeom>
            <a:noFill/>
            <a:ln w="25400">
              <a:solidFill>
                <a:srgbClr val="FF0000"/>
              </a:solidFill>
              <a:prstDash val="solid"/>
              <a:round/>
              <a:headEnd/>
              <a:tailEnd/>
            </a:ln>
          </p:spPr>
          <p:txBody>
            <a:bodyPr/>
            <a:lstStyle/>
            <a:p>
              <a:endParaRPr lang="en-US"/>
            </a:p>
          </p:txBody>
        </p:sp>
        <p:sp>
          <p:nvSpPr>
            <p:cNvPr id="194204" name="Freeform 668"/>
            <p:cNvSpPr>
              <a:spLocks/>
            </p:cNvSpPr>
            <p:nvPr/>
          </p:nvSpPr>
          <p:spPr bwMode="auto">
            <a:xfrm>
              <a:off x="4539" y="2222"/>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05" name="Freeform 669"/>
            <p:cNvSpPr>
              <a:spLocks/>
            </p:cNvSpPr>
            <p:nvPr/>
          </p:nvSpPr>
          <p:spPr bwMode="auto">
            <a:xfrm>
              <a:off x="4566" y="2222"/>
              <a:ext cx="20" cy="7"/>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25400">
              <a:solidFill>
                <a:srgbClr val="FF0000"/>
              </a:solidFill>
              <a:prstDash val="solid"/>
              <a:round/>
              <a:headEnd/>
              <a:tailEnd/>
            </a:ln>
          </p:spPr>
          <p:txBody>
            <a:bodyPr/>
            <a:lstStyle/>
            <a:p>
              <a:endParaRPr lang="en-US"/>
            </a:p>
          </p:txBody>
        </p:sp>
        <p:sp>
          <p:nvSpPr>
            <p:cNvPr id="194206" name="Freeform 670"/>
            <p:cNvSpPr>
              <a:spLocks/>
            </p:cNvSpPr>
            <p:nvPr/>
          </p:nvSpPr>
          <p:spPr bwMode="auto">
            <a:xfrm>
              <a:off x="4586" y="2229"/>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07" name="Freeform 671"/>
            <p:cNvSpPr>
              <a:spLocks/>
            </p:cNvSpPr>
            <p:nvPr/>
          </p:nvSpPr>
          <p:spPr bwMode="auto">
            <a:xfrm>
              <a:off x="4613" y="2229"/>
              <a:ext cx="20" cy="7"/>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25400">
              <a:solidFill>
                <a:srgbClr val="FF0000"/>
              </a:solidFill>
              <a:prstDash val="solid"/>
              <a:round/>
              <a:headEnd/>
              <a:tailEnd/>
            </a:ln>
          </p:spPr>
          <p:txBody>
            <a:bodyPr/>
            <a:lstStyle/>
            <a:p>
              <a:endParaRPr lang="en-US"/>
            </a:p>
          </p:txBody>
        </p:sp>
        <p:sp>
          <p:nvSpPr>
            <p:cNvPr id="194208" name="Freeform 672"/>
            <p:cNvSpPr>
              <a:spLocks/>
            </p:cNvSpPr>
            <p:nvPr/>
          </p:nvSpPr>
          <p:spPr bwMode="auto">
            <a:xfrm>
              <a:off x="4633" y="223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09" name="Freeform 673"/>
            <p:cNvSpPr>
              <a:spLocks/>
            </p:cNvSpPr>
            <p:nvPr/>
          </p:nvSpPr>
          <p:spPr bwMode="auto">
            <a:xfrm>
              <a:off x="4660" y="2236"/>
              <a:ext cx="21" cy="6"/>
            </a:xfrm>
            <a:custGeom>
              <a:avLst/>
              <a:gdLst/>
              <a:ahLst/>
              <a:cxnLst>
                <a:cxn ang="0">
                  <a:pos x="0" y="0"/>
                </a:cxn>
                <a:cxn ang="0">
                  <a:pos x="7" y="0"/>
                </a:cxn>
                <a:cxn ang="0">
                  <a:pos x="21" y="6"/>
                </a:cxn>
              </a:cxnLst>
              <a:rect l="0" t="0" r="r" b="b"/>
              <a:pathLst>
                <a:path w="21" h="6">
                  <a:moveTo>
                    <a:pt x="0" y="0"/>
                  </a:moveTo>
                  <a:lnTo>
                    <a:pt x="7" y="0"/>
                  </a:lnTo>
                  <a:lnTo>
                    <a:pt x="21" y="6"/>
                  </a:lnTo>
                </a:path>
              </a:pathLst>
            </a:custGeom>
            <a:noFill/>
            <a:ln w="25400">
              <a:solidFill>
                <a:srgbClr val="FF0000"/>
              </a:solidFill>
              <a:prstDash val="solid"/>
              <a:round/>
              <a:headEnd/>
              <a:tailEnd/>
            </a:ln>
          </p:spPr>
          <p:txBody>
            <a:bodyPr/>
            <a:lstStyle/>
            <a:p>
              <a:endParaRPr lang="en-US"/>
            </a:p>
          </p:txBody>
        </p:sp>
        <p:sp>
          <p:nvSpPr>
            <p:cNvPr id="194210" name="Freeform 674"/>
            <p:cNvSpPr>
              <a:spLocks/>
            </p:cNvSpPr>
            <p:nvPr/>
          </p:nvSpPr>
          <p:spPr bwMode="auto">
            <a:xfrm>
              <a:off x="4681" y="2242"/>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11" name="Freeform 675"/>
            <p:cNvSpPr>
              <a:spLocks/>
            </p:cNvSpPr>
            <p:nvPr/>
          </p:nvSpPr>
          <p:spPr bwMode="auto">
            <a:xfrm>
              <a:off x="4708" y="2242"/>
              <a:ext cx="20" cy="7"/>
            </a:xfrm>
            <a:custGeom>
              <a:avLst/>
              <a:gdLst/>
              <a:ahLst/>
              <a:cxnLst>
                <a:cxn ang="0">
                  <a:pos x="0" y="0"/>
                </a:cxn>
                <a:cxn ang="0">
                  <a:pos x="6" y="0"/>
                </a:cxn>
                <a:cxn ang="0">
                  <a:pos x="20" y="7"/>
                </a:cxn>
              </a:cxnLst>
              <a:rect l="0" t="0" r="r" b="b"/>
              <a:pathLst>
                <a:path w="20" h="7">
                  <a:moveTo>
                    <a:pt x="0" y="0"/>
                  </a:moveTo>
                  <a:lnTo>
                    <a:pt x="6" y="0"/>
                  </a:lnTo>
                  <a:lnTo>
                    <a:pt x="20" y="7"/>
                  </a:lnTo>
                </a:path>
              </a:pathLst>
            </a:custGeom>
            <a:noFill/>
            <a:ln w="25400">
              <a:solidFill>
                <a:srgbClr val="FF0000"/>
              </a:solidFill>
              <a:prstDash val="solid"/>
              <a:round/>
              <a:headEnd/>
              <a:tailEnd/>
            </a:ln>
          </p:spPr>
          <p:txBody>
            <a:bodyPr/>
            <a:lstStyle/>
            <a:p>
              <a:endParaRPr lang="en-US"/>
            </a:p>
          </p:txBody>
        </p:sp>
        <p:sp>
          <p:nvSpPr>
            <p:cNvPr id="194212" name="Freeform 676"/>
            <p:cNvSpPr>
              <a:spLocks/>
            </p:cNvSpPr>
            <p:nvPr/>
          </p:nvSpPr>
          <p:spPr bwMode="auto">
            <a:xfrm>
              <a:off x="4728" y="2249"/>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13" name="Line 677"/>
            <p:cNvSpPr>
              <a:spLocks noChangeShapeType="1"/>
            </p:cNvSpPr>
            <p:nvPr/>
          </p:nvSpPr>
          <p:spPr bwMode="auto">
            <a:xfrm>
              <a:off x="4755" y="2249"/>
              <a:ext cx="20" cy="1"/>
            </a:xfrm>
            <a:prstGeom prst="line">
              <a:avLst/>
            </a:prstGeom>
            <a:noFill/>
            <a:ln w="25400">
              <a:solidFill>
                <a:srgbClr val="FF0000"/>
              </a:solidFill>
              <a:round/>
              <a:headEnd/>
              <a:tailEnd/>
            </a:ln>
          </p:spPr>
          <p:txBody>
            <a:bodyPr/>
            <a:lstStyle/>
            <a:p>
              <a:endParaRPr lang="en-US"/>
            </a:p>
          </p:txBody>
        </p:sp>
        <p:sp>
          <p:nvSpPr>
            <p:cNvPr id="194214" name="Freeform 678"/>
            <p:cNvSpPr>
              <a:spLocks/>
            </p:cNvSpPr>
            <p:nvPr/>
          </p:nvSpPr>
          <p:spPr bwMode="auto">
            <a:xfrm>
              <a:off x="4775" y="2249"/>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215" name="Line 679"/>
            <p:cNvSpPr>
              <a:spLocks noChangeShapeType="1"/>
            </p:cNvSpPr>
            <p:nvPr/>
          </p:nvSpPr>
          <p:spPr bwMode="auto">
            <a:xfrm>
              <a:off x="4802" y="2256"/>
              <a:ext cx="20" cy="1"/>
            </a:xfrm>
            <a:prstGeom prst="line">
              <a:avLst/>
            </a:prstGeom>
            <a:noFill/>
            <a:ln w="25400">
              <a:solidFill>
                <a:srgbClr val="FF0000"/>
              </a:solidFill>
              <a:round/>
              <a:headEnd/>
              <a:tailEnd/>
            </a:ln>
          </p:spPr>
          <p:txBody>
            <a:bodyPr/>
            <a:lstStyle/>
            <a:p>
              <a:endParaRPr lang="en-US"/>
            </a:p>
          </p:txBody>
        </p:sp>
        <p:sp>
          <p:nvSpPr>
            <p:cNvPr id="194216" name="Freeform 680"/>
            <p:cNvSpPr>
              <a:spLocks/>
            </p:cNvSpPr>
            <p:nvPr/>
          </p:nvSpPr>
          <p:spPr bwMode="auto">
            <a:xfrm>
              <a:off x="4822" y="225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17" name="Freeform 681"/>
            <p:cNvSpPr>
              <a:spLocks/>
            </p:cNvSpPr>
            <p:nvPr/>
          </p:nvSpPr>
          <p:spPr bwMode="auto">
            <a:xfrm>
              <a:off x="4849" y="2256"/>
              <a:ext cx="20" cy="7"/>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25400">
              <a:solidFill>
                <a:srgbClr val="FF0000"/>
              </a:solidFill>
              <a:prstDash val="solid"/>
              <a:round/>
              <a:headEnd/>
              <a:tailEnd/>
            </a:ln>
          </p:spPr>
          <p:txBody>
            <a:bodyPr/>
            <a:lstStyle/>
            <a:p>
              <a:endParaRPr lang="en-US"/>
            </a:p>
          </p:txBody>
        </p:sp>
        <p:sp>
          <p:nvSpPr>
            <p:cNvPr id="194218" name="Freeform 682"/>
            <p:cNvSpPr>
              <a:spLocks/>
            </p:cNvSpPr>
            <p:nvPr/>
          </p:nvSpPr>
          <p:spPr bwMode="auto">
            <a:xfrm>
              <a:off x="4869" y="226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19" name="Line 683"/>
            <p:cNvSpPr>
              <a:spLocks noChangeShapeType="1"/>
            </p:cNvSpPr>
            <p:nvPr/>
          </p:nvSpPr>
          <p:spPr bwMode="auto">
            <a:xfrm>
              <a:off x="4896" y="2263"/>
              <a:ext cx="21" cy="1"/>
            </a:xfrm>
            <a:prstGeom prst="line">
              <a:avLst/>
            </a:prstGeom>
            <a:noFill/>
            <a:ln w="25400">
              <a:solidFill>
                <a:srgbClr val="FF0000"/>
              </a:solidFill>
              <a:round/>
              <a:headEnd/>
              <a:tailEnd/>
            </a:ln>
          </p:spPr>
          <p:txBody>
            <a:bodyPr/>
            <a:lstStyle/>
            <a:p>
              <a:endParaRPr lang="en-US"/>
            </a:p>
          </p:txBody>
        </p:sp>
        <p:sp>
          <p:nvSpPr>
            <p:cNvPr id="194220" name="Freeform 684"/>
            <p:cNvSpPr>
              <a:spLocks/>
            </p:cNvSpPr>
            <p:nvPr/>
          </p:nvSpPr>
          <p:spPr bwMode="auto">
            <a:xfrm>
              <a:off x="4917" y="226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21" name="Freeform 685"/>
            <p:cNvSpPr>
              <a:spLocks/>
            </p:cNvSpPr>
            <p:nvPr/>
          </p:nvSpPr>
          <p:spPr bwMode="auto">
            <a:xfrm>
              <a:off x="4944" y="2263"/>
              <a:ext cx="20" cy="6"/>
            </a:xfrm>
            <a:custGeom>
              <a:avLst/>
              <a:gdLst/>
              <a:ahLst/>
              <a:cxnLst>
                <a:cxn ang="0">
                  <a:pos x="0" y="0"/>
                </a:cxn>
                <a:cxn ang="0">
                  <a:pos x="6" y="0"/>
                </a:cxn>
                <a:cxn ang="0">
                  <a:pos x="20" y="6"/>
                </a:cxn>
              </a:cxnLst>
              <a:rect l="0" t="0" r="r" b="b"/>
              <a:pathLst>
                <a:path w="20" h="6">
                  <a:moveTo>
                    <a:pt x="0" y="0"/>
                  </a:moveTo>
                  <a:lnTo>
                    <a:pt x="6" y="0"/>
                  </a:lnTo>
                  <a:lnTo>
                    <a:pt x="20" y="6"/>
                  </a:lnTo>
                </a:path>
              </a:pathLst>
            </a:custGeom>
            <a:noFill/>
            <a:ln w="25400">
              <a:solidFill>
                <a:srgbClr val="FF0000"/>
              </a:solidFill>
              <a:prstDash val="solid"/>
              <a:round/>
              <a:headEnd/>
              <a:tailEnd/>
            </a:ln>
          </p:spPr>
          <p:txBody>
            <a:bodyPr/>
            <a:lstStyle/>
            <a:p>
              <a:endParaRPr lang="en-US"/>
            </a:p>
          </p:txBody>
        </p:sp>
        <p:sp>
          <p:nvSpPr>
            <p:cNvPr id="194222" name="Freeform 686"/>
            <p:cNvSpPr>
              <a:spLocks/>
            </p:cNvSpPr>
            <p:nvPr/>
          </p:nvSpPr>
          <p:spPr bwMode="auto">
            <a:xfrm>
              <a:off x="4964" y="2269"/>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23" name="Line 687"/>
            <p:cNvSpPr>
              <a:spLocks noChangeShapeType="1"/>
            </p:cNvSpPr>
            <p:nvPr/>
          </p:nvSpPr>
          <p:spPr bwMode="auto">
            <a:xfrm>
              <a:off x="4991" y="2269"/>
              <a:ext cx="20" cy="1"/>
            </a:xfrm>
            <a:prstGeom prst="line">
              <a:avLst/>
            </a:prstGeom>
            <a:noFill/>
            <a:ln w="25400">
              <a:solidFill>
                <a:srgbClr val="FF0000"/>
              </a:solidFill>
              <a:round/>
              <a:headEnd/>
              <a:tailEnd/>
            </a:ln>
          </p:spPr>
          <p:txBody>
            <a:bodyPr/>
            <a:lstStyle/>
            <a:p>
              <a:endParaRPr lang="en-US"/>
            </a:p>
          </p:txBody>
        </p:sp>
        <p:sp>
          <p:nvSpPr>
            <p:cNvPr id="194224" name="Freeform 688"/>
            <p:cNvSpPr>
              <a:spLocks/>
            </p:cNvSpPr>
            <p:nvPr/>
          </p:nvSpPr>
          <p:spPr bwMode="auto">
            <a:xfrm>
              <a:off x="5011" y="2269"/>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25" name="Freeform 689"/>
            <p:cNvSpPr>
              <a:spLocks/>
            </p:cNvSpPr>
            <p:nvPr/>
          </p:nvSpPr>
          <p:spPr bwMode="auto">
            <a:xfrm>
              <a:off x="5038" y="2269"/>
              <a:ext cx="20" cy="7"/>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25400">
              <a:solidFill>
                <a:srgbClr val="FF0000"/>
              </a:solidFill>
              <a:prstDash val="solid"/>
              <a:round/>
              <a:headEnd/>
              <a:tailEnd/>
            </a:ln>
          </p:spPr>
          <p:txBody>
            <a:bodyPr/>
            <a:lstStyle/>
            <a:p>
              <a:endParaRPr lang="en-US"/>
            </a:p>
          </p:txBody>
        </p:sp>
        <p:sp>
          <p:nvSpPr>
            <p:cNvPr id="194226" name="Freeform 690"/>
            <p:cNvSpPr>
              <a:spLocks/>
            </p:cNvSpPr>
            <p:nvPr/>
          </p:nvSpPr>
          <p:spPr bwMode="auto">
            <a:xfrm>
              <a:off x="5058" y="227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27" name="Line 691"/>
            <p:cNvSpPr>
              <a:spLocks noChangeShapeType="1"/>
            </p:cNvSpPr>
            <p:nvPr/>
          </p:nvSpPr>
          <p:spPr bwMode="auto">
            <a:xfrm>
              <a:off x="5085" y="2276"/>
              <a:ext cx="20" cy="1"/>
            </a:xfrm>
            <a:prstGeom prst="line">
              <a:avLst/>
            </a:prstGeom>
            <a:noFill/>
            <a:ln w="25400">
              <a:solidFill>
                <a:srgbClr val="FF0000"/>
              </a:solidFill>
              <a:round/>
              <a:headEnd/>
              <a:tailEnd/>
            </a:ln>
          </p:spPr>
          <p:txBody>
            <a:bodyPr/>
            <a:lstStyle/>
            <a:p>
              <a:endParaRPr lang="en-US"/>
            </a:p>
          </p:txBody>
        </p:sp>
      </p:grpSp>
      <p:sp>
        <p:nvSpPr>
          <p:cNvPr id="194228" name="Text Box 692"/>
          <p:cNvSpPr txBox="1">
            <a:spLocks noChangeArrowheads="1"/>
          </p:cNvSpPr>
          <p:nvPr/>
        </p:nvSpPr>
        <p:spPr bwMode="auto">
          <a:xfrm>
            <a:off x="7880350" y="1881188"/>
            <a:ext cx="558800" cy="366712"/>
          </a:xfrm>
          <a:prstGeom prst="rect">
            <a:avLst/>
          </a:prstGeom>
          <a:noFill/>
          <a:ln w="9525">
            <a:noFill/>
            <a:miter lim="800000"/>
            <a:headEnd/>
            <a:tailEnd/>
          </a:ln>
          <a:effectLst/>
        </p:spPr>
        <p:txBody>
          <a:bodyPr wrap="none">
            <a:spAutoFit/>
          </a:bodyPr>
          <a:lstStyle/>
          <a:p>
            <a:r>
              <a:rPr lang="en-US" sz="1800" b="1">
                <a:solidFill>
                  <a:schemeClr val="accent1"/>
                </a:solidFill>
              </a:rPr>
              <a:t>1</a:t>
            </a:r>
            <a:r>
              <a:rPr lang="en-US" sz="1800" b="1"/>
              <a:t> df</a:t>
            </a:r>
            <a:endParaRPr lang="en-US" sz="1800" b="1">
              <a:solidFill>
                <a:schemeClr val="accent1"/>
              </a:solidFill>
            </a:endParaRPr>
          </a:p>
        </p:txBody>
      </p:sp>
      <p:grpSp>
        <p:nvGrpSpPr>
          <p:cNvPr id="194229" name="Group 693"/>
          <p:cNvGrpSpPr>
            <a:grpSpLocks/>
          </p:cNvGrpSpPr>
          <p:nvPr/>
        </p:nvGrpSpPr>
        <p:grpSpPr bwMode="auto">
          <a:xfrm>
            <a:off x="5867400" y="1990725"/>
            <a:ext cx="2749550" cy="1839913"/>
            <a:chOff x="1349" y="1208"/>
            <a:chExt cx="3756" cy="1089"/>
          </a:xfrm>
        </p:grpSpPr>
        <p:sp>
          <p:nvSpPr>
            <p:cNvPr id="194230" name="Line 694"/>
            <p:cNvSpPr>
              <a:spLocks noChangeShapeType="1"/>
            </p:cNvSpPr>
            <p:nvPr/>
          </p:nvSpPr>
          <p:spPr bwMode="auto">
            <a:xfrm>
              <a:off x="1349" y="2296"/>
              <a:ext cx="20" cy="1"/>
            </a:xfrm>
            <a:prstGeom prst="line">
              <a:avLst/>
            </a:prstGeom>
            <a:noFill/>
            <a:ln w="25400">
              <a:solidFill>
                <a:srgbClr val="FF0000"/>
              </a:solidFill>
              <a:round/>
              <a:headEnd/>
              <a:tailEnd/>
            </a:ln>
          </p:spPr>
          <p:txBody>
            <a:bodyPr/>
            <a:lstStyle/>
            <a:p>
              <a:endParaRPr lang="en-US"/>
            </a:p>
          </p:txBody>
        </p:sp>
        <p:sp>
          <p:nvSpPr>
            <p:cNvPr id="194231" name="Freeform 695"/>
            <p:cNvSpPr>
              <a:spLocks/>
            </p:cNvSpPr>
            <p:nvPr/>
          </p:nvSpPr>
          <p:spPr bwMode="auto">
            <a:xfrm>
              <a:off x="1369" y="2290"/>
              <a:ext cx="27" cy="6"/>
            </a:xfrm>
            <a:custGeom>
              <a:avLst/>
              <a:gdLst/>
              <a:ahLst/>
              <a:cxnLst>
                <a:cxn ang="0">
                  <a:pos x="0" y="6"/>
                </a:cxn>
                <a:cxn ang="0">
                  <a:pos x="14" y="0"/>
                </a:cxn>
                <a:cxn ang="0">
                  <a:pos x="27" y="0"/>
                </a:cxn>
              </a:cxnLst>
              <a:rect l="0" t="0" r="r" b="b"/>
              <a:pathLst>
                <a:path w="27" h="6">
                  <a:moveTo>
                    <a:pt x="0" y="6"/>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32" name="Line 696"/>
            <p:cNvSpPr>
              <a:spLocks noChangeShapeType="1"/>
            </p:cNvSpPr>
            <p:nvPr/>
          </p:nvSpPr>
          <p:spPr bwMode="auto">
            <a:xfrm>
              <a:off x="1396" y="2290"/>
              <a:ext cx="21" cy="1"/>
            </a:xfrm>
            <a:prstGeom prst="line">
              <a:avLst/>
            </a:prstGeom>
            <a:noFill/>
            <a:ln w="25400">
              <a:solidFill>
                <a:srgbClr val="FF0000"/>
              </a:solidFill>
              <a:round/>
              <a:headEnd/>
              <a:tailEnd/>
            </a:ln>
          </p:spPr>
          <p:txBody>
            <a:bodyPr/>
            <a:lstStyle/>
            <a:p>
              <a:endParaRPr lang="en-US"/>
            </a:p>
          </p:txBody>
        </p:sp>
        <p:sp>
          <p:nvSpPr>
            <p:cNvPr id="194233" name="Freeform 697"/>
            <p:cNvSpPr>
              <a:spLocks/>
            </p:cNvSpPr>
            <p:nvPr/>
          </p:nvSpPr>
          <p:spPr bwMode="auto">
            <a:xfrm>
              <a:off x="1417" y="229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34" name="Line 698"/>
            <p:cNvSpPr>
              <a:spLocks noChangeShapeType="1"/>
            </p:cNvSpPr>
            <p:nvPr/>
          </p:nvSpPr>
          <p:spPr bwMode="auto">
            <a:xfrm>
              <a:off x="1444" y="2290"/>
              <a:ext cx="20" cy="1"/>
            </a:xfrm>
            <a:prstGeom prst="line">
              <a:avLst/>
            </a:prstGeom>
            <a:noFill/>
            <a:ln w="25400">
              <a:solidFill>
                <a:srgbClr val="FF0000"/>
              </a:solidFill>
              <a:round/>
              <a:headEnd/>
              <a:tailEnd/>
            </a:ln>
          </p:spPr>
          <p:txBody>
            <a:bodyPr/>
            <a:lstStyle/>
            <a:p>
              <a:endParaRPr lang="en-US"/>
            </a:p>
          </p:txBody>
        </p:sp>
        <p:sp>
          <p:nvSpPr>
            <p:cNvPr id="194235" name="Freeform 699"/>
            <p:cNvSpPr>
              <a:spLocks/>
            </p:cNvSpPr>
            <p:nvPr/>
          </p:nvSpPr>
          <p:spPr bwMode="auto">
            <a:xfrm>
              <a:off x="1464" y="2283"/>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36" name="Line 700"/>
            <p:cNvSpPr>
              <a:spLocks noChangeShapeType="1"/>
            </p:cNvSpPr>
            <p:nvPr/>
          </p:nvSpPr>
          <p:spPr bwMode="auto">
            <a:xfrm>
              <a:off x="1491" y="2283"/>
              <a:ext cx="20" cy="1"/>
            </a:xfrm>
            <a:prstGeom prst="line">
              <a:avLst/>
            </a:prstGeom>
            <a:noFill/>
            <a:ln w="25400">
              <a:solidFill>
                <a:srgbClr val="FF0000"/>
              </a:solidFill>
              <a:round/>
              <a:headEnd/>
              <a:tailEnd/>
            </a:ln>
          </p:spPr>
          <p:txBody>
            <a:bodyPr/>
            <a:lstStyle/>
            <a:p>
              <a:endParaRPr lang="en-US"/>
            </a:p>
          </p:txBody>
        </p:sp>
        <p:sp>
          <p:nvSpPr>
            <p:cNvPr id="194237" name="Freeform 701"/>
            <p:cNvSpPr>
              <a:spLocks/>
            </p:cNvSpPr>
            <p:nvPr/>
          </p:nvSpPr>
          <p:spPr bwMode="auto">
            <a:xfrm>
              <a:off x="1511" y="228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38" name="Line 702"/>
            <p:cNvSpPr>
              <a:spLocks noChangeShapeType="1"/>
            </p:cNvSpPr>
            <p:nvPr/>
          </p:nvSpPr>
          <p:spPr bwMode="auto">
            <a:xfrm>
              <a:off x="1538" y="2283"/>
              <a:ext cx="20" cy="1"/>
            </a:xfrm>
            <a:prstGeom prst="line">
              <a:avLst/>
            </a:prstGeom>
            <a:noFill/>
            <a:ln w="25400">
              <a:solidFill>
                <a:srgbClr val="FF0000"/>
              </a:solidFill>
              <a:round/>
              <a:headEnd/>
              <a:tailEnd/>
            </a:ln>
          </p:spPr>
          <p:txBody>
            <a:bodyPr/>
            <a:lstStyle/>
            <a:p>
              <a:endParaRPr lang="en-US"/>
            </a:p>
          </p:txBody>
        </p:sp>
        <p:sp>
          <p:nvSpPr>
            <p:cNvPr id="194239" name="Freeform 703"/>
            <p:cNvSpPr>
              <a:spLocks/>
            </p:cNvSpPr>
            <p:nvPr/>
          </p:nvSpPr>
          <p:spPr bwMode="auto">
            <a:xfrm>
              <a:off x="1558" y="2276"/>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40" name="Line 704"/>
            <p:cNvSpPr>
              <a:spLocks noChangeShapeType="1"/>
            </p:cNvSpPr>
            <p:nvPr/>
          </p:nvSpPr>
          <p:spPr bwMode="auto">
            <a:xfrm>
              <a:off x="1585" y="2276"/>
              <a:ext cx="20" cy="1"/>
            </a:xfrm>
            <a:prstGeom prst="line">
              <a:avLst/>
            </a:prstGeom>
            <a:noFill/>
            <a:ln w="25400">
              <a:solidFill>
                <a:srgbClr val="FF0000"/>
              </a:solidFill>
              <a:round/>
              <a:headEnd/>
              <a:tailEnd/>
            </a:ln>
          </p:spPr>
          <p:txBody>
            <a:bodyPr/>
            <a:lstStyle/>
            <a:p>
              <a:endParaRPr lang="en-US"/>
            </a:p>
          </p:txBody>
        </p:sp>
        <p:sp>
          <p:nvSpPr>
            <p:cNvPr id="194241" name="Freeform 705"/>
            <p:cNvSpPr>
              <a:spLocks/>
            </p:cNvSpPr>
            <p:nvPr/>
          </p:nvSpPr>
          <p:spPr bwMode="auto">
            <a:xfrm>
              <a:off x="1605" y="227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42" name="Freeform 706"/>
            <p:cNvSpPr>
              <a:spLocks/>
            </p:cNvSpPr>
            <p:nvPr/>
          </p:nvSpPr>
          <p:spPr bwMode="auto">
            <a:xfrm>
              <a:off x="1632" y="2269"/>
              <a:ext cx="21" cy="7"/>
            </a:xfrm>
            <a:custGeom>
              <a:avLst/>
              <a:gdLst/>
              <a:ahLst/>
              <a:cxnLst>
                <a:cxn ang="0">
                  <a:pos x="0" y="7"/>
                </a:cxn>
                <a:cxn ang="0">
                  <a:pos x="7" y="0"/>
                </a:cxn>
                <a:cxn ang="0">
                  <a:pos x="21" y="0"/>
                </a:cxn>
              </a:cxnLst>
              <a:rect l="0" t="0" r="r" b="b"/>
              <a:pathLst>
                <a:path w="21" h="7">
                  <a:moveTo>
                    <a:pt x="0" y="7"/>
                  </a:moveTo>
                  <a:lnTo>
                    <a:pt x="7" y="0"/>
                  </a:lnTo>
                  <a:lnTo>
                    <a:pt x="21" y="0"/>
                  </a:lnTo>
                </a:path>
              </a:pathLst>
            </a:custGeom>
            <a:noFill/>
            <a:ln w="25400">
              <a:solidFill>
                <a:srgbClr val="FF0000"/>
              </a:solidFill>
              <a:prstDash val="solid"/>
              <a:round/>
              <a:headEnd/>
              <a:tailEnd/>
            </a:ln>
          </p:spPr>
          <p:txBody>
            <a:bodyPr/>
            <a:lstStyle/>
            <a:p>
              <a:endParaRPr lang="en-US"/>
            </a:p>
          </p:txBody>
        </p:sp>
        <p:sp>
          <p:nvSpPr>
            <p:cNvPr id="194243" name="Freeform 707"/>
            <p:cNvSpPr>
              <a:spLocks/>
            </p:cNvSpPr>
            <p:nvPr/>
          </p:nvSpPr>
          <p:spPr bwMode="auto">
            <a:xfrm>
              <a:off x="1653" y="2269"/>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44" name="Freeform 708"/>
            <p:cNvSpPr>
              <a:spLocks/>
            </p:cNvSpPr>
            <p:nvPr/>
          </p:nvSpPr>
          <p:spPr bwMode="auto">
            <a:xfrm>
              <a:off x="1680" y="2263"/>
              <a:ext cx="20" cy="6"/>
            </a:xfrm>
            <a:custGeom>
              <a:avLst/>
              <a:gdLst/>
              <a:ahLst/>
              <a:cxnLst>
                <a:cxn ang="0">
                  <a:pos x="0" y="6"/>
                </a:cxn>
                <a:cxn ang="0">
                  <a:pos x="6" y="0"/>
                </a:cxn>
                <a:cxn ang="0">
                  <a:pos x="20" y="0"/>
                </a:cxn>
              </a:cxnLst>
              <a:rect l="0" t="0" r="r" b="b"/>
              <a:pathLst>
                <a:path w="20" h="6">
                  <a:moveTo>
                    <a:pt x="0" y="6"/>
                  </a:moveTo>
                  <a:lnTo>
                    <a:pt x="6" y="0"/>
                  </a:lnTo>
                  <a:lnTo>
                    <a:pt x="20" y="0"/>
                  </a:lnTo>
                </a:path>
              </a:pathLst>
            </a:custGeom>
            <a:noFill/>
            <a:ln w="25400">
              <a:solidFill>
                <a:srgbClr val="FF0000"/>
              </a:solidFill>
              <a:prstDash val="solid"/>
              <a:round/>
              <a:headEnd/>
              <a:tailEnd/>
            </a:ln>
          </p:spPr>
          <p:txBody>
            <a:bodyPr/>
            <a:lstStyle/>
            <a:p>
              <a:endParaRPr lang="en-US"/>
            </a:p>
          </p:txBody>
        </p:sp>
        <p:sp>
          <p:nvSpPr>
            <p:cNvPr id="194245" name="Freeform 709"/>
            <p:cNvSpPr>
              <a:spLocks/>
            </p:cNvSpPr>
            <p:nvPr/>
          </p:nvSpPr>
          <p:spPr bwMode="auto">
            <a:xfrm>
              <a:off x="1700" y="226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46" name="Line 710"/>
            <p:cNvSpPr>
              <a:spLocks noChangeShapeType="1"/>
            </p:cNvSpPr>
            <p:nvPr/>
          </p:nvSpPr>
          <p:spPr bwMode="auto">
            <a:xfrm>
              <a:off x="1727" y="2263"/>
              <a:ext cx="20" cy="1"/>
            </a:xfrm>
            <a:prstGeom prst="line">
              <a:avLst/>
            </a:prstGeom>
            <a:noFill/>
            <a:ln w="25400">
              <a:solidFill>
                <a:srgbClr val="FF0000"/>
              </a:solidFill>
              <a:round/>
              <a:headEnd/>
              <a:tailEnd/>
            </a:ln>
          </p:spPr>
          <p:txBody>
            <a:bodyPr/>
            <a:lstStyle/>
            <a:p>
              <a:endParaRPr lang="en-US"/>
            </a:p>
          </p:txBody>
        </p:sp>
        <p:sp>
          <p:nvSpPr>
            <p:cNvPr id="194247" name="Freeform 711"/>
            <p:cNvSpPr>
              <a:spLocks/>
            </p:cNvSpPr>
            <p:nvPr/>
          </p:nvSpPr>
          <p:spPr bwMode="auto">
            <a:xfrm>
              <a:off x="1747" y="2256"/>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48" name="Line 712"/>
            <p:cNvSpPr>
              <a:spLocks noChangeShapeType="1"/>
            </p:cNvSpPr>
            <p:nvPr/>
          </p:nvSpPr>
          <p:spPr bwMode="auto">
            <a:xfrm>
              <a:off x="1774" y="2256"/>
              <a:ext cx="20" cy="1"/>
            </a:xfrm>
            <a:prstGeom prst="line">
              <a:avLst/>
            </a:prstGeom>
            <a:noFill/>
            <a:ln w="25400">
              <a:solidFill>
                <a:srgbClr val="FF0000"/>
              </a:solidFill>
              <a:round/>
              <a:headEnd/>
              <a:tailEnd/>
            </a:ln>
          </p:spPr>
          <p:txBody>
            <a:bodyPr/>
            <a:lstStyle/>
            <a:p>
              <a:endParaRPr lang="en-US"/>
            </a:p>
          </p:txBody>
        </p:sp>
        <p:sp>
          <p:nvSpPr>
            <p:cNvPr id="194249" name="Freeform 713"/>
            <p:cNvSpPr>
              <a:spLocks/>
            </p:cNvSpPr>
            <p:nvPr/>
          </p:nvSpPr>
          <p:spPr bwMode="auto">
            <a:xfrm>
              <a:off x="1794" y="2249"/>
              <a:ext cx="27" cy="7"/>
            </a:xfrm>
            <a:custGeom>
              <a:avLst/>
              <a:gdLst/>
              <a:ahLst/>
              <a:cxnLst>
                <a:cxn ang="0">
                  <a:pos x="0" y="7"/>
                </a:cxn>
                <a:cxn ang="0">
                  <a:pos x="14" y="7"/>
                </a:cxn>
                <a:cxn ang="0">
                  <a:pos x="27" y="0"/>
                </a:cxn>
              </a:cxnLst>
              <a:rect l="0" t="0" r="r" b="b"/>
              <a:pathLst>
                <a:path w="27" h="7">
                  <a:moveTo>
                    <a:pt x="0" y="7"/>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250" name="Line 714"/>
            <p:cNvSpPr>
              <a:spLocks noChangeShapeType="1"/>
            </p:cNvSpPr>
            <p:nvPr/>
          </p:nvSpPr>
          <p:spPr bwMode="auto">
            <a:xfrm flipV="1">
              <a:off x="1821" y="2242"/>
              <a:ext cx="20" cy="7"/>
            </a:xfrm>
            <a:prstGeom prst="line">
              <a:avLst/>
            </a:prstGeom>
            <a:noFill/>
            <a:ln w="25400">
              <a:solidFill>
                <a:srgbClr val="FF0000"/>
              </a:solidFill>
              <a:round/>
              <a:headEnd/>
              <a:tailEnd/>
            </a:ln>
          </p:spPr>
          <p:txBody>
            <a:bodyPr/>
            <a:lstStyle/>
            <a:p>
              <a:endParaRPr lang="en-US"/>
            </a:p>
          </p:txBody>
        </p:sp>
        <p:sp>
          <p:nvSpPr>
            <p:cNvPr id="194251" name="Freeform 715"/>
            <p:cNvSpPr>
              <a:spLocks/>
            </p:cNvSpPr>
            <p:nvPr/>
          </p:nvSpPr>
          <p:spPr bwMode="auto">
            <a:xfrm>
              <a:off x="1841" y="2242"/>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52" name="Freeform 716"/>
            <p:cNvSpPr>
              <a:spLocks/>
            </p:cNvSpPr>
            <p:nvPr/>
          </p:nvSpPr>
          <p:spPr bwMode="auto">
            <a:xfrm>
              <a:off x="1868" y="2236"/>
              <a:ext cx="21" cy="6"/>
            </a:xfrm>
            <a:custGeom>
              <a:avLst/>
              <a:gdLst/>
              <a:ahLst/>
              <a:cxnLst>
                <a:cxn ang="0">
                  <a:pos x="0" y="6"/>
                </a:cxn>
                <a:cxn ang="0">
                  <a:pos x="7" y="0"/>
                </a:cxn>
                <a:cxn ang="0">
                  <a:pos x="21" y="0"/>
                </a:cxn>
              </a:cxnLst>
              <a:rect l="0" t="0" r="r" b="b"/>
              <a:pathLst>
                <a:path w="21" h="6">
                  <a:moveTo>
                    <a:pt x="0" y="6"/>
                  </a:moveTo>
                  <a:lnTo>
                    <a:pt x="7" y="0"/>
                  </a:lnTo>
                  <a:lnTo>
                    <a:pt x="21" y="0"/>
                  </a:lnTo>
                </a:path>
              </a:pathLst>
            </a:custGeom>
            <a:noFill/>
            <a:ln w="25400">
              <a:solidFill>
                <a:srgbClr val="FF0000"/>
              </a:solidFill>
              <a:prstDash val="solid"/>
              <a:round/>
              <a:headEnd/>
              <a:tailEnd/>
            </a:ln>
          </p:spPr>
          <p:txBody>
            <a:bodyPr/>
            <a:lstStyle/>
            <a:p>
              <a:endParaRPr lang="en-US"/>
            </a:p>
          </p:txBody>
        </p:sp>
        <p:sp>
          <p:nvSpPr>
            <p:cNvPr id="194253" name="Freeform 717"/>
            <p:cNvSpPr>
              <a:spLocks/>
            </p:cNvSpPr>
            <p:nvPr/>
          </p:nvSpPr>
          <p:spPr bwMode="auto">
            <a:xfrm>
              <a:off x="1889" y="2236"/>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54" name="Line 718"/>
            <p:cNvSpPr>
              <a:spLocks noChangeShapeType="1"/>
            </p:cNvSpPr>
            <p:nvPr/>
          </p:nvSpPr>
          <p:spPr bwMode="auto">
            <a:xfrm flipV="1">
              <a:off x="1916" y="2229"/>
              <a:ext cx="20" cy="7"/>
            </a:xfrm>
            <a:prstGeom prst="line">
              <a:avLst/>
            </a:prstGeom>
            <a:noFill/>
            <a:ln w="25400">
              <a:solidFill>
                <a:srgbClr val="FF0000"/>
              </a:solidFill>
              <a:round/>
              <a:headEnd/>
              <a:tailEnd/>
            </a:ln>
          </p:spPr>
          <p:txBody>
            <a:bodyPr/>
            <a:lstStyle/>
            <a:p>
              <a:endParaRPr lang="en-US"/>
            </a:p>
          </p:txBody>
        </p:sp>
        <p:sp>
          <p:nvSpPr>
            <p:cNvPr id="194255" name="Freeform 719"/>
            <p:cNvSpPr>
              <a:spLocks/>
            </p:cNvSpPr>
            <p:nvPr/>
          </p:nvSpPr>
          <p:spPr bwMode="auto">
            <a:xfrm>
              <a:off x="1936" y="2222"/>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56" name="Line 720"/>
            <p:cNvSpPr>
              <a:spLocks noChangeShapeType="1"/>
            </p:cNvSpPr>
            <p:nvPr/>
          </p:nvSpPr>
          <p:spPr bwMode="auto">
            <a:xfrm>
              <a:off x="1963" y="2222"/>
              <a:ext cx="20" cy="1"/>
            </a:xfrm>
            <a:prstGeom prst="line">
              <a:avLst/>
            </a:prstGeom>
            <a:noFill/>
            <a:ln w="25400">
              <a:solidFill>
                <a:srgbClr val="FF0000"/>
              </a:solidFill>
              <a:round/>
              <a:headEnd/>
              <a:tailEnd/>
            </a:ln>
          </p:spPr>
          <p:txBody>
            <a:bodyPr/>
            <a:lstStyle/>
            <a:p>
              <a:endParaRPr lang="en-US"/>
            </a:p>
          </p:txBody>
        </p:sp>
        <p:sp>
          <p:nvSpPr>
            <p:cNvPr id="194257" name="Line 721"/>
            <p:cNvSpPr>
              <a:spLocks noChangeShapeType="1"/>
            </p:cNvSpPr>
            <p:nvPr/>
          </p:nvSpPr>
          <p:spPr bwMode="auto">
            <a:xfrm flipV="1">
              <a:off x="1983" y="2215"/>
              <a:ext cx="20" cy="7"/>
            </a:xfrm>
            <a:prstGeom prst="line">
              <a:avLst/>
            </a:prstGeom>
            <a:noFill/>
            <a:ln w="25400">
              <a:solidFill>
                <a:srgbClr val="FF0000"/>
              </a:solidFill>
              <a:round/>
              <a:headEnd/>
              <a:tailEnd/>
            </a:ln>
          </p:spPr>
          <p:txBody>
            <a:bodyPr/>
            <a:lstStyle/>
            <a:p>
              <a:endParaRPr lang="en-US"/>
            </a:p>
          </p:txBody>
        </p:sp>
        <p:sp>
          <p:nvSpPr>
            <p:cNvPr id="194258" name="Freeform 722"/>
            <p:cNvSpPr>
              <a:spLocks/>
            </p:cNvSpPr>
            <p:nvPr/>
          </p:nvSpPr>
          <p:spPr bwMode="auto">
            <a:xfrm>
              <a:off x="2003" y="2208"/>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259" name="Line 723"/>
            <p:cNvSpPr>
              <a:spLocks noChangeShapeType="1"/>
            </p:cNvSpPr>
            <p:nvPr/>
          </p:nvSpPr>
          <p:spPr bwMode="auto">
            <a:xfrm flipV="1">
              <a:off x="2030" y="2202"/>
              <a:ext cx="21" cy="6"/>
            </a:xfrm>
            <a:prstGeom prst="line">
              <a:avLst/>
            </a:prstGeom>
            <a:noFill/>
            <a:ln w="25400">
              <a:solidFill>
                <a:srgbClr val="FF0000"/>
              </a:solidFill>
              <a:round/>
              <a:headEnd/>
              <a:tailEnd/>
            </a:ln>
          </p:spPr>
          <p:txBody>
            <a:bodyPr/>
            <a:lstStyle/>
            <a:p>
              <a:endParaRPr lang="en-US"/>
            </a:p>
          </p:txBody>
        </p:sp>
        <p:sp>
          <p:nvSpPr>
            <p:cNvPr id="194260" name="Freeform 724"/>
            <p:cNvSpPr>
              <a:spLocks/>
            </p:cNvSpPr>
            <p:nvPr/>
          </p:nvSpPr>
          <p:spPr bwMode="auto">
            <a:xfrm>
              <a:off x="2051" y="2195"/>
              <a:ext cx="26" cy="7"/>
            </a:xfrm>
            <a:custGeom>
              <a:avLst/>
              <a:gdLst/>
              <a:ahLst/>
              <a:cxnLst>
                <a:cxn ang="0">
                  <a:pos x="0" y="7"/>
                </a:cxn>
                <a:cxn ang="0">
                  <a:pos x="13" y="0"/>
                </a:cxn>
                <a:cxn ang="0">
                  <a:pos x="26" y="0"/>
                </a:cxn>
              </a:cxnLst>
              <a:rect l="0" t="0" r="r" b="b"/>
              <a:pathLst>
                <a:path w="26" h="7">
                  <a:moveTo>
                    <a:pt x="0" y="7"/>
                  </a:moveTo>
                  <a:lnTo>
                    <a:pt x="13" y="0"/>
                  </a:lnTo>
                  <a:lnTo>
                    <a:pt x="26" y="0"/>
                  </a:lnTo>
                </a:path>
              </a:pathLst>
            </a:custGeom>
            <a:noFill/>
            <a:ln w="25400">
              <a:solidFill>
                <a:srgbClr val="FF0000"/>
              </a:solidFill>
              <a:prstDash val="solid"/>
              <a:round/>
              <a:headEnd/>
              <a:tailEnd/>
            </a:ln>
          </p:spPr>
          <p:txBody>
            <a:bodyPr/>
            <a:lstStyle/>
            <a:p>
              <a:endParaRPr lang="en-US"/>
            </a:p>
          </p:txBody>
        </p:sp>
        <p:sp>
          <p:nvSpPr>
            <p:cNvPr id="194261" name="Line 725"/>
            <p:cNvSpPr>
              <a:spLocks noChangeShapeType="1"/>
            </p:cNvSpPr>
            <p:nvPr/>
          </p:nvSpPr>
          <p:spPr bwMode="auto">
            <a:xfrm flipV="1">
              <a:off x="2077" y="2188"/>
              <a:ext cx="21" cy="7"/>
            </a:xfrm>
            <a:prstGeom prst="line">
              <a:avLst/>
            </a:prstGeom>
            <a:noFill/>
            <a:ln w="25400">
              <a:solidFill>
                <a:srgbClr val="FF0000"/>
              </a:solidFill>
              <a:round/>
              <a:headEnd/>
              <a:tailEnd/>
            </a:ln>
          </p:spPr>
          <p:txBody>
            <a:bodyPr/>
            <a:lstStyle/>
            <a:p>
              <a:endParaRPr lang="en-US"/>
            </a:p>
          </p:txBody>
        </p:sp>
        <p:sp>
          <p:nvSpPr>
            <p:cNvPr id="194262" name="Freeform 726"/>
            <p:cNvSpPr>
              <a:spLocks/>
            </p:cNvSpPr>
            <p:nvPr/>
          </p:nvSpPr>
          <p:spPr bwMode="auto">
            <a:xfrm>
              <a:off x="2098" y="2181"/>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63" name="Line 727"/>
            <p:cNvSpPr>
              <a:spLocks noChangeShapeType="1"/>
            </p:cNvSpPr>
            <p:nvPr/>
          </p:nvSpPr>
          <p:spPr bwMode="auto">
            <a:xfrm flipV="1">
              <a:off x="2125" y="2175"/>
              <a:ext cx="20" cy="6"/>
            </a:xfrm>
            <a:prstGeom prst="line">
              <a:avLst/>
            </a:prstGeom>
            <a:noFill/>
            <a:ln w="25400">
              <a:solidFill>
                <a:srgbClr val="FF0000"/>
              </a:solidFill>
              <a:round/>
              <a:headEnd/>
              <a:tailEnd/>
            </a:ln>
          </p:spPr>
          <p:txBody>
            <a:bodyPr/>
            <a:lstStyle/>
            <a:p>
              <a:endParaRPr lang="en-US"/>
            </a:p>
          </p:txBody>
        </p:sp>
        <p:sp>
          <p:nvSpPr>
            <p:cNvPr id="194264" name="Freeform 728"/>
            <p:cNvSpPr>
              <a:spLocks/>
            </p:cNvSpPr>
            <p:nvPr/>
          </p:nvSpPr>
          <p:spPr bwMode="auto">
            <a:xfrm>
              <a:off x="2145" y="2168"/>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65" name="Line 729"/>
            <p:cNvSpPr>
              <a:spLocks noChangeShapeType="1"/>
            </p:cNvSpPr>
            <p:nvPr/>
          </p:nvSpPr>
          <p:spPr bwMode="auto">
            <a:xfrm flipV="1">
              <a:off x="2172" y="2161"/>
              <a:ext cx="20" cy="7"/>
            </a:xfrm>
            <a:prstGeom prst="line">
              <a:avLst/>
            </a:prstGeom>
            <a:noFill/>
            <a:ln w="25400">
              <a:solidFill>
                <a:srgbClr val="FF0000"/>
              </a:solidFill>
              <a:round/>
              <a:headEnd/>
              <a:tailEnd/>
            </a:ln>
          </p:spPr>
          <p:txBody>
            <a:bodyPr/>
            <a:lstStyle/>
            <a:p>
              <a:endParaRPr lang="en-US"/>
            </a:p>
          </p:txBody>
        </p:sp>
        <p:sp>
          <p:nvSpPr>
            <p:cNvPr id="194266" name="Freeform 730"/>
            <p:cNvSpPr>
              <a:spLocks/>
            </p:cNvSpPr>
            <p:nvPr/>
          </p:nvSpPr>
          <p:spPr bwMode="auto">
            <a:xfrm>
              <a:off x="2192" y="2148"/>
              <a:ext cx="27" cy="13"/>
            </a:xfrm>
            <a:custGeom>
              <a:avLst/>
              <a:gdLst/>
              <a:ahLst/>
              <a:cxnLst>
                <a:cxn ang="0">
                  <a:pos x="0" y="13"/>
                </a:cxn>
                <a:cxn ang="0">
                  <a:pos x="14" y="6"/>
                </a:cxn>
                <a:cxn ang="0">
                  <a:pos x="27" y="0"/>
                </a:cxn>
              </a:cxnLst>
              <a:rect l="0" t="0" r="r" b="b"/>
              <a:pathLst>
                <a:path w="27" h="13">
                  <a:moveTo>
                    <a:pt x="0" y="13"/>
                  </a:moveTo>
                  <a:lnTo>
                    <a:pt x="14" y="6"/>
                  </a:lnTo>
                  <a:lnTo>
                    <a:pt x="27" y="0"/>
                  </a:lnTo>
                </a:path>
              </a:pathLst>
            </a:custGeom>
            <a:noFill/>
            <a:ln w="25400">
              <a:solidFill>
                <a:srgbClr val="FF0000"/>
              </a:solidFill>
              <a:prstDash val="solid"/>
              <a:round/>
              <a:headEnd/>
              <a:tailEnd/>
            </a:ln>
          </p:spPr>
          <p:txBody>
            <a:bodyPr/>
            <a:lstStyle/>
            <a:p>
              <a:endParaRPr lang="en-US"/>
            </a:p>
          </p:txBody>
        </p:sp>
        <p:sp>
          <p:nvSpPr>
            <p:cNvPr id="194267" name="Line 731"/>
            <p:cNvSpPr>
              <a:spLocks noChangeShapeType="1"/>
            </p:cNvSpPr>
            <p:nvPr/>
          </p:nvSpPr>
          <p:spPr bwMode="auto">
            <a:xfrm flipV="1">
              <a:off x="2219" y="2141"/>
              <a:ext cx="20" cy="7"/>
            </a:xfrm>
            <a:prstGeom prst="line">
              <a:avLst/>
            </a:prstGeom>
            <a:noFill/>
            <a:ln w="25400">
              <a:solidFill>
                <a:srgbClr val="FF0000"/>
              </a:solidFill>
              <a:round/>
              <a:headEnd/>
              <a:tailEnd/>
            </a:ln>
          </p:spPr>
          <p:txBody>
            <a:bodyPr/>
            <a:lstStyle/>
            <a:p>
              <a:endParaRPr lang="en-US"/>
            </a:p>
          </p:txBody>
        </p:sp>
        <p:sp>
          <p:nvSpPr>
            <p:cNvPr id="194268" name="Freeform 732"/>
            <p:cNvSpPr>
              <a:spLocks/>
            </p:cNvSpPr>
            <p:nvPr/>
          </p:nvSpPr>
          <p:spPr bwMode="auto">
            <a:xfrm>
              <a:off x="2239" y="2127"/>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269" name="Line 733"/>
            <p:cNvSpPr>
              <a:spLocks noChangeShapeType="1"/>
            </p:cNvSpPr>
            <p:nvPr/>
          </p:nvSpPr>
          <p:spPr bwMode="auto">
            <a:xfrm flipV="1">
              <a:off x="2266" y="2121"/>
              <a:ext cx="21" cy="6"/>
            </a:xfrm>
            <a:prstGeom prst="line">
              <a:avLst/>
            </a:prstGeom>
            <a:noFill/>
            <a:ln w="25400">
              <a:solidFill>
                <a:srgbClr val="FF0000"/>
              </a:solidFill>
              <a:round/>
              <a:headEnd/>
              <a:tailEnd/>
            </a:ln>
          </p:spPr>
          <p:txBody>
            <a:bodyPr/>
            <a:lstStyle/>
            <a:p>
              <a:endParaRPr lang="en-US"/>
            </a:p>
          </p:txBody>
        </p:sp>
        <p:sp>
          <p:nvSpPr>
            <p:cNvPr id="194270" name="Freeform 734"/>
            <p:cNvSpPr>
              <a:spLocks/>
            </p:cNvSpPr>
            <p:nvPr/>
          </p:nvSpPr>
          <p:spPr bwMode="auto">
            <a:xfrm>
              <a:off x="2287" y="2107"/>
              <a:ext cx="27" cy="14"/>
            </a:xfrm>
            <a:custGeom>
              <a:avLst/>
              <a:gdLst/>
              <a:ahLst/>
              <a:cxnLst>
                <a:cxn ang="0">
                  <a:pos x="0" y="14"/>
                </a:cxn>
                <a:cxn ang="0">
                  <a:pos x="13" y="7"/>
                </a:cxn>
                <a:cxn ang="0">
                  <a:pos x="27" y="0"/>
                </a:cxn>
              </a:cxnLst>
              <a:rect l="0" t="0" r="r" b="b"/>
              <a:pathLst>
                <a:path w="27" h="14">
                  <a:moveTo>
                    <a:pt x="0" y="14"/>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271" name="Line 735"/>
            <p:cNvSpPr>
              <a:spLocks noChangeShapeType="1"/>
            </p:cNvSpPr>
            <p:nvPr/>
          </p:nvSpPr>
          <p:spPr bwMode="auto">
            <a:xfrm flipV="1">
              <a:off x="2314" y="2094"/>
              <a:ext cx="20" cy="13"/>
            </a:xfrm>
            <a:prstGeom prst="line">
              <a:avLst/>
            </a:prstGeom>
            <a:noFill/>
            <a:ln w="25400">
              <a:solidFill>
                <a:srgbClr val="FF0000"/>
              </a:solidFill>
              <a:round/>
              <a:headEnd/>
              <a:tailEnd/>
            </a:ln>
          </p:spPr>
          <p:txBody>
            <a:bodyPr/>
            <a:lstStyle/>
            <a:p>
              <a:endParaRPr lang="en-US"/>
            </a:p>
          </p:txBody>
        </p:sp>
        <p:sp>
          <p:nvSpPr>
            <p:cNvPr id="194272" name="Freeform 736"/>
            <p:cNvSpPr>
              <a:spLocks/>
            </p:cNvSpPr>
            <p:nvPr/>
          </p:nvSpPr>
          <p:spPr bwMode="auto">
            <a:xfrm>
              <a:off x="2334" y="2087"/>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273" name="Line 737"/>
            <p:cNvSpPr>
              <a:spLocks noChangeShapeType="1"/>
            </p:cNvSpPr>
            <p:nvPr/>
          </p:nvSpPr>
          <p:spPr bwMode="auto">
            <a:xfrm flipV="1">
              <a:off x="2361" y="2073"/>
              <a:ext cx="20" cy="14"/>
            </a:xfrm>
            <a:prstGeom prst="line">
              <a:avLst/>
            </a:prstGeom>
            <a:noFill/>
            <a:ln w="25400">
              <a:solidFill>
                <a:srgbClr val="FF0000"/>
              </a:solidFill>
              <a:round/>
              <a:headEnd/>
              <a:tailEnd/>
            </a:ln>
          </p:spPr>
          <p:txBody>
            <a:bodyPr/>
            <a:lstStyle/>
            <a:p>
              <a:endParaRPr lang="en-US"/>
            </a:p>
          </p:txBody>
        </p:sp>
        <p:sp>
          <p:nvSpPr>
            <p:cNvPr id="194274" name="Freeform 738"/>
            <p:cNvSpPr>
              <a:spLocks/>
            </p:cNvSpPr>
            <p:nvPr/>
          </p:nvSpPr>
          <p:spPr bwMode="auto">
            <a:xfrm>
              <a:off x="2381" y="2053"/>
              <a:ext cx="27" cy="20"/>
            </a:xfrm>
            <a:custGeom>
              <a:avLst/>
              <a:gdLst/>
              <a:ahLst/>
              <a:cxnLst>
                <a:cxn ang="0">
                  <a:pos x="0" y="20"/>
                </a:cxn>
                <a:cxn ang="0">
                  <a:pos x="13" y="7"/>
                </a:cxn>
                <a:cxn ang="0">
                  <a:pos x="27" y="0"/>
                </a:cxn>
              </a:cxnLst>
              <a:rect l="0" t="0" r="r" b="b"/>
              <a:pathLst>
                <a:path w="27" h="20">
                  <a:moveTo>
                    <a:pt x="0" y="20"/>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275" name="Line 739"/>
            <p:cNvSpPr>
              <a:spLocks noChangeShapeType="1"/>
            </p:cNvSpPr>
            <p:nvPr/>
          </p:nvSpPr>
          <p:spPr bwMode="auto">
            <a:xfrm flipV="1">
              <a:off x="2408" y="2040"/>
              <a:ext cx="20" cy="13"/>
            </a:xfrm>
            <a:prstGeom prst="line">
              <a:avLst/>
            </a:prstGeom>
            <a:noFill/>
            <a:ln w="25400">
              <a:solidFill>
                <a:srgbClr val="FF0000"/>
              </a:solidFill>
              <a:round/>
              <a:headEnd/>
              <a:tailEnd/>
            </a:ln>
          </p:spPr>
          <p:txBody>
            <a:bodyPr/>
            <a:lstStyle/>
            <a:p>
              <a:endParaRPr lang="en-US"/>
            </a:p>
          </p:txBody>
        </p:sp>
        <p:sp>
          <p:nvSpPr>
            <p:cNvPr id="194276" name="Freeform 740"/>
            <p:cNvSpPr>
              <a:spLocks/>
            </p:cNvSpPr>
            <p:nvPr/>
          </p:nvSpPr>
          <p:spPr bwMode="auto">
            <a:xfrm>
              <a:off x="2428" y="2026"/>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277" name="Freeform 741"/>
            <p:cNvSpPr>
              <a:spLocks/>
            </p:cNvSpPr>
            <p:nvPr/>
          </p:nvSpPr>
          <p:spPr bwMode="auto">
            <a:xfrm>
              <a:off x="2455" y="2006"/>
              <a:ext cx="20" cy="20"/>
            </a:xfrm>
            <a:custGeom>
              <a:avLst/>
              <a:gdLst/>
              <a:ahLst/>
              <a:cxnLst>
                <a:cxn ang="0">
                  <a:pos x="0" y="20"/>
                </a:cxn>
                <a:cxn ang="0">
                  <a:pos x="7" y="7"/>
                </a:cxn>
                <a:cxn ang="0">
                  <a:pos x="20" y="0"/>
                </a:cxn>
              </a:cxnLst>
              <a:rect l="0" t="0" r="r" b="b"/>
              <a:pathLst>
                <a:path w="20" h="20">
                  <a:moveTo>
                    <a:pt x="0" y="20"/>
                  </a:moveTo>
                  <a:lnTo>
                    <a:pt x="7" y="7"/>
                  </a:lnTo>
                  <a:lnTo>
                    <a:pt x="20" y="0"/>
                  </a:lnTo>
                </a:path>
              </a:pathLst>
            </a:custGeom>
            <a:noFill/>
            <a:ln w="25400">
              <a:solidFill>
                <a:srgbClr val="FF0000"/>
              </a:solidFill>
              <a:prstDash val="solid"/>
              <a:round/>
              <a:headEnd/>
              <a:tailEnd/>
            </a:ln>
          </p:spPr>
          <p:txBody>
            <a:bodyPr/>
            <a:lstStyle/>
            <a:p>
              <a:endParaRPr lang="en-US"/>
            </a:p>
          </p:txBody>
        </p:sp>
        <p:sp>
          <p:nvSpPr>
            <p:cNvPr id="194278" name="Freeform 742"/>
            <p:cNvSpPr>
              <a:spLocks/>
            </p:cNvSpPr>
            <p:nvPr/>
          </p:nvSpPr>
          <p:spPr bwMode="auto">
            <a:xfrm>
              <a:off x="2475" y="1992"/>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279" name="Line 743"/>
            <p:cNvSpPr>
              <a:spLocks noChangeShapeType="1"/>
            </p:cNvSpPr>
            <p:nvPr/>
          </p:nvSpPr>
          <p:spPr bwMode="auto">
            <a:xfrm flipV="1">
              <a:off x="2502" y="1972"/>
              <a:ext cx="21" cy="20"/>
            </a:xfrm>
            <a:prstGeom prst="line">
              <a:avLst/>
            </a:prstGeom>
            <a:noFill/>
            <a:ln w="25400">
              <a:solidFill>
                <a:srgbClr val="FF0000"/>
              </a:solidFill>
              <a:round/>
              <a:headEnd/>
              <a:tailEnd/>
            </a:ln>
          </p:spPr>
          <p:txBody>
            <a:bodyPr/>
            <a:lstStyle/>
            <a:p>
              <a:endParaRPr lang="en-US"/>
            </a:p>
          </p:txBody>
        </p:sp>
        <p:sp>
          <p:nvSpPr>
            <p:cNvPr id="194280" name="Freeform 744"/>
            <p:cNvSpPr>
              <a:spLocks/>
            </p:cNvSpPr>
            <p:nvPr/>
          </p:nvSpPr>
          <p:spPr bwMode="auto">
            <a:xfrm>
              <a:off x="2523" y="1952"/>
              <a:ext cx="27" cy="20"/>
            </a:xfrm>
            <a:custGeom>
              <a:avLst/>
              <a:gdLst/>
              <a:ahLst/>
              <a:cxnLst>
                <a:cxn ang="0">
                  <a:pos x="0" y="20"/>
                </a:cxn>
                <a:cxn ang="0">
                  <a:pos x="13" y="6"/>
                </a:cxn>
                <a:cxn ang="0">
                  <a:pos x="27" y="0"/>
                </a:cxn>
              </a:cxnLst>
              <a:rect l="0" t="0" r="r" b="b"/>
              <a:pathLst>
                <a:path w="27" h="20">
                  <a:moveTo>
                    <a:pt x="0" y="20"/>
                  </a:moveTo>
                  <a:lnTo>
                    <a:pt x="13" y="6"/>
                  </a:lnTo>
                  <a:lnTo>
                    <a:pt x="27" y="0"/>
                  </a:lnTo>
                </a:path>
              </a:pathLst>
            </a:custGeom>
            <a:noFill/>
            <a:ln w="25400">
              <a:solidFill>
                <a:srgbClr val="FF0000"/>
              </a:solidFill>
              <a:prstDash val="solid"/>
              <a:round/>
              <a:headEnd/>
              <a:tailEnd/>
            </a:ln>
          </p:spPr>
          <p:txBody>
            <a:bodyPr/>
            <a:lstStyle/>
            <a:p>
              <a:endParaRPr lang="en-US"/>
            </a:p>
          </p:txBody>
        </p:sp>
        <p:sp>
          <p:nvSpPr>
            <p:cNvPr id="194281" name="Line 745"/>
            <p:cNvSpPr>
              <a:spLocks noChangeShapeType="1"/>
            </p:cNvSpPr>
            <p:nvPr/>
          </p:nvSpPr>
          <p:spPr bwMode="auto">
            <a:xfrm flipV="1">
              <a:off x="2550" y="1931"/>
              <a:ext cx="20" cy="21"/>
            </a:xfrm>
            <a:prstGeom prst="line">
              <a:avLst/>
            </a:prstGeom>
            <a:noFill/>
            <a:ln w="25400">
              <a:solidFill>
                <a:srgbClr val="FF0000"/>
              </a:solidFill>
              <a:round/>
              <a:headEnd/>
              <a:tailEnd/>
            </a:ln>
          </p:spPr>
          <p:txBody>
            <a:bodyPr/>
            <a:lstStyle/>
            <a:p>
              <a:endParaRPr lang="en-US"/>
            </a:p>
          </p:txBody>
        </p:sp>
        <p:sp>
          <p:nvSpPr>
            <p:cNvPr id="194282" name="Freeform 746"/>
            <p:cNvSpPr>
              <a:spLocks/>
            </p:cNvSpPr>
            <p:nvPr/>
          </p:nvSpPr>
          <p:spPr bwMode="auto">
            <a:xfrm>
              <a:off x="2570" y="1911"/>
              <a:ext cx="27" cy="20"/>
            </a:xfrm>
            <a:custGeom>
              <a:avLst/>
              <a:gdLst/>
              <a:ahLst/>
              <a:cxnLst>
                <a:cxn ang="0">
                  <a:pos x="0" y="20"/>
                </a:cxn>
                <a:cxn ang="0">
                  <a:pos x="13" y="14"/>
                </a:cxn>
                <a:cxn ang="0">
                  <a:pos x="27" y="0"/>
                </a:cxn>
              </a:cxnLst>
              <a:rect l="0" t="0" r="r" b="b"/>
              <a:pathLst>
                <a:path w="27" h="20">
                  <a:moveTo>
                    <a:pt x="0" y="20"/>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283" name="Freeform 747"/>
            <p:cNvSpPr>
              <a:spLocks/>
            </p:cNvSpPr>
            <p:nvPr/>
          </p:nvSpPr>
          <p:spPr bwMode="auto">
            <a:xfrm>
              <a:off x="2597" y="1884"/>
              <a:ext cx="20" cy="27"/>
            </a:xfrm>
            <a:custGeom>
              <a:avLst/>
              <a:gdLst/>
              <a:ahLst/>
              <a:cxnLst>
                <a:cxn ang="0">
                  <a:pos x="0" y="27"/>
                </a:cxn>
                <a:cxn ang="0">
                  <a:pos x="13" y="14"/>
                </a:cxn>
                <a:cxn ang="0">
                  <a:pos x="20" y="0"/>
                </a:cxn>
              </a:cxnLst>
              <a:rect l="0" t="0" r="r" b="b"/>
              <a:pathLst>
                <a:path w="20" h="27">
                  <a:moveTo>
                    <a:pt x="0" y="27"/>
                  </a:moveTo>
                  <a:lnTo>
                    <a:pt x="13" y="14"/>
                  </a:lnTo>
                  <a:lnTo>
                    <a:pt x="20" y="0"/>
                  </a:lnTo>
                </a:path>
              </a:pathLst>
            </a:custGeom>
            <a:noFill/>
            <a:ln w="25400">
              <a:solidFill>
                <a:srgbClr val="FF0000"/>
              </a:solidFill>
              <a:prstDash val="solid"/>
              <a:round/>
              <a:headEnd/>
              <a:tailEnd/>
            </a:ln>
          </p:spPr>
          <p:txBody>
            <a:bodyPr/>
            <a:lstStyle/>
            <a:p>
              <a:endParaRPr lang="en-US"/>
            </a:p>
          </p:txBody>
        </p:sp>
        <p:sp>
          <p:nvSpPr>
            <p:cNvPr id="194284" name="Line 748"/>
            <p:cNvSpPr>
              <a:spLocks noChangeShapeType="1"/>
            </p:cNvSpPr>
            <p:nvPr/>
          </p:nvSpPr>
          <p:spPr bwMode="auto">
            <a:xfrm flipV="1">
              <a:off x="2617" y="1864"/>
              <a:ext cx="20" cy="20"/>
            </a:xfrm>
            <a:prstGeom prst="line">
              <a:avLst/>
            </a:prstGeom>
            <a:noFill/>
            <a:ln w="25400">
              <a:solidFill>
                <a:srgbClr val="FF0000"/>
              </a:solidFill>
              <a:round/>
              <a:headEnd/>
              <a:tailEnd/>
            </a:ln>
          </p:spPr>
          <p:txBody>
            <a:bodyPr/>
            <a:lstStyle/>
            <a:p>
              <a:endParaRPr lang="en-US"/>
            </a:p>
          </p:txBody>
        </p:sp>
        <p:sp>
          <p:nvSpPr>
            <p:cNvPr id="194285" name="Freeform 749"/>
            <p:cNvSpPr>
              <a:spLocks/>
            </p:cNvSpPr>
            <p:nvPr/>
          </p:nvSpPr>
          <p:spPr bwMode="auto">
            <a:xfrm>
              <a:off x="2637" y="1837"/>
              <a:ext cx="27" cy="27"/>
            </a:xfrm>
            <a:custGeom>
              <a:avLst/>
              <a:gdLst/>
              <a:ahLst/>
              <a:cxnLst>
                <a:cxn ang="0">
                  <a:pos x="0" y="27"/>
                </a:cxn>
                <a:cxn ang="0">
                  <a:pos x="14" y="13"/>
                </a:cxn>
                <a:cxn ang="0">
                  <a:pos x="27" y="0"/>
                </a:cxn>
              </a:cxnLst>
              <a:rect l="0" t="0" r="r" b="b"/>
              <a:pathLst>
                <a:path w="27" h="27">
                  <a:moveTo>
                    <a:pt x="0" y="27"/>
                  </a:moveTo>
                  <a:lnTo>
                    <a:pt x="14" y="13"/>
                  </a:lnTo>
                  <a:lnTo>
                    <a:pt x="27" y="0"/>
                  </a:lnTo>
                </a:path>
              </a:pathLst>
            </a:custGeom>
            <a:noFill/>
            <a:ln w="25400">
              <a:solidFill>
                <a:srgbClr val="FF0000"/>
              </a:solidFill>
              <a:prstDash val="solid"/>
              <a:round/>
              <a:headEnd/>
              <a:tailEnd/>
            </a:ln>
          </p:spPr>
          <p:txBody>
            <a:bodyPr/>
            <a:lstStyle/>
            <a:p>
              <a:endParaRPr lang="en-US"/>
            </a:p>
          </p:txBody>
        </p:sp>
        <p:sp>
          <p:nvSpPr>
            <p:cNvPr id="194286" name="Line 750"/>
            <p:cNvSpPr>
              <a:spLocks noChangeShapeType="1"/>
            </p:cNvSpPr>
            <p:nvPr/>
          </p:nvSpPr>
          <p:spPr bwMode="auto">
            <a:xfrm flipV="1">
              <a:off x="2664" y="1810"/>
              <a:ext cx="20" cy="27"/>
            </a:xfrm>
            <a:prstGeom prst="line">
              <a:avLst/>
            </a:prstGeom>
            <a:noFill/>
            <a:ln w="25400">
              <a:solidFill>
                <a:srgbClr val="FF0000"/>
              </a:solidFill>
              <a:round/>
              <a:headEnd/>
              <a:tailEnd/>
            </a:ln>
          </p:spPr>
          <p:txBody>
            <a:bodyPr/>
            <a:lstStyle/>
            <a:p>
              <a:endParaRPr lang="en-US"/>
            </a:p>
          </p:txBody>
        </p:sp>
        <p:sp>
          <p:nvSpPr>
            <p:cNvPr id="194287" name="Freeform 751"/>
            <p:cNvSpPr>
              <a:spLocks/>
            </p:cNvSpPr>
            <p:nvPr/>
          </p:nvSpPr>
          <p:spPr bwMode="auto">
            <a:xfrm>
              <a:off x="2684" y="1783"/>
              <a:ext cx="27" cy="27"/>
            </a:xfrm>
            <a:custGeom>
              <a:avLst/>
              <a:gdLst/>
              <a:ahLst/>
              <a:cxnLst>
                <a:cxn ang="0">
                  <a:pos x="0" y="27"/>
                </a:cxn>
                <a:cxn ang="0">
                  <a:pos x="14" y="13"/>
                </a:cxn>
                <a:cxn ang="0">
                  <a:pos x="27" y="0"/>
                </a:cxn>
              </a:cxnLst>
              <a:rect l="0" t="0" r="r" b="b"/>
              <a:pathLst>
                <a:path w="27" h="27">
                  <a:moveTo>
                    <a:pt x="0" y="27"/>
                  </a:moveTo>
                  <a:lnTo>
                    <a:pt x="14" y="13"/>
                  </a:lnTo>
                  <a:lnTo>
                    <a:pt x="27" y="0"/>
                  </a:lnTo>
                </a:path>
              </a:pathLst>
            </a:custGeom>
            <a:noFill/>
            <a:ln w="25400">
              <a:solidFill>
                <a:srgbClr val="FF0000"/>
              </a:solidFill>
              <a:prstDash val="solid"/>
              <a:round/>
              <a:headEnd/>
              <a:tailEnd/>
            </a:ln>
          </p:spPr>
          <p:txBody>
            <a:bodyPr/>
            <a:lstStyle/>
            <a:p>
              <a:endParaRPr lang="en-US"/>
            </a:p>
          </p:txBody>
        </p:sp>
        <p:sp>
          <p:nvSpPr>
            <p:cNvPr id="194288" name="Line 752"/>
            <p:cNvSpPr>
              <a:spLocks noChangeShapeType="1"/>
            </p:cNvSpPr>
            <p:nvPr/>
          </p:nvSpPr>
          <p:spPr bwMode="auto">
            <a:xfrm flipV="1">
              <a:off x="2711" y="1749"/>
              <a:ext cx="21" cy="34"/>
            </a:xfrm>
            <a:prstGeom prst="line">
              <a:avLst/>
            </a:prstGeom>
            <a:noFill/>
            <a:ln w="25400">
              <a:solidFill>
                <a:srgbClr val="FF0000"/>
              </a:solidFill>
              <a:round/>
              <a:headEnd/>
              <a:tailEnd/>
            </a:ln>
          </p:spPr>
          <p:txBody>
            <a:bodyPr/>
            <a:lstStyle/>
            <a:p>
              <a:endParaRPr lang="en-US"/>
            </a:p>
          </p:txBody>
        </p:sp>
        <p:sp>
          <p:nvSpPr>
            <p:cNvPr id="194289" name="Freeform 753"/>
            <p:cNvSpPr>
              <a:spLocks/>
            </p:cNvSpPr>
            <p:nvPr/>
          </p:nvSpPr>
          <p:spPr bwMode="auto">
            <a:xfrm>
              <a:off x="2732" y="1722"/>
              <a:ext cx="27" cy="27"/>
            </a:xfrm>
            <a:custGeom>
              <a:avLst/>
              <a:gdLst/>
              <a:ahLst/>
              <a:cxnLst>
                <a:cxn ang="0">
                  <a:pos x="0" y="27"/>
                </a:cxn>
                <a:cxn ang="0">
                  <a:pos x="13" y="13"/>
                </a:cxn>
                <a:cxn ang="0">
                  <a:pos x="27" y="0"/>
                </a:cxn>
              </a:cxnLst>
              <a:rect l="0" t="0" r="r" b="b"/>
              <a:pathLst>
                <a:path w="27" h="27">
                  <a:moveTo>
                    <a:pt x="0" y="27"/>
                  </a:moveTo>
                  <a:lnTo>
                    <a:pt x="13" y="13"/>
                  </a:lnTo>
                  <a:lnTo>
                    <a:pt x="27" y="0"/>
                  </a:lnTo>
                </a:path>
              </a:pathLst>
            </a:custGeom>
            <a:noFill/>
            <a:ln w="25400">
              <a:solidFill>
                <a:srgbClr val="FF0000"/>
              </a:solidFill>
              <a:prstDash val="solid"/>
              <a:round/>
              <a:headEnd/>
              <a:tailEnd/>
            </a:ln>
          </p:spPr>
          <p:txBody>
            <a:bodyPr/>
            <a:lstStyle/>
            <a:p>
              <a:endParaRPr lang="en-US"/>
            </a:p>
          </p:txBody>
        </p:sp>
        <p:sp>
          <p:nvSpPr>
            <p:cNvPr id="194290" name="Line 754"/>
            <p:cNvSpPr>
              <a:spLocks noChangeShapeType="1"/>
            </p:cNvSpPr>
            <p:nvPr/>
          </p:nvSpPr>
          <p:spPr bwMode="auto">
            <a:xfrm flipV="1">
              <a:off x="2759" y="1688"/>
              <a:ext cx="20" cy="34"/>
            </a:xfrm>
            <a:prstGeom prst="line">
              <a:avLst/>
            </a:prstGeom>
            <a:noFill/>
            <a:ln w="25400">
              <a:solidFill>
                <a:srgbClr val="FF0000"/>
              </a:solidFill>
              <a:round/>
              <a:headEnd/>
              <a:tailEnd/>
            </a:ln>
          </p:spPr>
          <p:txBody>
            <a:bodyPr/>
            <a:lstStyle/>
            <a:p>
              <a:endParaRPr lang="en-US"/>
            </a:p>
          </p:txBody>
        </p:sp>
        <p:sp>
          <p:nvSpPr>
            <p:cNvPr id="194291" name="Freeform 755"/>
            <p:cNvSpPr>
              <a:spLocks/>
            </p:cNvSpPr>
            <p:nvPr/>
          </p:nvSpPr>
          <p:spPr bwMode="auto">
            <a:xfrm>
              <a:off x="2779" y="1661"/>
              <a:ext cx="27" cy="27"/>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292" name="Line 756"/>
            <p:cNvSpPr>
              <a:spLocks noChangeShapeType="1"/>
            </p:cNvSpPr>
            <p:nvPr/>
          </p:nvSpPr>
          <p:spPr bwMode="auto">
            <a:xfrm flipV="1">
              <a:off x="2806" y="1627"/>
              <a:ext cx="20" cy="34"/>
            </a:xfrm>
            <a:prstGeom prst="line">
              <a:avLst/>
            </a:prstGeom>
            <a:noFill/>
            <a:ln w="25400">
              <a:solidFill>
                <a:srgbClr val="FF0000"/>
              </a:solidFill>
              <a:round/>
              <a:headEnd/>
              <a:tailEnd/>
            </a:ln>
          </p:spPr>
          <p:txBody>
            <a:bodyPr/>
            <a:lstStyle/>
            <a:p>
              <a:endParaRPr lang="en-US"/>
            </a:p>
          </p:txBody>
        </p:sp>
        <p:sp>
          <p:nvSpPr>
            <p:cNvPr id="194293" name="Freeform 757"/>
            <p:cNvSpPr>
              <a:spLocks/>
            </p:cNvSpPr>
            <p:nvPr/>
          </p:nvSpPr>
          <p:spPr bwMode="auto">
            <a:xfrm>
              <a:off x="2826" y="1594"/>
              <a:ext cx="27" cy="33"/>
            </a:xfrm>
            <a:custGeom>
              <a:avLst/>
              <a:gdLst/>
              <a:ahLst/>
              <a:cxnLst>
                <a:cxn ang="0">
                  <a:pos x="0" y="33"/>
                </a:cxn>
                <a:cxn ang="0">
                  <a:pos x="14" y="13"/>
                </a:cxn>
                <a:cxn ang="0">
                  <a:pos x="27" y="0"/>
                </a:cxn>
              </a:cxnLst>
              <a:rect l="0" t="0" r="r" b="b"/>
              <a:pathLst>
                <a:path w="27" h="33">
                  <a:moveTo>
                    <a:pt x="0" y="33"/>
                  </a:moveTo>
                  <a:lnTo>
                    <a:pt x="14" y="13"/>
                  </a:lnTo>
                  <a:lnTo>
                    <a:pt x="27" y="0"/>
                  </a:lnTo>
                </a:path>
              </a:pathLst>
            </a:custGeom>
            <a:noFill/>
            <a:ln w="25400">
              <a:solidFill>
                <a:srgbClr val="FF0000"/>
              </a:solidFill>
              <a:prstDash val="solid"/>
              <a:round/>
              <a:headEnd/>
              <a:tailEnd/>
            </a:ln>
          </p:spPr>
          <p:txBody>
            <a:bodyPr/>
            <a:lstStyle/>
            <a:p>
              <a:endParaRPr lang="en-US"/>
            </a:p>
          </p:txBody>
        </p:sp>
        <p:sp>
          <p:nvSpPr>
            <p:cNvPr id="194294" name="Line 758"/>
            <p:cNvSpPr>
              <a:spLocks noChangeShapeType="1"/>
            </p:cNvSpPr>
            <p:nvPr/>
          </p:nvSpPr>
          <p:spPr bwMode="auto">
            <a:xfrm flipV="1">
              <a:off x="2853" y="1560"/>
              <a:ext cx="20" cy="34"/>
            </a:xfrm>
            <a:prstGeom prst="line">
              <a:avLst/>
            </a:prstGeom>
            <a:noFill/>
            <a:ln w="25400">
              <a:solidFill>
                <a:srgbClr val="FF0000"/>
              </a:solidFill>
              <a:round/>
              <a:headEnd/>
              <a:tailEnd/>
            </a:ln>
          </p:spPr>
          <p:txBody>
            <a:bodyPr/>
            <a:lstStyle/>
            <a:p>
              <a:endParaRPr lang="en-US"/>
            </a:p>
          </p:txBody>
        </p:sp>
        <p:sp>
          <p:nvSpPr>
            <p:cNvPr id="194295" name="Freeform 759"/>
            <p:cNvSpPr>
              <a:spLocks/>
            </p:cNvSpPr>
            <p:nvPr/>
          </p:nvSpPr>
          <p:spPr bwMode="auto">
            <a:xfrm>
              <a:off x="2873" y="1526"/>
              <a:ext cx="27" cy="34"/>
            </a:xfrm>
            <a:custGeom>
              <a:avLst/>
              <a:gdLst/>
              <a:ahLst/>
              <a:cxnLst>
                <a:cxn ang="0">
                  <a:pos x="0" y="34"/>
                </a:cxn>
                <a:cxn ang="0">
                  <a:pos x="14" y="14"/>
                </a:cxn>
                <a:cxn ang="0">
                  <a:pos x="27" y="0"/>
                </a:cxn>
              </a:cxnLst>
              <a:rect l="0" t="0" r="r" b="b"/>
              <a:pathLst>
                <a:path w="27" h="34">
                  <a:moveTo>
                    <a:pt x="0" y="34"/>
                  </a:moveTo>
                  <a:lnTo>
                    <a:pt x="14" y="14"/>
                  </a:lnTo>
                  <a:lnTo>
                    <a:pt x="27" y="0"/>
                  </a:lnTo>
                </a:path>
              </a:pathLst>
            </a:custGeom>
            <a:noFill/>
            <a:ln w="25400">
              <a:solidFill>
                <a:srgbClr val="FF0000"/>
              </a:solidFill>
              <a:prstDash val="solid"/>
              <a:round/>
              <a:headEnd/>
              <a:tailEnd/>
            </a:ln>
          </p:spPr>
          <p:txBody>
            <a:bodyPr/>
            <a:lstStyle/>
            <a:p>
              <a:endParaRPr lang="en-US"/>
            </a:p>
          </p:txBody>
        </p:sp>
        <p:sp>
          <p:nvSpPr>
            <p:cNvPr id="194296" name="Line 760"/>
            <p:cNvSpPr>
              <a:spLocks noChangeShapeType="1"/>
            </p:cNvSpPr>
            <p:nvPr/>
          </p:nvSpPr>
          <p:spPr bwMode="auto">
            <a:xfrm flipV="1">
              <a:off x="2900" y="1492"/>
              <a:ext cx="20" cy="34"/>
            </a:xfrm>
            <a:prstGeom prst="line">
              <a:avLst/>
            </a:prstGeom>
            <a:noFill/>
            <a:ln w="25400">
              <a:solidFill>
                <a:srgbClr val="FF0000"/>
              </a:solidFill>
              <a:round/>
              <a:headEnd/>
              <a:tailEnd/>
            </a:ln>
          </p:spPr>
          <p:txBody>
            <a:bodyPr/>
            <a:lstStyle/>
            <a:p>
              <a:endParaRPr lang="en-US"/>
            </a:p>
          </p:txBody>
        </p:sp>
        <p:sp>
          <p:nvSpPr>
            <p:cNvPr id="194297" name="Freeform 761"/>
            <p:cNvSpPr>
              <a:spLocks/>
            </p:cNvSpPr>
            <p:nvPr/>
          </p:nvSpPr>
          <p:spPr bwMode="auto">
            <a:xfrm>
              <a:off x="2920" y="1452"/>
              <a:ext cx="27" cy="40"/>
            </a:xfrm>
            <a:custGeom>
              <a:avLst/>
              <a:gdLst/>
              <a:ahLst/>
              <a:cxnLst>
                <a:cxn ang="0">
                  <a:pos x="0" y="40"/>
                </a:cxn>
                <a:cxn ang="0">
                  <a:pos x="14" y="20"/>
                </a:cxn>
                <a:cxn ang="0">
                  <a:pos x="27" y="0"/>
                </a:cxn>
              </a:cxnLst>
              <a:rect l="0" t="0" r="r" b="b"/>
              <a:pathLst>
                <a:path w="27" h="40">
                  <a:moveTo>
                    <a:pt x="0" y="40"/>
                  </a:moveTo>
                  <a:lnTo>
                    <a:pt x="14" y="20"/>
                  </a:lnTo>
                  <a:lnTo>
                    <a:pt x="27" y="0"/>
                  </a:lnTo>
                </a:path>
              </a:pathLst>
            </a:custGeom>
            <a:noFill/>
            <a:ln w="25400">
              <a:solidFill>
                <a:srgbClr val="FF0000"/>
              </a:solidFill>
              <a:prstDash val="solid"/>
              <a:round/>
              <a:headEnd/>
              <a:tailEnd/>
            </a:ln>
          </p:spPr>
          <p:txBody>
            <a:bodyPr/>
            <a:lstStyle/>
            <a:p>
              <a:endParaRPr lang="en-US"/>
            </a:p>
          </p:txBody>
        </p:sp>
        <p:sp>
          <p:nvSpPr>
            <p:cNvPr id="194298" name="Freeform 762"/>
            <p:cNvSpPr>
              <a:spLocks/>
            </p:cNvSpPr>
            <p:nvPr/>
          </p:nvSpPr>
          <p:spPr bwMode="auto">
            <a:xfrm>
              <a:off x="2947" y="1425"/>
              <a:ext cx="21" cy="27"/>
            </a:xfrm>
            <a:custGeom>
              <a:avLst/>
              <a:gdLst/>
              <a:ahLst/>
              <a:cxnLst>
                <a:cxn ang="0">
                  <a:pos x="0" y="27"/>
                </a:cxn>
                <a:cxn ang="0">
                  <a:pos x="7" y="13"/>
                </a:cxn>
                <a:cxn ang="0">
                  <a:pos x="21" y="0"/>
                </a:cxn>
              </a:cxnLst>
              <a:rect l="0" t="0" r="r" b="b"/>
              <a:pathLst>
                <a:path w="21" h="27">
                  <a:moveTo>
                    <a:pt x="0" y="27"/>
                  </a:moveTo>
                  <a:lnTo>
                    <a:pt x="7" y="13"/>
                  </a:lnTo>
                  <a:lnTo>
                    <a:pt x="21" y="0"/>
                  </a:lnTo>
                </a:path>
              </a:pathLst>
            </a:custGeom>
            <a:noFill/>
            <a:ln w="25400">
              <a:solidFill>
                <a:srgbClr val="FF0000"/>
              </a:solidFill>
              <a:prstDash val="solid"/>
              <a:round/>
              <a:headEnd/>
              <a:tailEnd/>
            </a:ln>
          </p:spPr>
          <p:txBody>
            <a:bodyPr/>
            <a:lstStyle/>
            <a:p>
              <a:endParaRPr lang="en-US"/>
            </a:p>
          </p:txBody>
        </p:sp>
        <p:sp>
          <p:nvSpPr>
            <p:cNvPr id="194299" name="Freeform 763"/>
            <p:cNvSpPr>
              <a:spLocks/>
            </p:cNvSpPr>
            <p:nvPr/>
          </p:nvSpPr>
          <p:spPr bwMode="auto">
            <a:xfrm>
              <a:off x="2968" y="1391"/>
              <a:ext cx="27" cy="34"/>
            </a:xfrm>
            <a:custGeom>
              <a:avLst/>
              <a:gdLst/>
              <a:ahLst/>
              <a:cxnLst>
                <a:cxn ang="0">
                  <a:pos x="0" y="34"/>
                </a:cxn>
                <a:cxn ang="0">
                  <a:pos x="13" y="20"/>
                </a:cxn>
                <a:cxn ang="0">
                  <a:pos x="27" y="0"/>
                </a:cxn>
              </a:cxnLst>
              <a:rect l="0" t="0" r="r" b="b"/>
              <a:pathLst>
                <a:path w="27" h="34">
                  <a:moveTo>
                    <a:pt x="0" y="34"/>
                  </a:moveTo>
                  <a:lnTo>
                    <a:pt x="13" y="20"/>
                  </a:lnTo>
                  <a:lnTo>
                    <a:pt x="27" y="0"/>
                  </a:lnTo>
                </a:path>
              </a:pathLst>
            </a:custGeom>
            <a:noFill/>
            <a:ln w="25400">
              <a:solidFill>
                <a:srgbClr val="FF0000"/>
              </a:solidFill>
              <a:prstDash val="solid"/>
              <a:round/>
              <a:headEnd/>
              <a:tailEnd/>
            </a:ln>
          </p:spPr>
          <p:txBody>
            <a:bodyPr/>
            <a:lstStyle/>
            <a:p>
              <a:endParaRPr lang="en-US"/>
            </a:p>
          </p:txBody>
        </p:sp>
        <p:sp>
          <p:nvSpPr>
            <p:cNvPr id="194300" name="Line 764"/>
            <p:cNvSpPr>
              <a:spLocks noChangeShapeType="1"/>
            </p:cNvSpPr>
            <p:nvPr/>
          </p:nvSpPr>
          <p:spPr bwMode="auto">
            <a:xfrm flipV="1">
              <a:off x="2995" y="1357"/>
              <a:ext cx="20" cy="34"/>
            </a:xfrm>
            <a:prstGeom prst="line">
              <a:avLst/>
            </a:prstGeom>
            <a:noFill/>
            <a:ln w="25400">
              <a:solidFill>
                <a:srgbClr val="FF0000"/>
              </a:solidFill>
              <a:round/>
              <a:headEnd/>
              <a:tailEnd/>
            </a:ln>
          </p:spPr>
          <p:txBody>
            <a:bodyPr/>
            <a:lstStyle/>
            <a:p>
              <a:endParaRPr lang="en-US"/>
            </a:p>
          </p:txBody>
        </p:sp>
        <p:sp>
          <p:nvSpPr>
            <p:cNvPr id="194301" name="Freeform 765"/>
            <p:cNvSpPr>
              <a:spLocks/>
            </p:cNvSpPr>
            <p:nvPr/>
          </p:nvSpPr>
          <p:spPr bwMode="auto">
            <a:xfrm>
              <a:off x="3015" y="1330"/>
              <a:ext cx="27" cy="27"/>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302" name="Line 766"/>
            <p:cNvSpPr>
              <a:spLocks noChangeShapeType="1"/>
            </p:cNvSpPr>
            <p:nvPr/>
          </p:nvSpPr>
          <p:spPr bwMode="auto">
            <a:xfrm flipV="1">
              <a:off x="3042" y="1303"/>
              <a:ext cx="20" cy="27"/>
            </a:xfrm>
            <a:prstGeom prst="line">
              <a:avLst/>
            </a:prstGeom>
            <a:noFill/>
            <a:ln w="25400">
              <a:solidFill>
                <a:srgbClr val="FF0000"/>
              </a:solidFill>
              <a:round/>
              <a:headEnd/>
              <a:tailEnd/>
            </a:ln>
          </p:spPr>
          <p:txBody>
            <a:bodyPr/>
            <a:lstStyle/>
            <a:p>
              <a:endParaRPr lang="en-US"/>
            </a:p>
          </p:txBody>
        </p:sp>
        <p:sp>
          <p:nvSpPr>
            <p:cNvPr id="194303" name="Freeform 767"/>
            <p:cNvSpPr>
              <a:spLocks/>
            </p:cNvSpPr>
            <p:nvPr/>
          </p:nvSpPr>
          <p:spPr bwMode="auto">
            <a:xfrm>
              <a:off x="3062" y="1276"/>
              <a:ext cx="27" cy="27"/>
            </a:xfrm>
            <a:custGeom>
              <a:avLst/>
              <a:gdLst/>
              <a:ahLst/>
              <a:cxnLst>
                <a:cxn ang="0">
                  <a:pos x="0" y="27"/>
                </a:cxn>
                <a:cxn ang="0">
                  <a:pos x="14" y="13"/>
                </a:cxn>
                <a:cxn ang="0">
                  <a:pos x="27" y="0"/>
                </a:cxn>
              </a:cxnLst>
              <a:rect l="0" t="0" r="r" b="b"/>
              <a:pathLst>
                <a:path w="27" h="27">
                  <a:moveTo>
                    <a:pt x="0" y="27"/>
                  </a:moveTo>
                  <a:lnTo>
                    <a:pt x="14" y="13"/>
                  </a:lnTo>
                  <a:lnTo>
                    <a:pt x="27" y="0"/>
                  </a:lnTo>
                </a:path>
              </a:pathLst>
            </a:custGeom>
            <a:noFill/>
            <a:ln w="25400">
              <a:solidFill>
                <a:srgbClr val="FF0000"/>
              </a:solidFill>
              <a:prstDash val="solid"/>
              <a:round/>
              <a:headEnd/>
              <a:tailEnd/>
            </a:ln>
          </p:spPr>
          <p:txBody>
            <a:bodyPr/>
            <a:lstStyle/>
            <a:p>
              <a:endParaRPr lang="en-US"/>
            </a:p>
          </p:txBody>
        </p:sp>
        <p:sp>
          <p:nvSpPr>
            <p:cNvPr id="194304" name="Line 768"/>
            <p:cNvSpPr>
              <a:spLocks noChangeShapeType="1"/>
            </p:cNvSpPr>
            <p:nvPr/>
          </p:nvSpPr>
          <p:spPr bwMode="auto">
            <a:xfrm flipV="1">
              <a:off x="3089" y="1256"/>
              <a:ext cx="20" cy="20"/>
            </a:xfrm>
            <a:prstGeom prst="line">
              <a:avLst/>
            </a:prstGeom>
            <a:noFill/>
            <a:ln w="25400">
              <a:solidFill>
                <a:srgbClr val="FF0000"/>
              </a:solidFill>
              <a:round/>
              <a:headEnd/>
              <a:tailEnd/>
            </a:ln>
          </p:spPr>
          <p:txBody>
            <a:bodyPr/>
            <a:lstStyle/>
            <a:p>
              <a:endParaRPr lang="en-US"/>
            </a:p>
          </p:txBody>
        </p:sp>
        <p:sp>
          <p:nvSpPr>
            <p:cNvPr id="194305" name="Freeform 769"/>
            <p:cNvSpPr>
              <a:spLocks/>
            </p:cNvSpPr>
            <p:nvPr/>
          </p:nvSpPr>
          <p:spPr bwMode="auto">
            <a:xfrm>
              <a:off x="3109" y="1242"/>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306" name="Freeform 770"/>
            <p:cNvSpPr>
              <a:spLocks/>
            </p:cNvSpPr>
            <p:nvPr/>
          </p:nvSpPr>
          <p:spPr bwMode="auto">
            <a:xfrm>
              <a:off x="3136" y="1222"/>
              <a:ext cx="20" cy="20"/>
            </a:xfrm>
            <a:custGeom>
              <a:avLst/>
              <a:gdLst/>
              <a:ahLst/>
              <a:cxnLst>
                <a:cxn ang="0">
                  <a:pos x="0" y="20"/>
                </a:cxn>
                <a:cxn ang="0">
                  <a:pos x="7" y="7"/>
                </a:cxn>
                <a:cxn ang="0">
                  <a:pos x="20" y="0"/>
                </a:cxn>
              </a:cxnLst>
              <a:rect l="0" t="0" r="r" b="b"/>
              <a:pathLst>
                <a:path w="20" h="20">
                  <a:moveTo>
                    <a:pt x="0" y="20"/>
                  </a:moveTo>
                  <a:lnTo>
                    <a:pt x="7" y="7"/>
                  </a:lnTo>
                  <a:lnTo>
                    <a:pt x="20" y="0"/>
                  </a:lnTo>
                </a:path>
              </a:pathLst>
            </a:custGeom>
            <a:noFill/>
            <a:ln w="25400">
              <a:solidFill>
                <a:srgbClr val="FF0000"/>
              </a:solidFill>
              <a:prstDash val="solid"/>
              <a:round/>
              <a:headEnd/>
              <a:tailEnd/>
            </a:ln>
          </p:spPr>
          <p:txBody>
            <a:bodyPr/>
            <a:lstStyle/>
            <a:p>
              <a:endParaRPr lang="en-US"/>
            </a:p>
          </p:txBody>
        </p:sp>
        <p:sp>
          <p:nvSpPr>
            <p:cNvPr id="194307" name="Freeform 771"/>
            <p:cNvSpPr>
              <a:spLocks/>
            </p:cNvSpPr>
            <p:nvPr/>
          </p:nvSpPr>
          <p:spPr bwMode="auto">
            <a:xfrm>
              <a:off x="3156" y="1215"/>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308" name="Line 772"/>
            <p:cNvSpPr>
              <a:spLocks noChangeShapeType="1"/>
            </p:cNvSpPr>
            <p:nvPr/>
          </p:nvSpPr>
          <p:spPr bwMode="auto">
            <a:xfrm flipV="1">
              <a:off x="3183" y="1208"/>
              <a:ext cx="21" cy="7"/>
            </a:xfrm>
            <a:prstGeom prst="line">
              <a:avLst/>
            </a:prstGeom>
            <a:noFill/>
            <a:ln w="25400">
              <a:solidFill>
                <a:srgbClr val="FF0000"/>
              </a:solidFill>
              <a:round/>
              <a:headEnd/>
              <a:tailEnd/>
            </a:ln>
          </p:spPr>
          <p:txBody>
            <a:bodyPr/>
            <a:lstStyle/>
            <a:p>
              <a:endParaRPr lang="en-US"/>
            </a:p>
          </p:txBody>
        </p:sp>
        <p:sp>
          <p:nvSpPr>
            <p:cNvPr id="194309" name="Line 773"/>
            <p:cNvSpPr>
              <a:spLocks noChangeShapeType="1"/>
            </p:cNvSpPr>
            <p:nvPr/>
          </p:nvSpPr>
          <p:spPr bwMode="auto">
            <a:xfrm>
              <a:off x="3204" y="1208"/>
              <a:ext cx="20" cy="1"/>
            </a:xfrm>
            <a:prstGeom prst="line">
              <a:avLst/>
            </a:prstGeom>
            <a:noFill/>
            <a:ln w="25400">
              <a:solidFill>
                <a:srgbClr val="FF0000"/>
              </a:solidFill>
              <a:round/>
              <a:headEnd/>
              <a:tailEnd/>
            </a:ln>
          </p:spPr>
          <p:txBody>
            <a:bodyPr/>
            <a:lstStyle/>
            <a:p>
              <a:endParaRPr lang="en-US"/>
            </a:p>
          </p:txBody>
        </p:sp>
        <p:sp>
          <p:nvSpPr>
            <p:cNvPr id="194310" name="Freeform 774"/>
            <p:cNvSpPr>
              <a:spLocks/>
            </p:cNvSpPr>
            <p:nvPr/>
          </p:nvSpPr>
          <p:spPr bwMode="auto">
            <a:xfrm>
              <a:off x="3224" y="1208"/>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311" name="Line 775"/>
            <p:cNvSpPr>
              <a:spLocks noChangeShapeType="1"/>
            </p:cNvSpPr>
            <p:nvPr/>
          </p:nvSpPr>
          <p:spPr bwMode="auto">
            <a:xfrm>
              <a:off x="3251" y="1208"/>
              <a:ext cx="20" cy="7"/>
            </a:xfrm>
            <a:prstGeom prst="line">
              <a:avLst/>
            </a:prstGeom>
            <a:noFill/>
            <a:ln w="25400">
              <a:solidFill>
                <a:srgbClr val="FF0000"/>
              </a:solidFill>
              <a:round/>
              <a:headEnd/>
              <a:tailEnd/>
            </a:ln>
          </p:spPr>
          <p:txBody>
            <a:bodyPr/>
            <a:lstStyle/>
            <a:p>
              <a:endParaRPr lang="en-US"/>
            </a:p>
          </p:txBody>
        </p:sp>
        <p:sp>
          <p:nvSpPr>
            <p:cNvPr id="194312" name="Freeform 776"/>
            <p:cNvSpPr>
              <a:spLocks/>
            </p:cNvSpPr>
            <p:nvPr/>
          </p:nvSpPr>
          <p:spPr bwMode="auto">
            <a:xfrm>
              <a:off x="3271" y="1215"/>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313" name="Freeform 777"/>
            <p:cNvSpPr>
              <a:spLocks/>
            </p:cNvSpPr>
            <p:nvPr/>
          </p:nvSpPr>
          <p:spPr bwMode="auto">
            <a:xfrm>
              <a:off x="3298" y="1222"/>
              <a:ext cx="20" cy="20"/>
            </a:xfrm>
            <a:custGeom>
              <a:avLst/>
              <a:gdLst/>
              <a:ahLst/>
              <a:cxnLst>
                <a:cxn ang="0">
                  <a:pos x="0" y="0"/>
                </a:cxn>
                <a:cxn ang="0">
                  <a:pos x="7" y="7"/>
                </a:cxn>
                <a:cxn ang="0">
                  <a:pos x="20" y="20"/>
                </a:cxn>
              </a:cxnLst>
              <a:rect l="0" t="0" r="r" b="b"/>
              <a:pathLst>
                <a:path w="20" h="20">
                  <a:moveTo>
                    <a:pt x="0" y="0"/>
                  </a:moveTo>
                  <a:lnTo>
                    <a:pt x="7" y="7"/>
                  </a:lnTo>
                  <a:lnTo>
                    <a:pt x="20" y="20"/>
                  </a:lnTo>
                </a:path>
              </a:pathLst>
            </a:custGeom>
            <a:noFill/>
            <a:ln w="25400">
              <a:solidFill>
                <a:srgbClr val="FF0000"/>
              </a:solidFill>
              <a:prstDash val="solid"/>
              <a:round/>
              <a:headEnd/>
              <a:tailEnd/>
            </a:ln>
          </p:spPr>
          <p:txBody>
            <a:bodyPr/>
            <a:lstStyle/>
            <a:p>
              <a:endParaRPr lang="en-US"/>
            </a:p>
          </p:txBody>
        </p:sp>
        <p:sp>
          <p:nvSpPr>
            <p:cNvPr id="194314" name="Freeform 778"/>
            <p:cNvSpPr>
              <a:spLocks/>
            </p:cNvSpPr>
            <p:nvPr/>
          </p:nvSpPr>
          <p:spPr bwMode="auto">
            <a:xfrm>
              <a:off x="3318" y="1242"/>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315" name="Line 779"/>
            <p:cNvSpPr>
              <a:spLocks noChangeShapeType="1"/>
            </p:cNvSpPr>
            <p:nvPr/>
          </p:nvSpPr>
          <p:spPr bwMode="auto">
            <a:xfrm>
              <a:off x="3345" y="1256"/>
              <a:ext cx="21" cy="20"/>
            </a:xfrm>
            <a:prstGeom prst="line">
              <a:avLst/>
            </a:prstGeom>
            <a:noFill/>
            <a:ln w="25400">
              <a:solidFill>
                <a:srgbClr val="FF0000"/>
              </a:solidFill>
              <a:round/>
              <a:headEnd/>
              <a:tailEnd/>
            </a:ln>
          </p:spPr>
          <p:txBody>
            <a:bodyPr/>
            <a:lstStyle/>
            <a:p>
              <a:endParaRPr lang="en-US"/>
            </a:p>
          </p:txBody>
        </p:sp>
        <p:sp>
          <p:nvSpPr>
            <p:cNvPr id="194316" name="Freeform 780"/>
            <p:cNvSpPr>
              <a:spLocks/>
            </p:cNvSpPr>
            <p:nvPr/>
          </p:nvSpPr>
          <p:spPr bwMode="auto">
            <a:xfrm>
              <a:off x="3366" y="1276"/>
              <a:ext cx="27" cy="27"/>
            </a:xfrm>
            <a:custGeom>
              <a:avLst/>
              <a:gdLst/>
              <a:ahLst/>
              <a:cxnLst>
                <a:cxn ang="0">
                  <a:pos x="0" y="0"/>
                </a:cxn>
                <a:cxn ang="0">
                  <a:pos x="13" y="13"/>
                </a:cxn>
                <a:cxn ang="0">
                  <a:pos x="27" y="27"/>
                </a:cxn>
              </a:cxnLst>
              <a:rect l="0" t="0" r="r" b="b"/>
              <a:pathLst>
                <a:path w="27" h="27">
                  <a:moveTo>
                    <a:pt x="0" y="0"/>
                  </a:moveTo>
                  <a:lnTo>
                    <a:pt x="13" y="13"/>
                  </a:lnTo>
                  <a:lnTo>
                    <a:pt x="27" y="27"/>
                  </a:lnTo>
                </a:path>
              </a:pathLst>
            </a:custGeom>
            <a:noFill/>
            <a:ln w="25400">
              <a:solidFill>
                <a:srgbClr val="FF0000"/>
              </a:solidFill>
              <a:prstDash val="solid"/>
              <a:round/>
              <a:headEnd/>
              <a:tailEnd/>
            </a:ln>
          </p:spPr>
          <p:txBody>
            <a:bodyPr/>
            <a:lstStyle/>
            <a:p>
              <a:endParaRPr lang="en-US"/>
            </a:p>
          </p:txBody>
        </p:sp>
        <p:sp>
          <p:nvSpPr>
            <p:cNvPr id="194317" name="Line 781"/>
            <p:cNvSpPr>
              <a:spLocks noChangeShapeType="1"/>
            </p:cNvSpPr>
            <p:nvPr/>
          </p:nvSpPr>
          <p:spPr bwMode="auto">
            <a:xfrm>
              <a:off x="3393" y="1303"/>
              <a:ext cx="20" cy="27"/>
            </a:xfrm>
            <a:prstGeom prst="line">
              <a:avLst/>
            </a:prstGeom>
            <a:noFill/>
            <a:ln w="25400">
              <a:solidFill>
                <a:srgbClr val="FF0000"/>
              </a:solidFill>
              <a:round/>
              <a:headEnd/>
              <a:tailEnd/>
            </a:ln>
          </p:spPr>
          <p:txBody>
            <a:bodyPr/>
            <a:lstStyle/>
            <a:p>
              <a:endParaRPr lang="en-US"/>
            </a:p>
          </p:txBody>
        </p:sp>
        <p:sp>
          <p:nvSpPr>
            <p:cNvPr id="194318" name="Freeform 782"/>
            <p:cNvSpPr>
              <a:spLocks/>
            </p:cNvSpPr>
            <p:nvPr/>
          </p:nvSpPr>
          <p:spPr bwMode="auto">
            <a:xfrm>
              <a:off x="3413" y="1330"/>
              <a:ext cx="27" cy="27"/>
            </a:xfrm>
            <a:custGeom>
              <a:avLst/>
              <a:gdLst/>
              <a:ahLst/>
              <a:cxnLst>
                <a:cxn ang="0">
                  <a:pos x="0" y="0"/>
                </a:cxn>
                <a:cxn ang="0">
                  <a:pos x="13" y="14"/>
                </a:cxn>
                <a:cxn ang="0">
                  <a:pos x="27" y="27"/>
                </a:cxn>
              </a:cxnLst>
              <a:rect l="0" t="0" r="r" b="b"/>
              <a:pathLst>
                <a:path w="27" h="27">
                  <a:moveTo>
                    <a:pt x="0" y="0"/>
                  </a:moveTo>
                  <a:lnTo>
                    <a:pt x="13" y="14"/>
                  </a:lnTo>
                  <a:lnTo>
                    <a:pt x="27" y="27"/>
                  </a:lnTo>
                </a:path>
              </a:pathLst>
            </a:custGeom>
            <a:noFill/>
            <a:ln w="25400">
              <a:solidFill>
                <a:srgbClr val="FF0000"/>
              </a:solidFill>
              <a:prstDash val="solid"/>
              <a:round/>
              <a:headEnd/>
              <a:tailEnd/>
            </a:ln>
          </p:spPr>
          <p:txBody>
            <a:bodyPr/>
            <a:lstStyle/>
            <a:p>
              <a:endParaRPr lang="en-US"/>
            </a:p>
          </p:txBody>
        </p:sp>
        <p:sp>
          <p:nvSpPr>
            <p:cNvPr id="194319" name="Line 783"/>
            <p:cNvSpPr>
              <a:spLocks noChangeShapeType="1"/>
            </p:cNvSpPr>
            <p:nvPr/>
          </p:nvSpPr>
          <p:spPr bwMode="auto">
            <a:xfrm>
              <a:off x="3440" y="1357"/>
              <a:ext cx="20" cy="34"/>
            </a:xfrm>
            <a:prstGeom prst="line">
              <a:avLst/>
            </a:prstGeom>
            <a:noFill/>
            <a:ln w="25400">
              <a:solidFill>
                <a:srgbClr val="FF0000"/>
              </a:solidFill>
              <a:round/>
              <a:headEnd/>
              <a:tailEnd/>
            </a:ln>
          </p:spPr>
          <p:txBody>
            <a:bodyPr/>
            <a:lstStyle/>
            <a:p>
              <a:endParaRPr lang="en-US"/>
            </a:p>
          </p:txBody>
        </p:sp>
        <p:sp>
          <p:nvSpPr>
            <p:cNvPr id="194320" name="Freeform 784"/>
            <p:cNvSpPr>
              <a:spLocks/>
            </p:cNvSpPr>
            <p:nvPr/>
          </p:nvSpPr>
          <p:spPr bwMode="auto">
            <a:xfrm>
              <a:off x="3460" y="1391"/>
              <a:ext cx="27" cy="34"/>
            </a:xfrm>
            <a:custGeom>
              <a:avLst/>
              <a:gdLst/>
              <a:ahLst/>
              <a:cxnLst>
                <a:cxn ang="0">
                  <a:pos x="0" y="0"/>
                </a:cxn>
                <a:cxn ang="0">
                  <a:pos x="13" y="20"/>
                </a:cxn>
                <a:cxn ang="0">
                  <a:pos x="27" y="34"/>
                </a:cxn>
              </a:cxnLst>
              <a:rect l="0" t="0" r="r" b="b"/>
              <a:pathLst>
                <a:path w="27" h="34">
                  <a:moveTo>
                    <a:pt x="0" y="0"/>
                  </a:moveTo>
                  <a:lnTo>
                    <a:pt x="13" y="20"/>
                  </a:lnTo>
                  <a:lnTo>
                    <a:pt x="27" y="34"/>
                  </a:lnTo>
                </a:path>
              </a:pathLst>
            </a:custGeom>
            <a:noFill/>
            <a:ln w="25400">
              <a:solidFill>
                <a:srgbClr val="FF0000"/>
              </a:solidFill>
              <a:prstDash val="solid"/>
              <a:round/>
              <a:headEnd/>
              <a:tailEnd/>
            </a:ln>
          </p:spPr>
          <p:txBody>
            <a:bodyPr/>
            <a:lstStyle/>
            <a:p>
              <a:endParaRPr lang="en-US"/>
            </a:p>
          </p:txBody>
        </p:sp>
        <p:sp>
          <p:nvSpPr>
            <p:cNvPr id="194321" name="Freeform 785"/>
            <p:cNvSpPr>
              <a:spLocks/>
            </p:cNvSpPr>
            <p:nvPr/>
          </p:nvSpPr>
          <p:spPr bwMode="auto">
            <a:xfrm>
              <a:off x="3487" y="1425"/>
              <a:ext cx="20" cy="27"/>
            </a:xfrm>
            <a:custGeom>
              <a:avLst/>
              <a:gdLst/>
              <a:ahLst/>
              <a:cxnLst>
                <a:cxn ang="0">
                  <a:pos x="0" y="0"/>
                </a:cxn>
                <a:cxn ang="0">
                  <a:pos x="7" y="13"/>
                </a:cxn>
                <a:cxn ang="0">
                  <a:pos x="20" y="27"/>
                </a:cxn>
              </a:cxnLst>
              <a:rect l="0" t="0" r="r" b="b"/>
              <a:pathLst>
                <a:path w="20" h="27">
                  <a:moveTo>
                    <a:pt x="0" y="0"/>
                  </a:moveTo>
                  <a:lnTo>
                    <a:pt x="7" y="13"/>
                  </a:lnTo>
                  <a:lnTo>
                    <a:pt x="20" y="27"/>
                  </a:lnTo>
                </a:path>
              </a:pathLst>
            </a:custGeom>
            <a:noFill/>
            <a:ln w="25400">
              <a:solidFill>
                <a:srgbClr val="FF0000"/>
              </a:solidFill>
              <a:prstDash val="solid"/>
              <a:round/>
              <a:headEnd/>
              <a:tailEnd/>
            </a:ln>
          </p:spPr>
          <p:txBody>
            <a:bodyPr/>
            <a:lstStyle/>
            <a:p>
              <a:endParaRPr lang="en-US"/>
            </a:p>
          </p:txBody>
        </p:sp>
        <p:sp>
          <p:nvSpPr>
            <p:cNvPr id="194322" name="Freeform 786"/>
            <p:cNvSpPr>
              <a:spLocks/>
            </p:cNvSpPr>
            <p:nvPr/>
          </p:nvSpPr>
          <p:spPr bwMode="auto">
            <a:xfrm>
              <a:off x="3507" y="1452"/>
              <a:ext cx="27" cy="40"/>
            </a:xfrm>
            <a:custGeom>
              <a:avLst/>
              <a:gdLst/>
              <a:ahLst/>
              <a:cxnLst>
                <a:cxn ang="0">
                  <a:pos x="0" y="0"/>
                </a:cxn>
                <a:cxn ang="0">
                  <a:pos x="14" y="20"/>
                </a:cxn>
                <a:cxn ang="0">
                  <a:pos x="27" y="40"/>
                </a:cxn>
              </a:cxnLst>
              <a:rect l="0" t="0" r="r" b="b"/>
              <a:pathLst>
                <a:path w="27" h="40">
                  <a:moveTo>
                    <a:pt x="0" y="0"/>
                  </a:moveTo>
                  <a:lnTo>
                    <a:pt x="14" y="20"/>
                  </a:lnTo>
                  <a:lnTo>
                    <a:pt x="27" y="40"/>
                  </a:lnTo>
                </a:path>
              </a:pathLst>
            </a:custGeom>
            <a:noFill/>
            <a:ln w="25400">
              <a:solidFill>
                <a:srgbClr val="FF0000"/>
              </a:solidFill>
              <a:prstDash val="solid"/>
              <a:round/>
              <a:headEnd/>
              <a:tailEnd/>
            </a:ln>
          </p:spPr>
          <p:txBody>
            <a:bodyPr/>
            <a:lstStyle/>
            <a:p>
              <a:endParaRPr lang="en-US"/>
            </a:p>
          </p:txBody>
        </p:sp>
        <p:sp>
          <p:nvSpPr>
            <p:cNvPr id="194323" name="Line 787"/>
            <p:cNvSpPr>
              <a:spLocks noChangeShapeType="1"/>
            </p:cNvSpPr>
            <p:nvPr/>
          </p:nvSpPr>
          <p:spPr bwMode="auto">
            <a:xfrm>
              <a:off x="3534" y="1492"/>
              <a:ext cx="20" cy="34"/>
            </a:xfrm>
            <a:prstGeom prst="line">
              <a:avLst/>
            </a:prstGeom>
            <a:noFill/>
            <a:ln w="25400">
              <a:solidFill>
                <a:srgbClr val="FF0000"/>
              </a:solidFill>
              <a:round/>
              <a:headEnd/>
              <a:tailEnd/>
            </a:ln>
          </p:spPr>
          <p:txBody>
            <a:bodyPr/>
            <a:lstStyle/>
            <a:p>
              <a:endParaRPr lang="en-US"/>
            </a:p>
          </p:txBody>
        </p:sp>
        <p:sp>
          <p:nvSpPr>
            <p:cNvPr id="194324" name="Freeform 788"/>
            <p:cNvSpPr>
              <a:spLocks/>
            </p:cNvSpPr>
            <p:nvPr/>
          </p:nvSpPr>
          <p:spPr bwMode="auto">
            <a:xfrm>
              <a:off x="3554" y="1526"/>
              <a:ext cx="27" cy="34"/>
            </a:xfrm>
            <a:custGeom>
              <a:avLst/>
              <a:gdLst/>
              <a:ahLst/>
              <a:cxnLst>
                <a:cxn ang="0">
                  <a:pos x="0" y="0"/>
                </a:cxn>
                <a:cxn ang="0">
                  <a:pos x="14" y="14"/>
                </a:cxn>
                <a:cxn ang="0">
                  <a:pos x="27" y="34"/>
                </a:cxn>
              </a:cxnLst>
              <a:rect l="0" t="0" r="r" b="b"/>
              <a:pathLst>
                <a:path w="27" h="34">
                  <a:moveTo>
                    <a:pt x="0" y="0"/>
                  </a:moveTo>
                  <a:lnTo>
                    <a:pt x="14" y="14"/>
                  </a:lnTo>
                  <a:lnTo>
                    <a:pt x="27" y="34"/>
                  </a:lnTo>
                </a:path>
              </a:pathLst>
            </a:custGeom>
            <a:noFill/>
            <a:ln w="25400">
              <a:solidFill>
                <a:srgbClr val="FF0000"/>
              </a:solidFill>
              <a:prstDash val="solid"/>
              <a:round/>
              <a:headEnd/>
              <a:tailEnd/>
            </a:ln>
          </p:spPr>
          <p:txBody>
            <a:bodyPr/>
            <a:lstStyle/>
            <a:p>
              <a:endParaRPr lang="en-US"/>
            </a:p>
          </p:txBody>
        </p:sp>
        <p:sp>
          <p:nvSpPr>
            <p:cNvPr id="194325" name="Line 789"/>
            <p:cNvSpPr>
              <a:spLocks noChangeShapeType="1"/>
            </p:cNvSpPr>
            <p:nvPr/>
          </p:nvSpPr>
          <p:spPr bwMode="auto">
            <a:xfrm>
              <a:off x="3581" y="1560"/>
              <a:ext cx="21" cy="34"/>
            </a:xfrm>
            <a:prstGeom prst="line">
              <a:avLst/>
            </a:prstGeom>
            <a:noFill/>
            <a:ln w="25400">
              <a:solidFill>
                <a:srgbClr val="FF0000"/>
              </a:solidFill>
              <a:round/>
              <a:headEnd/>
              <a:tailEnd/>
            </a:ln>
          </p:spPr>
          <p:txBody>
            <a:bodyPr/>
            <a:lstStyle/>
            <a:p>
              <a:endParaRPr lang="en-US"/>
            </a:p>
          </p:txBody>
        </p:sp>
        <p:sp>
          <p:nvSpPr>
            <p:cNvPr id="194326" name="Freeform 790"/>
            <p:cNvSpPr>
              <a:spLocks/>
            </p:cNvSpPr>
            <p:nvPr/>
          </p:nvSpPr>
          <p:spPr bwMode="auto">
            <a:xfrm>
              <a:off x="3602" y="1594"/>
              <a:ext cx="27" cy="33"/>
            </a:xfrm>
            <a:custGeom>
              <a:avLst/>
              <a:gdLst/>
              <a:ahLst/>
              <a:cxnLst>
                <a:cxn ang="0">
                  <a:pos x="0" y="0"/>
                </a:cxn>
                <a:cxn ang="0">
                  <a:pos x="13" y="13"/>
                </a:cxn>
                <a:cxn ang="0">
                  <a:pos x="27" y="33"/>
                </a:cxn>
              </a:cxnLst>
              <a:rect l="0" t="0" r="r" b="b"/>
              <a:pathLst>
                <a:path w="27" h="33">
                  <a:moveTo>
                    <a:pt x="0" y="0"/>
                  </a:moveTo>
                  <a:lnTo>
                    <a:pt x="13" y="13"/>
                  </a:lnTo>
                  <a:lnTo>
                    <a:pt x="27" y="33"/>
                  </a:lnTo>
                </a:path>
              </a:pathLst>
            </a:custGeom>
            <a:noFill/>
            <a:ln w="25400">
              <a:solidFill>
                <a:srgbClr val="FF0000"/>
              </a:solidFill>
              <a:prstDash val="solid"/>
              <a:round/>
              <a:headEnd/>
              <a:tailEnd/>
            </a:ln>
          </p:spPr>
          <p:txBody>
            <a:bodyPr/>
            <a:lstStyle/>
            <a:p>
              <a:endParaRPr lang="en-US"/>
            </a:p>
          </p:txBody>
        </p:sp>
        <p:sp>
          <p:nvSpPr>
            <p:cNvPr id="194327" name="Line 791"/>
            <p:cNvSpPr>
              <a:spLocks noChangeShapeType="1"/>
            </p:cNvSpPr>
            <p:nvPr/>
          </p:nvSpPr>
          <p:spPr bwMode="auto">
            <a:xfrm>
              <a:off x="3629" y="1627"/>
              <a:ext cx="20" cy="34"/>
            </a:xfrm>
            <a:prstGeom prst="line">
              <a:avLst/>
            </a:prstGeom>
            <a:noFill/>
            <a:ln w="25400">
              <a:solidFill>
                <a:srgbClr val="FF0000"/>
              </a:solidFill>
              <a:round/>
              <a:headEnd/>
              <a:tailEnd/>
            </a:ln>
          </p:spPr>
          <p:txBody>
            <a:bodyPr/>
            <a:lstStyle/>
            <a:p>
              <a:endParaRPr lang="en-US"/>
            </a:p>
          </p:txBody>
        </p:sp>
        <p:sp>
          <p:nvSpPr>
            <p:cNvPr id="194328" name="Freeform 792"/>
            <p:cNvSpPr>
              <a:spLocks/>
            </p:cNvSpPr>
            <p:nvPr/>
          </p:nvSpPr>
          <p:spPr bwMode="auto">
            <a:xfrm>
              <a:off x="3649" y="1661"/>
              <a:ext cx="27" cy="27"/>
            </a:xfrm>
            <a:custGeom>
              <a:avLst/>
              <a:gdLst/>
              <a:ahLst/>
              <a:cxnLst>
                <a:cxn ang="0">
                  <a:pos x="0" y="0"/>
                </a:cxn>
                <a:cxn ang="0">
                  <a:pos x="13" y="14"/>
                </a:cxn>
                <a:cxn ang="0">
                  <a:pos x="27" y="27"/>
                </a:cxn>
              </a:cxnLst>
              <a:rect l="0" t="0" r="r" b="b"/>
              <a:pathLst>
                <a:path w="27" h="27">
                  <a:moveTo>
                    <a:pt x="0" y="0"/>
                  </a:moveTo>
                  <a:lnTo>
                    <a:pt x="13" y="14"/>
                  </a:lnTo>
                  <a:lnTo>
                    <a:pt x="27" y="27"/>
                  </a:lnTo>
                </a:path>
              </a:pathLst>
            </a:custGeom>
            <a:noFill/>
            <a:ln w="25400">
              <a:solidFill>
                <a:srgbClr val="FF0000"/>
              </a:solidFill>
              <a:prstDash val="solid"/>
              <a:round/>
              <a:headEnd/>
              <a:tailEnd/>
            </a:ln>
          </p:spPr>
          <p:txBody>
            <a:bodyPr/>
            <a:lstStyle/>
            <a:p>
              <a:endParaRPr lang="en-US"/>
            </a:p>
          </p:txBody>
        </p:sp>
        <p:sp>
          <p:nvSpPr>
            <p:cNvPr id="194329" name="Line 793"/>
            <p:cNvSpPr>
              <a:spLocks noChangeShapeType="1"/>
            </p:cNvSpPr>
            <p:nvPr/>
          </p:nvSpPr>
          <p:spPr bwMode="auto">
            <a:xfrm>
              <a:off x="3676" y="1688"/>
              <a:ext cx="20" cy="34"/>
            </a:xfrm>
            <a:prstGeom prst="line">
              <a:avLst/>
            </a:prstGeom>
            <a:noFill/>
            <a:ln w="25400">
              <a:solidFill>
                <a:srgbClr val="FF0000"/>
              </a:solidFill>
              <a:round/>
              <a:headEnd/>
              <a:tailEnd/>
            </a:ln>
          </p:spPr>
          <p:txBody>
            <a:bodyPr/>
            <a:lstStyle/>
            <a:p>
              <a:endParaRPr lang="en-US"/>
            </a:p>
          </p:txBody>
        </p:sp>
        <p:sp>
          <p:nvSpPr>
            <p:cNvPr id="194330" name="Freeform 794"/>
            <p:cNvSpPr>
              <a:spLocks/>
            </p:cNvSpPr>
            <p:nvPr/>
          </p:nvSpPr>
          <p:spPr bwMode="auto">
            <a:xfrm>
              <a:off x="3696" y="1722"/>
              <a:ext cx="27" cy="27"/>
            </a:xfrm>
            <a:custGeom>
              <a:avLst/>
              <a:gdLst/>
              <a:ahLst/>
              <a:cxnLst>
                <a:cxn ang="0">
                  <a:pos x="0" y="0"/>
                </a:cxn>
                <a:cxn ang="0">
                  <a:pos x="13" y="13"/>
                </a:cxn>
                <a:cxn ang="0">
                  <a:pos x="27" y="27"/>
                </a:cxn>
              </a:cxnLst>
              <a:rect l="0" t="0" r="r" b="b"/>
              <a:pathLst>
                <a:path w="27" h="27">
                  <a:moveTo>
                    <a:pt x="0" y="0"/>
                  </a:moveTo>
                  <a:lnTo>
                    <a:pt x="13" y="13"/>
                  </a:lnTo>
                  <a:lnTo>
                    <a:pt x="27" y="27"/>
                  </a:lnTo>
                </a:path>
              </a:pathLst>
            </a:custGeom>
            <a:noFill/>
            <a:ln w="25400">
              <a:solidFill>
                <a:srgbClr val="FF0000"/>
              </a:solidFill>
              <a:prstDash val="solid"/>
              <a:round/>
              <a:headEnd/>
              <a:tailEnd/>
            </a:ln>
          </p:spPr>
          <p:txBody>
            <a:bodyPr/>
            <a:lstStyle/>
            <a:p>
              <a:endParaRPr lang="en-US"/>
            </a:p>
          </p:txBody>
        </p:sp>
        <p:sp>
          <p:nvSpPr>
            <p:cNvPr id="194331" name="Line 795"/>
            <p:cNvSpPr>
              <a:spLocks noChangeShapeType="1"/>
            </p:cNvSpPr>
            <p:nvPr/>
          </p:nvSpPr>
          <p:spPr bwMode="auto">
            <a:xfrm>
              <a:off x="3723" y="1749"/>
              <a:ext cx="20" cy="34"/>
            </a:xfrm>
            <a:prstGeom prst="line">
              <a:avLst/>
            </a:prstGeom>
            <a:noFill/>
            <a:ln w="25400">
              <a:solidFill>
                <a:srgbClr val="FF0000"/>
              </a:solidFill>
              <a:round/>
              <a:headEnd/>
              <a:tailEnd/>
            </a:ln>
          </p:spPr>
          <p:txBody>
            <a:bodyPr/>
            <a:lstStyle/>
            <a:p>
              <a:endParaRPr lang="en-US"/>
            </a:p>
          </p:txBody>
        </p:sp>
        <p:sp>
          <p:nvSpPr>
            <p:cNvPr id="194332" name="Freeform 796"/>
            <p:cNvSpPr>
              <a:spLocks/>
            </p:cNvSpPr>
            <p:nvPr/>
          </p:nvSpPr>
          <p:spPr bwMode="auto">
            <a:xfrm>
              <a:off x="3743" y="1783"/>
              <a:ext cx="27" cy="27"/>
            </a:xfrm>
            <a:custGeom>
              <a:avLst/>
              <a:gdLst/>
              <a:ahLst/>
              <a:cxnLst>
                <a:cxn ang="0">
                  <a:pos x="0" y="0"/>
                </a:cxn>
                <a:cxn ang="0">
                  <a:pos x="14" y="13"/>
                </a:cxn>
                <a:cxn ang="0">
                  <a:pos x="27" y="27"/>
                </a:cxn>
              </a:cxnLst>
              <a:rect l="0" t="0" r="r" b="b"/>
              <a:pathLst>
                <a:path w="27" h="27">
                  <a:moveTo>
                    <a:pt x="0" y="0"/>
                  </a:moveTo>
                  <a:lnTo>
                    <a:pt x="14" y="13"/>
                  </a:lnTo>
                  <a:lnTo>
                    <a:pt x="27" y="27"/>
                  </a:lnTo>
                </a:path>
              </a:pathLst>
            </a:custGeom>
            <a:noFill/>
            <a:ln w="25400">
              <a:solidFill>
                <a:srgbClr val="FF0000"/>
              </a:solidFill>
              <a:prstDash val="solid"/>
              <a:round/>
              <a:headEnd/>
              <a:tailEnd/>
            </a:ln>
          </p:spPr>
          <p:txBody>
            <a:bodyPr/>
            <a:lstStyle/>
            <a:p>
              <a:endParaRPr lang="en-US"/>
            </a:p>
          </p:txBody>
        </p:sp>
        <p:sp>
          <p:nvSpPr>
            <p:cNvPr id="194333" name="Line 797"/>
            <p:cNvSpPr>
              <a:spLocks noChangeShapeType="1"/>
            </p:cNvSpPr>
            <p:nvPr/>
          </p:nvSpPr>
          <p:spPr bwMode="auto">
            <a:xfrm>
              <a:off x="3770" y="1810"/>
              <a:ext cx="20" cy="27"/>
            </a:xfrm>
            <a:prstGeom prst="line">
              <a:avLst/>
            </a:prstGeom>
            <a:noFill/>
            <a:ln w="25400">
              <a:solidFill>
                <a:srgbClr val="FF0000"/>
              </a:solidFill>
              <a:round/>
              <a:headEnd/>
              <a:tailEnd/>
            </a:ln>
          </p:spPr>
          <p:txBody>
            <a:bodyPr/>
            <a:lstStyle/>
            <a:p>
              <a:endParaRPr lang="en-US"/>
            </a:p>
          </p:txBody>
        </p:sp>
        <p:sp>
          <p:nvSpPr>
            <p:cNvPr id="194334" name="Freeform 798"/>
            <p:cNvSpPr>
              <a:spLocks/>
            </p:cNvSpPr>
            <p:nvPr/>
          </p:nvSpPr>
          <p:spPr bwMode="auto">
            <a:xfrm>
              <a:off x="3790" y="1837"/>
              <a:ext cx="27" cy="27"/>
            </a:xfrm>
            <a:custGeom>
              <a:avLst/>
              <a:gdLst/>
              <a:ahLst/>
              <a:cxnLst>
                <a:cxn ang="0">
                  <a:pos x="0" y="0"/>
                </a:cxn>
                <a:cxn ang="0">
                  <a:pos x="14" y="13"/>
                </a:cxn>
                <a:cxn ang="0">
                  <a:pos x="27" y="27"/>
                </a:cxn>
              </a:cxnLst>
              <a:rect l="0" t="0" r="r" b="b"/>
              <a:pathLst>
                <a:path w="27" h="27">
                  <a:moveTo>
                    <a:pt x="0" y="0"/>
                  </a:moveTo>
                  <a:lnTo>
                    <a:pt x="14" y="13"/>
                  </a:lnTo>
                  <a:lnTo>
                    <a:pt x="27" y="27"/>
                  </a:lnTo>
                </a:path>
              </a:pathLst>
            </a:custGeom>
            <a:noFill/>
            <a:ln w="25400">
              <a:solidFill>
                <a:srgbClr val="FF0000"/>
              </a:solidFill>
              <a:prstDash val="solid"/>
              <a:round/>
              <a:headEnd/>
              <a:tailEnd/>
            </a:ln>
          </p:spPr>
          <p:txBody>
            <a:bodyPr/>
            <a:lstStyle/>
            <a:p>
              <a:endParaRPr lang="en-US"/>
            </a:p>
          </p:txBody>
        </p:sp>
        <p:sp>
          <p:nvSpPr>
            <p:cNvPr id="194335" name="Line 799"/>
            <p:cNvSpPr>
              <a:spLocks noChangeShapeType="1"/>
            </p:cNvSpPr>
            <p:nvPr/>
          </p:nvSpPr>
          <p:spPr bwMode="auto">
            <a:xfrm>
              <a:off x="3817" y="1864"/>
              <a:ext cx="21" cy="20"/>
            </a:xfrm>
            <a:prstGeom prst="line">
              <a:avLst/>
            </a:prstGeom>
            <a:noFill/>
            <a:ln w="25400">
              <a:solidFill>
                <a:srgbClr val="FF0000"/>
              </a:solidFill>
              <a:round/>
              <a:headEnd/>
              <a:tailEnd/>
            </a:ln>
          </p:spPr>
          <p:txBody>
            <a:bodyPr/>
            <a:lstStyle/>
            <a:p>
              <a:endParaRPr lang="en-US"/>
            </a:p>
          </p:txBody>
        </p:sp>
        <p:sp>
          <p:nvSpPr>
            <p:cNvPr id="194336" name="Freeform 800"/>
            <p:cNvSpPr>
              <a:spLocks/>
            </p:cNvSpPr>
            <p:nvPr/>
          </p:nvSpPr>
          <p:spPr bwMode="auto">
            <a:xfrm>
              <a:off x="3838" y="1884"/>
              <a:ext cx="20" cy="27"/>
            </a:xfrm>
            <a:custGeom>
              <a:avLst/>
              <a:gdLst/>
              <a:ahLst/>
              <a:cxnLst>
                <a:cxn ang="0">
                  <a:pos x="0" y="0"/>
                </a:cxn>
                <a:cxn ang="0">
                  <a:pos x="6" y="14"/>
                </a:cxn>
                <a:cxn ang="0">
                  <a:pos x="20" y="27"/>
                </a:cxn>
              </a:cxnLst>
              <a:rect l="0" t="0" r="r" b="b"/>
              <a:pathLst>
                <a:path w="20" h="27">
                  <a:moveTo>
                    <a:pt x="0" y="0"/>
                  </a:moveTo>
                  <a:lnTo>
                    <a:pt x="6" y="14"/>
                  </a:lnTo>
                  <a:lnTo>
                    <a:pt x="20" y="27"/>
                  </a:lnTo>
                </a:path>
              </a:pathLst>
            </a:custGeom>
            <a:noFill/>
            <a:ln w="25400">
              <a:solidFill>
                <a:srgbClr val="FF0000"/>
              </a:solidFill>
              <a:prstDash val="solid"/>
              <a:round/>
              <a:headEnd/>
              <a:tailEnd/>
            </a:ln>
          </p:spPr>
          <p:txBody>
            <a:bodyPr/>
            <a:lstStyle/>
            <a:p>
              <a:endParaRPr lang="en-US"/>
            </a:p>
          </p:txBody>
        </p:sp>
        <p:sp>
          <p:nvSpPr>
            <p:cNvPr id="194337" name="Freeform 801"/>
            <p:cNvSpPr>
              <a:spLocks/>
            </p:cNvSpPr>
            <p:nvPr/>
          </p:nvSpPr>
          <p:spPr bwMode="auto">
            <a:xfrm>
              <a:off x="3858" y="1911"/>
              <a:ext cx="27" cy="20"/>
            </a:xfrm>
            <a:custGeom>
              <a:avLst/>
              <a:gdLst/>
              <a:ahLst/>
              <a:cxnLst>
                <a:cxn ang="0">
                  <a:pos x="0" y="0"/>
                </a:cxn>
                <a:cxn ang="0">
                  <a:pos x="13" y="14"/>
                </a:cxn>
                <a:cxn ang="0">
                  <a:pos x="27" y="20"/>
                </a:cxn>
              </a:cxnLst>
              <a:rect l="0" t="0" r="r" b="b"/>
              <a:pathLst>
                <a:path w="27" h="20">
                  <a:moveTo>
                    <a:pt x="0" y="0"/>
                  </a:moveTo>
                  <a:lnTo>
                    <a:pt x="13" y="14"/>
                  </a:lnTo>
                  <a:lnTo>
                    <a:pt x="27" y="20"/>
                  </a:lnTo>
                </a:path>
              </a:pathLst>
            </a:custGeom>
            <a:noFill/>
            <a:ln w="25400">
              <a:solidFill>
                <a:srgbClr val="FF0000"/>
              </a:solidFill>
              <a:prstDash val="solid"/>
              <a:round/>
              <a:headEnd/>
              <a:tailEnd/>
            </a:ln>
          </p:spPr>
          <p:txBody>
            <a:bodyPr/>
            <a:lstStyle/>
            <a:p>
              <a:endParaRPr lang="en-US"/>
            </a:p>
          </p:txBody>
        </p:sp>
        <p:sp>
          <p:nvSpPr>
            <p:cNvPr id="194338" name="Line 802"/>
            <p:cNvSpPr>
              <a:spLocks noChangeShapeType="1"/>
            </p:cNvSpPr>
            <p:nvPr/>
          </p:nvSpPr>
          <p:spPr bwMode="auto">
            <a:xfrm>
              <a:off x="3885" y="1931"/>
              <a:ext cx="20" cy="21"/>
            </a:xfrm>
            <a:prstGeom prst="line">
              <a:avLst/>
            </a:prstGeom>
            <a:noFill/>
            <a:ln w="25400">
              <a:solidFill>
                <a:srgbClr val="FF0000"/>
              </a:solidFill>
              <a:round/>
              <a:headEnd/>
              <a:tailEnd/>
            </a:ln>
          </p:spPr>
          <p:txBody>
            <a:bodyPr/>
            <a:lstStyle/>
            <a:p>
              <a:endParaRPr lang="en-US"/>
            </a:p>
          </p:txBody>
        </p:sp>
        <p:sp>
          <p:nvSpPr>
            <p:cNvPr id="194339" name="Freeform 803"/>
            <p:cNvSpPr>
              <a:spLocks/>
            </p:cNvSpPr>
            <p:nvPr/>
          </p:nvSpPr>
          <p:spPr bwMode="auto">
            <a:xfrm>
              <a:off x="3905" y="1952"/>
              <a:ext cx="27" cy="20"/>
            </a:xfrm>
            <a:custGeom>
              <a:avLst/>
              <a:gdLst/>
              <a:ahLst/>
              <a:cxnLst>
                <a:cxn ang="0">
                  <a:pos x="0" y="0"/>
                </a:cxn>
                <a:cxn ang="0">
                  <a:pos x="14" y="6"/>
                </a:cxn>
                <a:cxn ang="0">
                  <a:pos x="27" y="20"/>
                </a:cxn>
              </a:cxnLst>
              <a:rect l="0" t="0" r="r" b="b"/>
              <a:pathLst>
                <a:path w="27" h="20">
                  <a:moveTo>
                    <a:pt x="0" y="0"/>
                  </a:moveTo>
                  <a:lnTo>
                    <a:pt x="14" y="6"/>
                  </a:lnTo>
                  <a:lnTo>
                    <a:pt x="27" y="20"/>
                  </a:lnTo>
                </a:path>
              </a:pathLst>
            </a:custGeom>
            <a:noFill/>
            <a:ln w="25400">
              <a:solidFill>
                <a:srgbClr val="FF0000"/>
              </a:solidFill>
              <a:prstDash val="solid"/>
              <a:round/>
              <a:headEnd/>
              <a:tailEnd/>
            </a:ln>
          </p:spPr>
          <p:txBody>
            <a:bodyPr/>
            <a:lstStyle/>
            <a:p>
              <a:endParaRPr lang="en-US"/>
            </a:p>
          </p:txBody>
        </p:sp>
        <p:sp>
          <p:nvSpPr>
            <p:cNvPr id="194340" name="Line 804"/>
            <p:cNvSpPr>
              <a:spLocks noChangeShapeType="1"/>
            </p:cNvSpPr>
            <p:nvPr/>
          </p:nvSpPr>
          <p:spPr bwMode="auto">
            <a:xfrm>
              <a:off x="3932" y="1972"/>
              <a:ext cx="20" cy="20"/>
            </a:xfrm>
            <a:prstGeom prst="line">
              <a:avLst/>
            </a:prstGeom>
            <a:noFill/>
            <a:ln w="25400">
              <a:solidFill>
                <a:srgbClr val="FF0000"/>
              </a:solidFill>
              <a:round/>
              <a:headEnd/>
              <a:tailEnd/>
            </a:ln>
          </p:spPr>
          <p:txBody>
            <a:bodyPr/>
            <a:lstStyle/>
            <a:p>
              <a:endParaRPr lang="en-US"/>
            </a:p>
          </p:txBody>
        </p:sp>
        <p:sp>
          <p:nvSpPr>
            <p:cNvPr id="194341" name="Freeform 805"/>
            <p:cNvSpPr>
              <a:spLocks/>
            </p:cNvSpPr>
            <p:nvPr/>
          </p:nvSpPr>
          <p:spPr bwMode="auto">
            <a:xfrm>
              <a:off x="3952" y="1992"/>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342" name="Freeform 806"/>
            <p:cNvSpPr>
              <a:spLocks/>
            </p:cNvSpPr>
            <p:nvPr/>
          </p:nvSpPr>
          <p:spPr bwMode="auto">
            <a:xfrm>
              <a:off x="3979" y="2006"/>
              <a:ext cx="20" cy="20"/>
            </a:xfrm>
            <a:custGeom>
              <a:avLst/>
              <a:gdLst/>
              <a:ahLst/>
              <a:cxnLst>
                <a:cxn ang="0">
                  <a:pos x="0" y="0"/>
                </a:cxn>
                <a:cxn ang="0">
                  <a:pos x="7" y="7"/>
                </a:cxn>
                <a:cxn ang="0">
                  <a:pos x="20" y="20"/>
                </a:cxn>
              </a:cxnLst>
              <a:rect l="0" t="0" r="r" b="b"/>
              <a:pathLst>
                <a:path w="20" h="20">
                  <a:moveTo>
                    <a:pt x="0" y="0"/>
                  </a:moveTo>
                  <a:lnTo>
                    <a:pt x="7" y="7"/>
                  </a:lnTo>
                  <a:lnTo>
                    <a:pt x="20" y="20"/>
                  </a:lnTo>
                </a:path>
              </a:pathLst>
            </a:custGeom>
            <a:noFill/>
            <a:ln w="25400">
              <a:solidFill>
                <a:srgbClr val="FF0000"/>
              </a:solidFill>
              <a:prstDash val="solid"/>
              <a:round/>
              <a:headEnd/>
              <a:tailEnd/>
            </a:ln>
          </p:spPr>
          <p:txBody>
            <a:bodyPr/>
            <a:lstStyle/>
            <a:p>
              <a:endParaRPr lang="en-US"/>
            </a:p>
          </p:txBody>
        </p:sp>
        <p:sp>
          <p:nvSpPr>
            <p:cNvPr id="194343" name="Freeform 807"/>
            <p:cNvSpPr>
              <a:spLocks/>
            </p:cNvSpPr>
            <p:nvPr/>
          </p:nvSpPr>
          <p:spPr bwMode="auto">
            <a:xfrm>
              <a:off x="3999" y="2026"/>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344" name="Line 808"/>
            <p:cNvSpPr>
              <a:spLocks noChangeShapeType="1"/>
            </p:cNvSpPr>
            <p:nvPr/>
          </p:nvSpPr>
          <p:spPr bwMode="auto">
            <a:xfrm>
              <a:off x="4026" y="2040"/>
              <a:ext cx="21" cy="13"/>
            </a:xfrm>
            <a:prstGeom prst="line">
              <a:avLst/>
            </a:prstGeom>
            <a:noFill/>
            <a:ln w="25400">
              <a:solidFill>
                <a:srgbClr val="FF0000"/>
              </a:solidFill>
              <a:round/>
              <a:headEnd/>
              <a:tailEnd/>
            </a:ln>
          </p:spPr>
          <p:txBody>
            <a:bodyPr/>
            <a:lstStyle/>
            <a:p>
              <a:endParaRPr lang="en-US"/>
            </a:p>
          </p:txBody>
        </p:sp>
        <p:sp>
          <p:nvSpPr>
            <p:cNvPr id="194345" name="Freeform 809"/>
            <p:cNvSpPr>
              <a:spLocks/>
            </p:cNvSpPr>
            <p:nvPr/>
          </p:nvSpPr>
          <p:spPr bwMode="auto">
            <a:xfrm>
              <a:off x="4047" y="2053"/>
              <a:ext cx="27" cy="20"/>
            </a:xfrm>
            <a:custGeom>
              <a:avLst/>
              <a:gdLst/>
              <a:ahLst/>
              <a:cxnLst>
                <a:cxn ang="0">
                  <a:pos x="0" y="0"/>
                </a:cxn>
                <a:cxn ang="0">
                  <a:pos x="13" y="7"/>
                </a:cxn>
                <a:cxn ang="0">
                  <a:pos x="27" y="20"/>
                </a:cxn>
              </a:cxnLst>
              <a:rect l="0" t="0" r="r" b="b"/>
              <a:pathLst>
                <a:path w="27" h="20">
                  <a:moveTo>
                    <a:pt x="0" y="0"/>
                  </a:moveTo>
                  <a:lnTo>
                    <a:pt x="13" y="7"/>
                  </a:lnTo>
                  <a:lnTo>
                    <a:pt x="27" y="20"/>
                  </a:lnTo>
                </a:path>
              </a:pathLst>
            </a:custGeom>
            <a:noFill/>
            <a:ln w="25400">
              <a:solidFill>
                <a:srgbClr val="FF0000"/>
              </a:solidFill>
              <a:prstDash val="solid"/>
              <a:round/>
              <a:headEnd/>
              <a:tailEnd/>
            </a:ln>
          </p:spPr>
          <p:txBody>
            <a:bodyPr/>
            <a:lstStyle/>
            <a:p>
              <a:endParaRPr lang="en-US"/>
            </a:p>
          </p:txBody>
        </p:sp>
        <p:sp>
          <p:nvSpPr>
            <p:cNvPr id="194346" name="Line 810"/>
            <p:cNvSpPr>
              <a:spLocks noChangeShapeType="1"/>
            </p:cNvSpPr>
            <p:nvPr/>
          </p:nvSpPr>
          <p:spPr bwMode="auto">
            <a:xfrm>
              <a:off x="4074" y="2073"/>
              <a:ext cx="20" cy="14"/>
            </a:xfrm>
            <a:prstGeom prst="line">
              <a:avLst/>
            </a:prstGeom>
            <a:noFill/>
            <a:ln w="25400">
              <a:solidFill>
                <a:srgbClr val="FF0000"/>
              </a:solidFill>
              <a:round/>
              <a:headEnd/>
              <a:tailEnd/>
            </a:ln>
          </p:spPr>
          <p:txBody>
            <a:bodyPr/>
            <a:lstStyle/>
            <a:p>
              <a:endParaRPr lang="en-US"/>
            </a:p>
          </p:txBody>
        </p:sp>
        <p:sp>
          <p:nvSpPr>
            <p:cNvPr id="194347" name="Freeform 811"/>
            <p:cNvSpPr>
              <a:spLocks/>
            </p:cNvSpPr>
            <p:nvPr/>
          </p:nvSpPr>
          <p:spPr bwMode="auto">
            <a:xfrm>
              <a:off x="4094" y="2087"/>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348" name="Line 812"/>
            <p:cNvSpPr>
              <a:spLocks noChangeShapeType="1"/>
            </p:cNvSpPr>
            <p:nvPr/>
          </p:nvSpPr>
          <p:spPr bwMode="auto">
            <a:xfrm>
              <a:off x="4121" y="2094"/>
              <a:ext cx="20" cy="13"/>
            </a:xfrm>
            <a:prstGeom prst="line">
              <a:avLst/>
            </a:prstGeom>
            <a:noFill/>
            <a:ln w="25400">
              <a:solidFill>
                <a:srgbClr val="FF0000"/>
              </a:solidFill>
              <a:round/>
              <a:headEnd/>
              <a:tailEnd/>
            </a:ln>
          </p:spPr>
          <p:txBody>
            <a:bodyPr/>
            <a:lstStyle/>
            <a:p>
              <a:endParaRPr lang="en-US"/>
            </a:p>
          </p:txBody>
        </p:sp>
        <p:sp>
          <p:nvSpPr>
            <p:cNvPr id="194349" name="Freeform 813"/>
            <p:cNvSpPr>
              <a:spLocks/>
            </p:cNvSpPr>
            <p:nvPr/>
          </p:nvSpPr>
          <p:spPr bwMode="auto">
            <a:xfrm>
              <a:off x="4141" y="2107"/>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350" name="Line 814"/>
            <p:cNvSpPr>
              <a:spLocks noChangeShapeType="1"/>
            </p:cNvSpPr>
            <p:nvPr/>
          </p:nvSpPr>
          <p:spPr bwMode="auto">
            <a:xfrm>
              <a:off x="4168" y="2121"/>
              <a:ext cx="20" cy="6"/>
            </a:xfrm>
            <a:prstGeom prst="line">
              <a:avLst/>
            </a:prstGeom>
            <a:noFill/>
            <a:ln w="25400">
              <a:solidFill>
                <a:srgbClr val="FF0000"/>
              </a:solidFill>
              <a:round/>
              <a:headEnd/>
              <a:tailEnd/>
            </a:ln>
          </p:spPr>
          <p:txBody>
            <a:bodyPr/>
            <a:lstStyle/>
            <a:p>
              <a:endParaRPr lang="en-US"/>
            </a:p>
          </p:txBody>
        </p:sp>
        <p:sp>
          <p:nvSpPr>
            <p:cNvPr id="194351" name="Freeform 815"/>
            <p:cNvSpPr>
              <a:spLocks/>
            </p:cNvSpPr>
            <p:nvPr/>
          </p:nvSpPr>
          <p:spPr bwMode="auto">
            <a:xfrm>
              <a:off x="4188" y="2127"/>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352" name="Line 816"/>
            <p:cNvSpPr>
              <a:spLocks noChangeShapeType="1"/>
            </p:cNvSpPr>
            <p:nvPr/>
          </p:nvSpPr>
          <p:spPr bwMode="auto">
            <a:xfrm>
              <a:off x="4215" y="2141"/>
              <a:ext cx="21" cy="7"/>
            </a:xfrm>
            <a:prstGeom prst="line">
              <a:avLst/>
            </a:prstGeom>
            <a:noFill/>
            <a:ln w="25400">
              <a:solidFill>
                <a:srgbClr val="FF0000"/>
              </a:solidFill>
              <a:round/>
              <a:headEnd/>
              <a:tailEnd/>
            </a:ln>
          </p:spPr>
          <p:txBody>
            <a:bodyPr/>
            <a:lstStyle/>
            <a:p>
              <a:endParaRPr lang="en-US"/>
            </a:p>
          </p:txBody>
        </p:sp>
        <p:sp>
          <p:nvSpPr>
            <p:cNvPr id="194353" name="Freeform 817"/>
            <p:cNvSpPr>
              <a:spLocks/>
            </p:cNvSpPr>
            <p:nvPr/>
          </p:nvSpPr>
          <p:spPr bwMode="auto">
            <a:xfrm>
              <a:off x="4236" y="2148"/>
              <a:ext cx="26" cy="13"/>
            </a:xfrm>
            <a:custGeom>
              <a:avLst/>
              <a:gdLst/>
              <a:ahLst/>
              <a:cxnLst>
                <a:cxn ang="0">
                  <a:pos x="0" y="0"/>
                </a:cxn>
                <a:cxn ang="0">
                  <a:pos x="13" y="6"/>
                </a:cxn>
                <a:cxn ang="0">
                  <a:pos x="26" y="13"/>
                </a:cxn>
              </a:cxnLst>
              <a:rect l="0" t="0" r="r" b="b"/>
              <a:pathLst>
                <a:path w="26" h="13">
                  <a:moveTo>
                    <a:pt x="0" y="0"/>
                  </a:moveTo>
                  <a:lnTo>
                    <a:pt x="13" y="6"/>
                  </a:lnTo>
                  <a:lnTo>
                    <a:pt x="26" y="13"/>
                  </a:lnTo>
                </a:path>
              </a:pathLst>
            </a:custGeom>
            <a:noFill/>
            <a:ln w="25400">
              <a:solidFill>
                <a:srgbClr val="FF0000"/>
              </a:solidFill>
              <a:prstDash val="solid"/>
              <a:round/>
              <a:headEnd/>
              <a:tailEnd/>
            </a:ln>
          </p:spPr>
          <p:txBody>
            <a:bodyPr/>
            <a:lstStyle/>
            <a:p>
              <a:endParaRPr lang="en-US"/>
            </a:p>
          </p:txBody>
        </p:sp>
        <p:sp>
          <p:nvSpPr>
            <p:cNvPr id="194354" name="Line 818"/>
            <p:cNvSpPr>
              <a:spLocks noChangeShapeType="1"/>
            </p:cNvSpPr>
            <p:nvPr/>
          </p:nvSpPr>
          <p:spPr bwMode="auto">
            <a:xfrm>
              <a:off x="4262" y="2161"/>
              <a:ext cx="21" cy="7"/>
            </a:xfrm>
            <a:prstGeom prst="line">
              <a:avLst/>
            </a:prstGeom>
            <a:noFill/>
            <a:ln w="25400">
              <a:solidFill>
                <a:srgbClr val="FF0000"/>
              </a:solidFill>
              <a:round/>
              <a:headEnd/>
              <a:tailEnd/>
            </a:ln>
          </p:spPr>
          <p:txBody>
            <a:bodyPr/>
            <a:lstStyle/>
            <a:p>
              <a:endParaRPr lang="en-US"/>
            </a:p>
          </p:txBody>
        </p:sp>
        <p:sp>
          <p:nvSpPr>
            <p:cNvPr id="194355" name="Freeform 819"/>
            <p:cNvSpPr>
              <a:spLocks/>
            </p:cNvSpPr>
            <p:nvPr/>
          </p:nvSpPr>
          <p:spPr bwMode="auto">
            <a:xfrm>
              <a:off x="4283" y="2168"/>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356" name="Line 820"/>
            <p:cNvSpPr>
              <a:spLocks noChangeShapeType="1"/>
            </p:cNvSpPr>
            <p:nvPr/>
          </p:nvSpPr>
          <p:spPr bwMode="auto">
            <a:xfrm>
              <a:off x="4310" y="2175"/>
              <a:ext cx="20" cy="6"/>
            </a:xfrm>
            <a:prstGeom prst="line">
              <a:avLst/>
            </a:prstGeom>
            <a:noFill/>
            <a:ln w="25400">
              <a:solidFill>
                <a:srgbClr val="FF0000"/>
              </a:solidFill>
              <a:round/>
              <a:headEnd/>
              <a:tailEnd/>
            </a:ln>
          </p:spPr>
          <p:txBody>
            <a:bodyPr/>
            <a:lstStyle/>
            <a:p>
              <a:endParaRPr lang="en-US"/>
            </a:p>
          </p:txBody>
        </p:sp>
        <p:sp>
          <p:nvSpPr>
            <p:cNvPr id="194357" name="Freeform 821"/>
            <p:cNvSpPr>
              <a:spLocks/>
            </p:cNvSpPr>
            <p:nvPr/>
          </p:nvSpPr>
          <p:spPr bwMode="auto">
            <a:xfrm>
              <a:off x="4330" y="2181"/>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358" name="Line 822"/>
            <p:cNvSpPr>
              <a:spLocks noChangeShapeType="1"/>
            </p:cNvSpPr>
            <p:nvPr/>
          </p:nvSpPr>
          <p:spPr bwMode="auto">
            <a:xfrm>
              <a:off x="4357" y="2188"/>
              <a:ext cx="20" cy="7"/>
            </a:xfrm>
            <a:prstGeom prst="line">
              <a:avLst/>
            </a:prstGeom>
            <a:noFill/>
            <a:ln w="25400">
              <a:solidFill>
                <a:srgbClr val="FF0000"/>
              </a:solidFill>
              <a:round/>
              <a:headEnd/>
              <a:tailEnd/>
            </a:ln>
          </p:spPr>
          <p:txBody>
            <a:bodyPr/>
            <a:lstStyle/>
            <a:p>
              <a:endParaRPr lang="en-US"/>
            </a:p>
          </p:txBody>
        </p:sp>
        <p:sp>
          <p:nvSpPr>
            <p:cNvPr id="194359" name="Freeform 823"/>
            <p:cNvSpPr>
              <a:spLocks/>
            </p:cNvSpPr>
            <p:nvPr/>
          </p:nvSpPr>
          <p:spPr bwMode="auto">
            <a:xfrm>
              <a:off x="4377" y="2195"/>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360" name="Line 824"/>
            <p:cNvSpPr>
              <a:spLocks noChangeShapeType="1"/>
            </p:cNvSpPr>
            <p:nvPr/>
          </p:nvSpPr>
          <p:spPr bwMode="auto">
            <a:xfrm>
              <a:off x="4404" y="2202"/>
              <a:ext cx="20" cy="6"/>
            </a:xfrm>
            <a:prstGeom prst="line">
              <a:avLst/>
            </a:prstGeom>
            <a:noFill/>
            <a:ln w="25400">
              <a:solidFill>
                <a:srgbClr val="FF0000"/>
              </a:solidFill>
              <a:round/>
              <a:headEnd/>
              <a:tailEnd/>
            </a:ln>
          </p:spPr>
          <p:txBody>
            <a:bodyPr/>
            <a:lstStyle/>
            <a:p>
              <a:endParaRPr lang="en-US"/>
            </a:p>
          </p:txBody>
        </p:sp>
        <p:sp>
          <p:nvSpPr>
            <p:cNvPr id="194361" name="Freeform 825"/>
            <p:cNvSpPr>
              <a:spLocks/>
            </p:cNvSpPr>
            <p:nvPr/>
          </p:nvSpPr>
          <p:spPr bwMode="auto">
            <a:xfrm>
              <a:off x="4424" y="2208"/>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362" name="Line 826"/>
            <p:cNvSpPr>
              <a:spLocks noChangeShapeType="1"/>
            </p:cNvSpPr>
            <p:nvPr/>
          </p:nvSpPr>
          <p:spPr bwMode="auto">
            <a:xfrm>
              <a:off x="4451" y="2215"/>
              <a:ext cx="21" cy="7"/>
            </a:xfrm>
            <a:prstGeom prst="line">
              <a:avLst/>
            </a:prstGeom>
            <a:noFill/>
            <a:ln w="25400">
              <a:solidFill>
                <a:srgbClr val="FF0000"/>
              </a:solidFill>
              <a:round/>
              <a:headEnd/>
              <a:tailEnd/>
            </a:ln>
          </p:spPr>
          <p:txBody>
            <a:bodyPr/>
            <a:lstStyle/>
            <a:p>
              <a:endParaRPr lang="en-US"/>
            </a:p>
          </p:txBody>
        </p:sp>
        <p:sp>
          <p:nvSpPr>
            <p:cNvPr id="194363" name="Line 827"/>
            <p:cNvSpPr>
              <a:spLocks noChangeShapeType="1"/>
            </p:cNvSpPr>
            <p:nvPr/>
          </p:nvSpPr>
          <p:spPr bwMode="auto">
            <a:xfrm>
              <a:off x="4472" y="2222"/>
              <a:ext cx="20" cy="1"/>
            </a:xfrm>
            <a:prstGeom prst="line">
              <a:avLst/>
            </a:prstGeom>
            <a:noFill/>
            <a:ln w="25400">
              <a:solidFill>
                <a:srgbClr val="FF0000"/>
              </a:solidFill>
              <a:round/>
              <a:headEnd/>
              <a:tailEnd/>
            </a:ln>
          </p:spPr>
          <p:txBody>
            <a:bodyPr/>
            <a:lstStyle/>
            <a:p>
              <a:endParaRPr lang="en-US"/>
            </a:p>
          </p:txBody>
        </p:sp>
        <p:sp>
          <p:nvSpPr>
            <p:cNvPr id="194364" name="Freeform 828"/>
            <p:cNvSpPr>
              <a:spLocks/>
            </p:cNvSpPr>
            <p:nvPr/>
          </p:nvSpPr>
          <p:spPr bwMode="auto">
            <a:xfrm>
              <a:off x="4492" y="2222"/>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365" name="Line 829"/>
            <p:cNvSpPr>
              <a:spLocks noChangeShapeType="1"/>
            </p:cNvSpPr>
            <p:nvPr/>
          </p:nvSpPr>
          <p:spPr bwMode="auto">
            <a:xfrm>
              <a:off x="4519" y="2229"/>
              <a:ext cx="20" cy="7"/>
            </a:xfrm>
            <a:prstGeom prst="line">
              <a:avLst/>
            </a:prstGeom>
            <a:noFill/>
            <a:ln w="25400">
              <a:solidFill>
                <a:srgbClr val="FF0000"/>
              </a:solidFill>
              <a:round/>
              <a:headEnd/>
              <a:tailEnd/>
            </a:ln>
          </p:spPr>
          <p:txBody>
            <a:bodyPr/>
            <a:lstStyle/>
            <a:p>
              <a:endParaRPr lang="en-US"/>
            </a:p>
          </p:txBody>
        </p:sp>
        <p:sp>
          <p:nvSpPr>
            <p:cNvPr id="194366" name="Freeform 830"/>
            <p:cNvSpPr>
              <a:spLocks/>
            </p:cNvSpPr>
            <p:nvPr/>
          </p:nvSpPr>
          <p:spPr bwMode="auto">
            <a:xfrm>
              <a:off x="4539" y="2236"/>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367" name="Freeform 831"/>
            <p:cNvSpPr>
              <a:spLocks/>
            </p:cNvSpPr>
            <p:nvPr/>
          </p:nvSpPr>
          <p:spPr bwMode="auto">
            <a:xfrm>
              <a:off x="4566" y="2236"/>
              <a:ext cx="20" cy="6"/>
            </a:xfrm>
            <a:custGeom>
              <a:avLst/>
              <a:gdLst/>
              <a:ahLst/>
              <a:cxnLst>
                <a:cxn ang="0">
                  <a:pos x="0" y="0"/>
                </a:cxn>
                <a:cxn ang="0">
                  <a:pos x="7" y="0"/>
                </a:cxn>
                <a:cxn ang="0">
                  <a:pos x="20" y="6"/>
                </a:cxn>
              </a:cxnLst>
              <a:rect l="0" t="0" r="r" b="b"/>
              <a:pathLst>
                <a:path w="20" h="6">
                  <a:moveTo>
                    <a:pt x="0" y="0"/>
                  </a:moveTo>
                  <a:lnTo>
                    <a:pt x="7" y="0"/>
                  </a:lnTo>
                  <a:lnTo>
                    <a:pt x="20" y="6"/>
                  </a:lnTo>
                </a:path>
              </a:pathLst>
            </a:custGeom>
            <a:noFill/>
            <a:ln w="25400">
              <a:solidFill>
                <a:srgbClr val="FF0000"/>
              </a:solidFill>
              <a:prstDash val="solid"/>
              <a:round/>
              <a:headEnd/>
              <a:tailEnd/>
            </a:ln>
          </p:spPr>
          <p:txBody>
            <a:bodyPr/>
            <a:lstStyle/>
            <a:p>
              <a:endParaRPr lang="en-US"/>
            </a:p>
          </p:txBody>
        </p:sp>
        <p:sp>
          <p:nvSpPr>
            <p:cNvPr id="194368" name="Freeform 832"/>
            <p:cNvSpPr>
              <a:spLocks/>
            </p:cNvSpPr>
            <p:nvPr/>
          </p:nvSpPr>
          <p:spPr bwMode="auto">
            <a:xfrm>
              <a:off x="4586" y="2242"/>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369" name="Line 833"/>
            <p:cNvSpPr>
              <a:spLocks noChangeShapeType="1"/>
            </p:cNvSpPr>
            <p:nvPr/>
          </p:nvSpPr>
          <p:spPr bwMode="auto">
            <a:xfrm>
              <a:off x="4613" y="2242"/>
              <a:ext cx="20" cy="7"/>
            </a:xfrm>
            <a:prstGeom prst="line">
              <a:avLst/>
            </a:prstGeom>
            <a:noFill/>
            <a:ln w="25400">
              <a:solidFill>
                <a:srgbClr val="FF0000"/>
              </a:solidFill>
              <a:round/>
              <a:headEnd/>
              <a:tailEnd/>
            </a:ln>
          </p:spPr>
          <p:txBody>
            <a:bodyPr/>
            <a:lstStyle/>
            <a:p>
              <a:endParaRPr lang="en-US"/>
            </a:p>
          </p:txBody>
        </p:sp>
        <p:sp>
          <p:nvSpPr>
            <p:cNvPr id="194370" name="Freeform 834"/>
            <p:cNvSpPr>
              <a:spLocks/>
            </p:cNvSpPr>
            <p:nvPr/>
          </p:nvSpPr>
          <p:spPr bwMode="auto">
            <a:xfrm>
              <a:off x="4633" y="2249"/>
              <a:ext cx="27" cy="7"/>
            </a:xfrm>
            <a:custGeom>
              <a:avLst/>
              <a:gdLst/>
              <a:ahLst/>
              <a:cxnLst>
                <a:cxn ang="0">
                  <a:pos x="0" y="0"/>
                </a:cxn>
                <a:cxn ang="0">
                  <a:pos x="14" y="7"/>
                </a:cxn>
                <a:cxn ang="0">
                  <a:pos x="27" y="7"/>
                </a:cxn>
              </a:cxnLst>
              <a:rect l="0" t="0" r="r" b="b"/>
              <a:pathLst>
                <a:path w="27" h="7">
                  <a:moveTo>
                    <a:pt x="0" y="0"/>
                  </a:moveTo>
                  <a:lnTo>
                    <a:pt x="14" y="7"/>
                  </a:lnTo>
                  <a:lnTo>
                    <a:pt x="27" y="7"/>
                  </a:lnTo>
                </a:path>
              </a:pathLst>
            </a:custGeom>
            <a:noFill/>
            <a:ln w="25400">
              <a:solidFill>
                <a:srgbClr val="FF0000"/>
              </a:solidFill>
              <a:prstDash val="solid"/>
              <a:round/>
              <a:headEnd/>
              <a:tailEnd/>
            </a:ln>
          </p:spPr>
          <p:txBody>
            <a:bodyPr/>
            <a:lstStyle/>
            <a:p>
              <a:endParaRPr lang="en-US"/>
            </a:p>
          </p:txBody>
        </p:sp>
        <p:sp>
          <p:nvSpPr>
            <p:cNvPr id="194371" name="Line 835"/>
            <p:cNvSpPr>
              <a:spLocks noChangeShapeType="1"/>
            </p:cNvSpPr>
            <p:nvPr/>
          </p:nvSpPr>
          <p:spPr bwMode="auto">
            <a:xfrm>
              <a:off x="4660" y="2256"/>
              <a:ext cx="21" cy="1"/>
            </a:xfrm>
            <a:prstGeom prst="line">
              <a:avLst/>
            </a:prstGeom>
            <a:noFill/>
            <a:ln w="25400">
              <a:solidFill>
                <a:srgbClr val="FF0000"/>
              </a:solidFill>
              <a:round/>
              <a:headEnd/>
              <a:tailEnd/>
            </a:ln>
          </p:spPr>
          <p:txBody>
            <a:bodyPr/>
            <a:lstStyle/>
            <a:p>
              <a:endParaRPr lang="en-US"/>
            </a:p>
          </p:txBody>
        </p:sp>
        <p:sp>
          <p:nvSpPr>
            <p:cNvPr id="194372" name="Freeform 836"/>
            <p:cNvSpPr>
              <a:spLocks/>
            </p:cNvSpPr>
            <p:nvPr/>
          </p:nvSpPr>
          <p:spPr bwMode="auto">
            <a:xfrm>
              <a:off x="4681" y="2256"/>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373" name="Line 837"/>
            <p:cNvSpPr>
              <a:spLocks noChangeShapeType="1"/>
            </p:cNvSpPr>
            <p:nvPr/>
          </p:nvSpPr>
          <p:spPr bwMode="auto">
            <a:xfrm>
              <a:off x="4708" y="2263"/>
              <a:ext cx="20" cy="1"/>
            </a:xfrm>
            <a:prstGeom prst="line">
              <a:avLst/>
            </a:prstGeom>
            <a:noFill/>
            <a:ln w="25400">
              <a:solidFill>
                <a:srgbClr val="FF0000"/>
              </a:solidFill>
              <a:round/>
              <a:headEnd/>
              <a:tailEnd/>
            </a:ln>
          </p:spPr>
          <p:txBody>
            <a:bodyPr/>
            <a:lstStyle/>
            <a:p>
              <a:endParaRPr lang="en-US"/>
            </a:p>
          </p:txBody>
        </p:sp>
        <p:sp>
          <p:nvSpPr>
            <p:cNvPr id="194374" name="Freeform 838"/>
            <p:cNvSpPr>
              <a:spLocks/>
            </p:cNvSpPr>
            <p:nvPr/>
          </p:nvSpPr>
          <p:spPr bwMode="auto">
            <a:xfrm>
              <a:off x="4728" y="226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375" name="Freeform 839"/>
            <p:cNvSpPr>
              <a:spLocks/>
            </p:cNvSpPr>
            <p:nvPr/>
          </p:nvSpPr>
          <p:spPr bwMode="auto">
            <a:xfrm>
              <a:off x="4755" y="2263"/>
              <a:ext cx="20" cy="6"/>
            </a:xfrm>
            <a:custGeom>
              <a:avLst/>
              <a:gdLst/>
              <a:ahLst/>
              <a:cxnLst>
                <a:cxn ang="0">
                  <a:pos x="0" y="0"/>
                </a:cxn>
                <a:cxn ang="0">
                  <a:pos x="7" y="0"/>
                </a:cxn>
                <a:cxn ang="0">
                  <a:pos x="20" y="6"/>
                </a:cxn>
              </a:cxnLst>
              <a:rect l="0" t="0" r="r" b="b"/>
              <a:pathLst>
                <a:path w="20" h="6">
                  <a:moveTo>
                    <a:pt x="0" y="0"/>
                  </a:moveTo>
                  <a:lnTo>
                    <a:pt x="7" y="0"/>
                  </a:lnTo>
                  <a:lnTo>
                    <a:pt x="20" y="6"/>
                  </a:lnTo>
                </a:path>
              </a:pathLst>
            </a:custGeom>
            <a:noFill/>
            <a:ln w="25400">
              <a:solidFill>
                <a:srgbClr val="FF0000"/>
              </a:solidFill>
              <a:prstDash val="solid"/>
              <a:round/>
              <a:headEnd/>
              <a:tailEnd/>
            </a:ln>
          </p:spPr>
          <p:txBody>
            <a:bodyPr/>
            <a:lstStyle/>
            <a:p>
              <a:endParaRPr lang="en-US"/>
            </a:p>
          </p:txBody>
        </p:sp>
        <p:sp>
          <p:nvSpPr>
            <p:cNvPr id="194376" name="Freeform 840"/>
            <p:cNvSpPr>
              <a:spLocks/>
            </p:cNvSpPr>
            <p:nvPr/>
          </p:nvSpPr>
          <p:spPr bwMode="auto">
            <a:xfrm>
              <a:off x="4775" y="2269"/>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377" name="Freeform 841"/>
            <p:cNvSpPr>
              <a:spLocks/>
            </p:cNvSpPr>
            <p:nvPr/>
          </p:nvSpPr>
          <p:spPr bwMode="auto">
            <a:xfrm>
              <a:off x="4802" y="2269"/>
              <a:ext cx="20" cy="7"/>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25400">
              <a:solidFill>
                <a:srgbClr val="FF0000"/>
              </a:solidFill>
              <a:prstDash val="solid"/>
              <a:round/>
              <a:headEnd/>
              <a:tailEnd/>
            </a:ln>
          </p:spPr>
          <p:txBody>
            <a:bodyPr/>
            <a:lstStyle/>
            <a:p>
              <a:endParaRPr lang="en-US"/>
            </a:p>
          </p:txBody>
        </p:sp>
        <p:sp>
          <p:nvSpPr>
            <p:cNvPr id="194378" name="Freeform 842"/>
            <p:cNvSpPr>
              <a:spLocks/>
            </p:cNvSpPr>
            <p:nvPr/>
          </p:nvSpPr>
          <p:spPr bwMode="auto">
            <a:xfrm>
              <a:off x="4822" y="227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379" name="Line 843"/>
            <p:cNvSpPr>
              <a:spLocks noChangeShapeType="1"/>
            </p:cNvSpPr>
            <p:nvPr/>
          </p:nvSpPr>
          <p:spPr bwMode="auto">
            <a:xfrm>
              <a:off x="4849" y="2276"/>
              <a:ext cx="20" cy="1"/>
            </a:xfrm>
            <a:prstGeom prst="line">
              <a:avLst/>
            </a:prstGeom>
            <a:noFill/>
            <a:ln w="25400">
              <a:solidFill>
                <a:srgbClr val="FF0000"/>
              </a:solidFill>
              <a:round/>
              <a:headEnd/>
              <a:tailEnd/>
            </a:ln>
          </p:spPr>
          <p:txBody>
            <a:bodyPr/>
            <a:lstStyle/>
            <a:p>
              <a:endParaRPr lang="en-US"/>
            </a:p>
          </p:txBody>
        </p:sp>
        <p:sp>
          <p:nvSpPr>
            <p:cNvPr id="194380" name="Freeform 844"/>
            <p:cNvSpPr>
              <a:spLocks/>
            </p:cNvSpPr>
            <p:nvPr/>
          </p:nvSpPr>
          <p:spPr bwMode="auto">
            <a:xfrm>
              <a:off x="4869" y="2276"/>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381" name="Line 845"/>
            <p:cNvSpPr>
              <a:spLocks noChangeShapeType="1"/>
            </p:cNvSpPr>
            <p:nvPr/>
          </p:nvSpPr>
          <p:spPr bwMode="auto">
            <a:xfrm>
              <a:off x="4896" y="2283"/>
              <a:ext cx="21" cy="1"/>
            </a:xfrm>
            <a:prstGeom prst="line">
              <a:avLst/>
            </a:prstGeom>
            <a:noFill/>
            <a:ln w="25400">
              <a:solidFill>
                <a:srgbClr val="FF0000"/>
              </a:solidFill>
              <a:round/>
              <a:headEnd/>
              <a:tailEnd/>
            </a:ln>
          </p:spPr>
          <p:txBody>
            <a:bodyPr/>
            <a:lstStyle/>
            <a:p>
              <a:endParaRPr lang="en-US"/>
            </a:p>
          </p:txBody>
        </p:sp>
        <p:sp>
          <p:nvSpPr>
            <p:cNvPr id="194382" name="Freeform 846"/>
            <p:cNvSpPr>
              <a:spLocks/>
            </p:cNvSpPr>
            <p:nvPr/>
          </p:nvSpPr>
          <p:spPr bwMode="auto">
            <a:xfrm>
              <a:off x="4917" y="228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383" name="Line 847"/>
            <p:cNvSpPr>
              <a:spLocks noChangeShapeType="1"/>
            </p:cNvSpPr>
            <p:nvPr/>
          </p:nvSpPr>
          <p:spPr bwMode="auto">
            <a:xfrm>
              <a:off x="4944" y="2283"/>
              <a:ext cx="20" cy="1"/>
            </a:xfrm>
            <a:prstGeom prst="line">
              <a:avLst/>
            </a:prstGeom>
            <a:noFill/>
            <a:ln w="25400">
              <a:solidFill>
                <a:srgbClr val="FF0000"/>
              </a:solidFill>
              <a:round/>
              <a:headEnd/>
              <a:tailEnd/>
            </a:ln>
          </p:spPr>
          <p:txBody>
            <a:bodyPr/>
            <a:lstStyle/>
            <a:p>
              <a:endParaRPr lang="en-US"/>
            </a:p>
          </p:txBody>
        </p:sp>
        <p:sp>
          <p:nvSpPr>
            <p:cNvPr id="194384" name="Freeform 848"/>
            <p:cNvSpPr>
              <a:spLocks/>
            </p:cNvSpPr>
            <p:nvPr/>
          </p:nvSpPr>
          <p:spPr bwMode="auto">
            <a:xfrm>
              <a:off x="4964" y="2283"/>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385" name="Line 849"/>
            <p:cNvSpPr>
              <a:spLocks noChangeShapeType="1"/>
            </p:cNvSpPr>
            <p:nvPr/>
          </p:nvSpPr>
          <p:spPr bwMode="auto">
            <a:xfrm>
              <a:off x="4991" y="2290"/>
              <a:ext cx="20" cy="1"/>
            </a:xfrm>
            <a:prstGeom prst="line">
              <a:avLst/>
            </a:prstGeom>
            <a:noFill/>
            <a:ln w="25400">
              <a:solidFill>
                <a:srgbClr val="FF0000"/>
              </a:solidFill>
              <a:round/>
              <a:headEnd/>
              <a:tailEnd/>
            </a:ln>
          </p:spPr>
          <p:txBody>
            <a:bodyPr/>
            <a:lstStyle/>
            <a:p>
              <a:endParaRPr lang="en-US"/>
            </a:p>
          </p:txBody>
        </p:sp>
        <p:sp>
          <p:nvSpPr>
            <p:cNvPr id="194386" name="Freeform 850"/>
            <p:cNvSpPr>
              <a:spLocks/>
            </p:cNvSpPr>
            <p:nvPr/>
          </p:nvSpPr>
          <p:spPr bwMode="auto">
            <a:xfrm>
              <a:off x="5011" y="2290"/>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387" name="Line 851"/>
            <p:cNvSpPr>
              <a:spLocks noChangeShapeType="1"/>
            </p:cNvSpPr>
            <p:nvPr/>
          </p:nvSpPr>
          <p:spPr bwMode="auto">
            <a:xfrm>
              <a:off x="5038" y="2290"/>
              <a:ext cx="20" cy="1"/>
            </a:xfrm>
            <a:prstGeom prst="line">
              <a:avLst/>
            </a:prstGeom>
            <a:noFill/>
            <a:ln w="25400">
              <a:solidFill>
                <a:srgbClr val="FF0000"/>
              </a:solidFill>
              <a:round/>
              <a:headEnd/>
              <a:tailEnd/>
            </a:ln>
          </p:spPr>
          <p:txBody>
            <a:bodyPr/>
            <a:lstStyle/>
            <a:p>
              <a:endParaRPr lang="en-US"/>
            </a:p>
          </p:txBody>
        </p:sp>
        <p:sp>
          <p:nvSpPr>
            <p:cNvPr id="194388" name="Freeform 852"/>
            <p:cNvSpPr>
              <a:spLocks/>
            </p:cNvSpPr>
            <p:nvPr/>
          </p:nvSpPr>
          <p:spPr bwMode="auto">
            <a:xfrm>
              <a:off x="5058" y="2290"/>
              <a:ext cx="27" cy="6"/>
            </a:xfrm>
            <a:custGeom>
              <a:avLst/>
              <a:gdLst/>
              <a:ahLst/>
              <a:cxnLst>
                <a:cxn ang="0">
                  <a:pos x="0" y="0"/>
                </a:cxn>
                <a:cxn ang="0">
                  <a:pos x="14" y="0"/>
                </a:cxn>
                <a:cxn ang="0">
                  <a:pos x="27" y="6"/>
                </a:cxn>
              </a:cxnLst>
              <a:rect l="0" t="0" r="r" b="b"/>
              <a:pathLst>
                <a:path w="27" h="6">
                  <a:moveTo>
                    <a:pt x="0" y="0"/>
                  </a:moveTo>
                  <a:lnTo>
                    <a:pt x="14" y="0"/>
                  </a:lnTo>
                  <a:lnTo>
                    <a:pt x="27" y="6"/>
                  </a:lnTo>
                </a:path>
              </a:pathLst>
            </a:custGeom>
            <a:noFill/>
            <a:ln w="25400">
              <a:solidFill>
                <a:srgbClr val="FF0000"/>
              </a:solidFill>
              <a:prstDash val="solid"/>
              <a:round/>
              <a:headEnd/>
              <a:tailEnd/>
            </a:ln>
          </p:spPr>
          <p:txBody>
            <a:bodyPr/>
            <a:lstStyle/>
            <a:p>
              <a:endParaRPr lang="en-US"/>
            </a:p>
          </p:txBody>
        </p:sp>
        <p:sp>
          <p:nvSpPr>
            <p:cNvPr id="194389" name="Line 853"/>
            <p:cNvSpPr>
              <a:spLocks noChangeShapeType="1"/>
            </p:cNvSpPr>
            <p:nvPr/>
          </p:nvSpPr>
          <p:spPr bwMode="auto">
            <a:xfrm>
              <a:off x="5085" y="2296"/>
              <a:ext cx="20" cy="1"/>
            </a:xfrm>
            <a:prstGeom prst="line">
              <a:avLst/>
            </a:prstGeom>
            <a:noFill/>
            <a:ln w="25400">
              <a:solidFill>
                <a:srgbClr val="FF0000"/>
              </a:solidFill>
              <a:round/>
              <a:headEnd/>
              <a:tailEnd/>
            </a:ln>
          </p:spPr>
          <p:txBody>
            <a:bodyPr/>
            <a:lstStyle/>
            <a:p>
              <a:endParaRPr lang="en-US"/>
            </a:p>
          </p:txBody>
        </p:sp>
      </p:grpSp>
      <p:sp>
        <p:nvSpPr>
          <p:cNvPr id="194390" name="Text Box 854"/>
          <p:cNvSpPr txBox="1">
            <a:spLocks noChangeArrowheads="1"/>
          </p:cNvSpPr>
          <p:nvPr/>
        </p:nvSpPr>
        <p:spPr bwMode="auto">
          <a:xfrm>
            <a:off x="7880350" y="1860550"/>
            <a:ext cx="558800" cy="366713"/>
          </a:xfrm>
          <a:prstGeom prst="rect">
            <a:avLst/>
          </a:prstGeom>
          <a:noFill/>
          <a:ln w="9525">
            <a:noFill/>
            <a:miter lim="800000"/>
            <a:headEnd/>
            <a:tailEnd/>
          </a:ln>
          <a:effectLst/>
        </p:spPr>
        <p:txBody>
          <a:bodyPr wrap="none">
            <a:spAutoFit/>
          </a:bodyPr>
          <a:lstStyle/>
          <a:p>
            <a:r>
              <a:rPr lang="en-US" sz="1800" b="1">
                <a:solidFill>
                  <a:schemeClr val="accent1"/>
                </a:solidFill>
              </a:rPr>
              <a:t>2</a:t>
            </a:r>
            <a:r>
              <a:rPr lang="en-US" sz="1800" b="1"/>
              <a:t> df</a:t>
            </a:r>
            <a:endParaRPr lang="en-US" sz="1800" b="1">
              <a:solidFill>
                <a:schemeClr val="accent1"/>
              </a:solidFill>
            </a:endParaRPr>
          </a:p>
        </p:txBody>
      </p:sp>
      <p:grpSp>
        <p:nvGrpSpPr>
          <p:cNvPr id="194391" name="Group 855"/>
          <p:cNvGrpSpPr>
            <a:grpSpLocks/>
          </p:cNvGrpSpPr>
          <p:nvPr/>
        </p:nvGrpSpPr>
        <p:grpSpPr bwMode="auto">
          <a:xfrm>
            <a:off x="5867400" y="1857375"/>
            <a:ext cx="2749550" cy="2032000"/>
            <a:chOff x="1349" y="1121"/>
            <a:chExt cx="3756" cy="1202"/>
          </a:xfrm>
        </p:grpSpPr>
        <p:sp>
          <p:nvSpPr>
            <p:cNvPr id="194392" name="Line 856"/>
            <p:cNvSpPr>
              <a:spLocks noChangeShapeType="1"/>
            </p:cNvSpPr>
            <p:nvPr/>
          </p:nvSpPr>
          <p:spPr bwMode="auto">
            <a:xfrm flipV="1">
              <a:off x="1349" y="2317"/>
              <a:ext cx="20" cy="6"/>
            </a:xfrm>
            <a:prstGeom prst="line">
              <a:avLst/>
            </a:prstGeom>
            <a:noFill/>
            <a:ln w="38100">
              <a:solidFill>
                <a:srgbClr val="FF0000"/>
              </a:solidFill>
              <a:round/>
              <a:headEnd/>
              <a:tailEnd/>
            </a:ln>
          </p:spPr>
          <p:txBody>
            <a:bodyPr/>
            <a:lstStyle/>
            <a:p>
              <a:endParaRPr lang="en-US"/>
            </a:p>
          </p:txBody>
        </p:sp>
        <p:sp>
          <p:nvSpPr>
            <p:cNvPr id="194393" name="Freeform 857"/>
            <p:cNvSpPr>
              <a:spLocks/>
            </p:cNvSpPr>
            <p:nvPr/>
          </p:nvSpPr>
          <p:spPr bwMode="auto">
            <a:xfrm>
              <a:off x="1369" y="231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394" name="Line 858"/>
            <p:cNvSpPr>
              <a:spLocks noChangeShapeType="1"/>
            </p:cNvSpPr>
            <p:nvPr/>
          </p:nvSpPr>
          <p:spPr bwMode="auto">
            <a:xfrm>
              <a:off x="1396" y="2317"/>
              <a:ext cx="21" cy="1"/>
            </a:xfrm>
            <a:prstGeom prst="line">
              <a:avLst/>
            </a:prstGeom>
            <a:noFill/>
            <a:ln w="38100">
              <a:solidFill>
                <a:srgbClr val="FF0000"/>
              </a:solidFill>
              <a:round/>
              <a:headEnd/>
              <a:tailEnd/>
            </a:ln>
          </p:spPr>
          <p:txBody>
            <a:bodyPr/>
            <a:lstStyle/>
            <a:p>
              <a:endParaRPr lang="en-US"/>
            </a:p>
          </p:txBody>
        </p:sp>
        <p:sp>
          <p:nvSpPr>
            <p:cNvPr id="194395" name="Freeform 859"/>
            <p:cNvSpPr>
              <a:spLocks/>
            </p:cNvSpPr>
            <p:nvPr/>
          </p:nvSpPr>
          <p:spPr bwMode="auto">
            <a:xfrm>
              <a:off x="1417" y="231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396" name="Line 860"/>
            <p:cNvSpPr>
              <a:spLocks noChangeShapeType="1"/>
            </p:cNvSpPr>
            <p:nvPr/>
          </p:nvSpPr>
          <p:spPr bwMode="auto">
            <a:xfrm>
              <a:off x="1444" y="2317"/>
              <a:ext cx="20" cy="1"/>
            </a:xfrm>
            <a:prstGeom prst="line">
              <a:avLst/>
            </a:prstGeom>
            <a:noFill/>
            <a:ln w="38100">
              <a:solidFill>
                <a:srgbClr val="FF0000"/>
              </a:solidFill>
              <a:round/>
              <a:headEnd/>
              <a:tailEnd/>
            </a:ln>
          </p:spPr>
          <p:txBody>
            <a:bodyPr/>
            <a:lstStyle/>
            <a:p>
              <a:endParaRPr lang="en-US"/>
            </a:p>
          </p:txBody>
        </p:sp>
        <p:sp>
          <p:nvSpPr>
            <p:cNvPr id="194397" name="Freeform 861"/>
            <p:cNvSpPr>
              <a:spLocks/>
            </p:cNvSpPr>
            <p:nvPr/>
          </p:nvSpPr>
          <p:spPr bwMode="auto">
            <a:xfrm>
              <a:off x="1464" y="231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398" name="Freeform 862"/>
            <p:cNvSpPr>
              <a:spLocks/>
            </p:cNvSpPr>
            <p:nvPr/>
          </p:nvSpPr>
          <p:spPr bwMode="auto">
            <a:xfrm>
              <a:off x="1491" y="2310"/>
              <a:ext cx="20" cy="7"/>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38100">
              <a:solidFill>
                <a:srgbClr val="FF0000"/>
              </a:solidFill>
              <a:prstDash val="solid"/>
              <a:round/>
              <a:headEnd/>
              <a:tailEnd/>
            </a:ln>
          </p:spPr>
          <p:txBody>
            <a:bodyPr/>
            <a:lstStyle/>
            <a:p>
              <a:endParaRPr lang="en-US"/>
            </a:p>
          </p:txBody>
        </p:sp>
        <p:sp>
          <p:nvSpPr>
            <p:cNvPr id="194399" name="Freeform 863"/>
            <p:cNvSpPr>
              <a:spLocks/>
            </p:cNvSpPr>
            <p:nvPr/>
          </p:nvSpPr>
          <p:spPr bwMode="auto">
            <a:xfrm>
              <a:off x="1511" y="231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400" name="Line 864"/>
            <p:cNvSpPr>
              <a:spLocks noChangeShapeType="1"/>
            </p:cNvSpPr>
            <p:nvPr/>
          </p:nvSpPr>
          <p:spPr bwMode="auto">
            <a:xfrm>
              <a:off x="1538" y="2310"/>
              <a:ext cx="20" cy="1"/>
            </a:xfrm>
            <a:prstGeom prst="line">
              <a:avLst/>
            </a:prstGeom>
            <a:noFill/>
            <a:ln w="38100">
              <a:solidFill>
                <a:srgbClr val="FF0000"/>
              </a:solidFill>
              <a:round/>
              <a:headEnd/>
              <a:tailEnd/>
            </a:ln>
          </p:spPr>
          <p:txBody>
            <a:bodyPr/>
            <a:lstStyle/>
            <a:p>
              <a:endParaRPr lang="en-US"/>
            </a:p>
          </p:txBody>
        </p:sp>
        <p:sp>
          <p:nvSpPr>
            <p:cNvPr id="194401" name="Freeform 865"/>
            <p:cNvSpPr>
              <a:spLocks/>
            </p:cNvSpPr>
            <p:nvPr/>
          </p:nvSpPr>
          <p:spPr bwMode="auto">
            <a:xfrm>
              <a:off x="1558" y="2310"/>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402" name="Freeform 866"/>
            <p:cNvSpPr>
              <a:spLocks/>
            </p:cNvSpPr>
            <p:nvPr/>
          </p:nvSpPr>
          <p:spPr bwMode="auto">
            <a:xfrm>
              <a:off x="1585" y="2303"/>
              <a:ext cx="20" cy="7"/>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38100">
              <a:solidFill>
                <a:srgbClr val="FF0000"/>
              </a:solidFill>
              <a:prstDash val="solid"/>
              <a:round/>
              <a:headEnd/>
              <a:tailEnd/>
            </a:ln>
          </p:spPr>
          <p:txBody>
            <a:bodyPr/>
            <a:lstStyle/>
            <a:p>
              <a:endParaRPr lang="en-US"/>
            </a:p>
          </p:txBody>
        </p:sp>
        <p:sp>
          <p:nvSpPr>
            <p:cNvPr id="194403" name="Freeform 867"/>
            <p:cNvSpPr>
              <a:spLocks/>
            </p:cNvSpPr>
            <p:nvPr/>
          </p:nvSpPr>
          <p:spPr bwMode="auto">
            <a:xfrm>
              <a:off x="1605" y="230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404" name="Line 868"/>
            <p:cNvSpPr>
              <a:spLocks noChangeShapeType="1"/>
            </p:cNvSpPr>
            <p:nvPr/>
          </p:nvSpPr>
          <p:spPr bwMode="auto">
            <a:xfrm>
              <a:off x="1632" y="2303"/>
              <a:ext cx="21" cy="1"/>
            </a:xfrm>
            <a:prstGeom prst="line">
              <a:avLst/>
            </a:prstGeom>
            <a:noFill/>
            <a:ln w="38100">
              <a:solidFill>
                <a:srgbClr val="FF0000"/>
              </a:solidFill>
              <a:round/>
              <a:headEnd/>
              <a:tailEnd/>
            </a:ln>
          </p:spPr>
          <p:txBody>
            <a:bodyPr/>
            <a:lstStyle/>
            <a:p>
              <a:endParaRPr lang="en-US"/>
            </a:p>
          </p:txBody>
        </p:sp>
        <p:sp>
          <p:nvSpPr>
            <p:cNvPr id="194405" name="Freeform 869"/>
            <p:cNvSpPr>
              <a:spLocks/>
            </p:cNvSpPr>
            <p:nvPr/>
          </p:nvSpPr>
          <p:spPr bwMode="auto">
            <a:xfrm>
              <a:off x="1653" y="2296"/>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406" name="Line 870"/>
            <p:cNvSpPr>
              <a:spLocks noChangeShapeType="1"/>
            </p:cNvSpPr>
            <p:nvPr/>
          </p:nvSpPr>
          <p:spPr bwMode="auto">
            <a:xfrm>
              <a:off x="1680" y="2296"/>
              <a:ext cx="20" cy="1"/>
            </a:xfrm>
            <a:prstGeom prst="line">
              <a:avLst/>
            </a:prstGeom>
            <a:noFill/>
            <a:ln w="38100">
              <a:solidFill>
                <a:srgbClr val="FF0000"/>
              </a:solidFill>
              <a:round/>
              <a:headEnd/>
              <a:tailEnd/>
            </a:ln>
          </p:spPr>
          <p:txBody>
            <a:bodyPr/>
            <a:lstStyle/>
            <a:p>
              <a:endParaRPr lang="en-US"/>
            </a:p>
          </p:txBody>
        </p:sp>
        <p:sp>
          <p:nvSpPr>
            <p:cNvPr id="194407" name="Freeform 871"/>
            <p:cNvSpPr>
              <a:spLocks/>
            </p:cNvSpPr>
            <p:nvPr/>
          </p:nvSpPr>
          <p:spPr bwMode="auto">
            <a:xfrm>
              <a:off x="1700" y="2296"/>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408" name="Freeform 872"/>
            <p:cNvSpPr>
              <a:spLocks/>
            </p:cNvSpPr>
            <p:nvPr/>
          </p:nvSpPr>
          <p:spPr bwMode="auto">
            <a:xfrm>
              <a:off x="1727" y="2290"/>
              <a:ext cx="20" cy="6"/>
            </a:xfrm>
            <a:custGeom>
              <a:avLst/>
              <a:gdLst/>
              <a:ahLst/>
              <a:cxnLst>
                <a:cxn ang="0">
                  <a:pos x="0" y="6"/>
                </a:cxn>
                <a:cxn ang="0">
                  <a:pos x="7" y="0"/>
                </a:cxn>
                <a:cxn ang="0">
                  <a:pos x="20" y="0"/>
                </a:cxn>
              </a:cxnLst>
              <a:rect l="0" t="0" r="r" b="b"/>
              <a:pathLst>
                <a:path w="20" h="6">
                  <a:moveTo>
                    <a:pt x="0" y="6"/>
                  </a:moveTo>
                  <a:lnTo>
                    <a:pt x="7" y="0"/>
                  </a:lnTo>
                  <a:lnTo>
                    <a:pt x="20" y="0"/>
                  </a:lnTo>
                </a:path>
              </a:pathLst>
            </a:custGeom>
            <a:noFill/>
            <a:ln w="38100">
              <a:solidFill>
                <a:srgbClr val="FF0000"/>
              </a:solidFill>
              <a:prstDash val="solid"/>
              <a:round/>
              <a:headEnd/>
              <a:tailEnd/>
            </a:ln>
          </p:spPr>
          <p:txBody>
            <a:bodyPr/>
            <a:lstStyle/>
            <a:p>
              <a:endParaRPr lang="en-US"/>
            </a:p>
          </p:txBody>
        </p:sp>
        <p:sp>
          <p:nvSpPr>
            <p:cNvPr id="194409" name="Freeform 873"/>
            <p:cNvSpPr>
              <a:spLocks/>
            </p:cNvSpPr>
            <p:nvPr/>
          </p:nvSpPr>
          <p:spPr bwMode="auto">
            <a:xfrm>
              <a:off x="1747" y="2290"/>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410" name="Freeform 874"/>
            <p:cNvSpPr>
              <a:spLocks/>
            </p:cNvSpPr>
            <p:nvPr/>
          </p:nvSpPr>
          <p:spPr bwMode="auto">
            <a:xfrm>
              <a:off x="1774" y="2283"/>
              <a:ext cx="20" cy="7"/>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38100">
              <a:solidFill>
                <a:srgbClr val="FF0000"/>
              </a:solidFill>
              <a:prstDash val="solid"/>
              <a:round/>
              <a:headEnd/>
              <a:tailEnd/>
            </a:ln>
          </p:spPr>
          <p:txBody>
            <a:bodyPr/>
            <a:lstStyle/>
            <a:p>
              <a:endParaRPr lang="en-US"/>
            </a:p>
          </p:txBody>
        </p:sp>
        <p:sp>
          <p:nvSpPr>
            <p:cNvPr id="194411" name="Freeform 875"/>
            <p:cNvSpPr>
              <a:spLocks/>
            </p:cNvSpPr>
            <p:nvPr/>
          </p:nvSpPr>
          <p:spPr bwMode="auto">
            <a:xfrm>
              <a:off x="1794" y="228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412" name="Freeform 876"/>
            <p:cNvSpPr>
              <a:spLocks/>
            </p:cNvSpPr>
            <p:nvPr/>
          </p:nvSpPr>
          <p:spPr bwMode="auto">
            <a:xfrm>
              <a:off x="1821" y="2276"/>
              <a:ext cx="20" cy="7"/>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38100">
              <a:solidFill>
                <a:srgbClr val="FF0000"/>
              </a:solidFill>
              <a:prstDash val="solid"/>
              <a:round/>
              <a:headEnd/>
              <a:tailEnd/>
            </a:ln>
          </p:spPr>
          <p:txBody>
            <a:bodyPr/>
            <a:lstStyle/>
            <a:p>
              <a:endParaRPr lang="en-US"/>
            </a:p>
          </p:txBody>
        </p:sp>
        <p:sp>
          <p:nvSpPr>
            <p:cNvPr id="194413" name="Freeform 877"/>
            <p:cNvSpPr>
              <a:spLocks/>
            </p:cNvSpPr>
            <p:nvPr/>
          </p:nvSpPr>
          <p:spPr bwMode="auto">
            <a:xfrm>
              <a:off x="1841" y="227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414" name="Line 878"/>
            <p:cNvSpPr>
              <a:spLocks noChangeShapeType="1"/>
            </p:cNvSpPr>
            <p:nvPr/>
          </p:nvSpPr>
          <p:spPr bwMode="auto">
            <a:xfrm flipV="1">
              <a:off x="1868" y="2269"/>
              <a:ext cx="21" cy="7"/>
            </a:xfrm>
            <a:prstGeom prst="line">
              <a:avLst/>
            </a:prstGeom>
            <a:noFill/>
            <a:ln w="38100">
              <a:solidFill>
                <a:srgbClr val="FF0000"/>
              </a:solidFill>
              <a:round/>
              <a:headEnd/>
              <a:tailEnd/>
            </a:ln>
          </p:spPr>
          <p:txBody>
            <a:bodyPr/>
            <a:lstStyle/>
            <a:p>
              <a:endParaRPr lang="en-US"/>
            </a:p>
          </p:txBody>
        </p:sp>
        <p:sp>
          <p:nvSpPr>
            <p:cNvPr id="194415" name="Freeform 879"/>
            <p:cNvSpPr>
              <a:spLocks/>
            </p:cNvSpPr>
            <p:nvPr/>
          </p:nvSpPr>
          <p:spPr bwMode="auto">
            <a:xfrm>
              <a:off x="1889" y="2263"/>
              <a:ext cx="27" cy="6"/>
            </a:xfrm>
            <a:custGeom>
              <a:avLst/>
              <a:gdLst/>
              <a:ahLst/>
              <a:cxnLst>
                <a:cxn ang="0">
                  <a:pos x="0" y="6"/>
                </a:cxn>
                <a:cxn ang="0">
                  <a:pos x="13" y="0"/>
                </a:cxn>
                <a:cxn ang="0">
                  <a:pos x="27" y="0"/>
                </a:cxn>
              </a:cxnLst>
              <a:rect l="0" t="0" r="r" b="b"/>
              <a:pathLst>
                <a:path w="27" h="6">
                  <a:moveTo>
                    <a:pt x="0" y="6"/>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416" name="Line 880"/>
            <p:cNvSpPr>
              <a:spLocks noChangeShapeType="1"/>
            </p:cNvSpPr>
            <p:nvPr/>
          </p:nvSpPr>
          <p:spPr bwMode="auto">
            <a:xfrm>
              <a:off x="1916" y="2263"/>
              <a:ext cx="20" cy="1"/>
            </a:xfrm>
            <a:prstGeom prst="line">
              <a:avLst/>
            </a:prstGeom>
            <a:noFill/>
            <a:ln w="38100">
              <a:solidFill>
                <a:srgbClr val="FF0000"/>
              </a:solidFill>
              <a:round/>
              <a:headEnd/>
              <a:tailEnd/>
            </a:ln>
          </p:spPr>
          <p:txBody>
            <a:bodyPr/>
            <a:lstStyle/>
            <a:p>
              <a:endParaRPr lang="en-US"/>
            </a:p>
          </p:txBody>
        </p:sp>
        <p:sp>
          <p:nvSpPr>
            <p:cNvPr id="194417" name="Freeform 881"/>
            <p:cNvSpPr>
              <a:spLocks/>
            </p:cNvSpPr>
            <p:nvPr/>
          </p:nvSpPr>
          <p:spPr bwMode="auto">
            <a:xfrm>
              <a:off x="1936" y="2256"/>
              <a:ext cx="27" cy="7"/>
            </a:xfrm>
            <a:custGeom>
              <a:avLst/>
              <a:gdLst/>
              <a:ahLst/>
              <a:cxnLst>
                <a:cxn ang="0">
                  <a:pos x="0" y="7"/>
                </a:cxn>
                <a:cxn ang="0">
                  <a:pos x="13" y="7"/>
                </a:cxn>
                <a:cxn ang="0">
                  <a:pos x="27" y="0"/>
                </a:cxn>
              </a:cxnLst>
              <a:rect l="0" t="0" r="r" b="b"/>
              <a:pathLst>
                <a:path w="27" h="7">
                  <a:moveTo>
                    <a:pt x="0" y="7"/>
                  </a:moveTo>
                  <a:lnTo>
                    <a:pt x="13" y="7"/>
                  </a:lnTo>
                  <a:lnTo>
                    <a:pt x="27" y="0"/>
                  </a:lnTo>
                </a:path>
              </a:pathLst>
            </a:custGeom>
            <a:noFill/>
            <a:ln w="38100">
              <a:solidFill>
                <a:srgbClr val="FF0000"/>
              </a:solidFill>
              <a:prstDash val="solid"/>
              <a:round/>
              <a:headEnd/>
              <a:tailEnd/>
            </a:ln>
          </p:spPr>
          <p:txBody>
            <a:bodyPr/>
            <a:lstStyle/>
            <a:p>
              <a:endParaRPr lang="en-US"/>
            </a:p>
          </p:txBody>
        </p:sp>
        <p:sp>
          <p:nvSpPr>
            <p:cNvPr id="194418" name="Line 882"/>
            <p:cNvSpPr>
              <a:spLocks noChangeShapeType="1"/>
            </p:cNvSpPr>
            <p:nvPr/>
          </p:nvSpPr>
          <p:spPr bwMode="auto">
            <a:xfrm flipV="1">
              <a:off x="1963" y="2249"/>
              <a:ext cx="20" cy="7"/>
            </a:xfrm>
            <a:prstGeom prst="line">
              <a:avLst/>
            </a:prstGeom>
            <a:noFill/>
            <a:ln w="38100">
              <a:solidFill>
                <a:srgbClr val="FF0000"/>
              </a:solidFill>
              <a:round/>
              <a:headEnd/>
              <a:tailEnd/>
            </a:ln>
          </p:spPr>
          <p:txBody>
            <a:bodyPr/>
            <a:lstStyle/>
            <a:p>
              <a:endParaRPr lang="en-US"/>
            </a:p>
          </p:txBody>
        </p:sp>
        <p:sp>
          <p:nvSpPr>
            <p:cNvPr id="194419" name="Line 883"/>
            <p:cNvSpPr>
              <a:spLocks noChangeShapeType="1"/>
            </p:cNvSpPr>
            <p:nvPr/>
          </p:nvSpPr>
          <p:spPr bwMode="auto">
            <a:xfrm flipV="1">
              <a:off x="1983" y="2242"/>
              <a:ext cx="20" cy="7"/>
            </a:xfrm>
            <a:prstGeom prst="line">
              <a:avLst/>
            </a:prstGeom>
            <a:noFill/>
            <a:ln w="38100">
              <a:solidFill>
                <a:srgbClr val="FF0000"/>
              </a:solidFill>
              <a:round/>
              <a:headEnd/>
              <a:tailEnd/>
            </a:ln>
          </p:spPr>
          <p:txBody>
            <a:bodyPr/>
            <a:lstStyle/>
            <a:p>
              <a:endParaRPr lang="en-US"/>
            </a:p>
          </p:txBody>
        </p:sp>
        <p:sp>
          <p:nvSpPr>
            <p:cNvPr id="194420" name="Freeform 884"/>
            <p:cNvSpPr>
              <a:spLocks/>
            </p:cNvSpPr>
            <p:nvPr/>
          </p:nvSpPr>
          <p:spPr bwMode="auto">
            <a:xfrm>
              <a:off x="2003" y="2236"/>
              <a:ext cx="27" cy="6"/>
            </a:xfrm>
            <a:custGeom>
              <a:avLst/>
              <a:gdLst/>
              <a:ahLst/>
              <a:cxnLst>
                <a:cxn ang="0">
                  <a:pos x="0" y="6"/>
                </a:cxn>
                <a:cxn ang="0">
                  <a:pos x="14" y="0"/>
                </a:cxn>
                <a:cxn ang="0">
                  <a:pos x="27" y="0"/>
                </a:cxn>
              </a:cxnLst>
              <a:rect l="0" t="0" r="r" b="b"/>
              <a:pathLst>
                <a:path w="27" h="6">
                  <a:moveTo>
                    <a:pt x="0" y="6"/>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421" name="Line 885"/>
            <p:cNvSpPr>
              <a:spLocks noChangeShapeType="1"/>
            </p:cNvSpPr>
            <p:nvPr/>
          </p:nvSpPr>
          <p:spPr bwMode="auto">
            <a:xfrm flipV="1">
              <a:off x="2030" y="2229"/>
              <a:ext cx="21" cy="7"/>
            </a:xfrm>
            <a:prstGeom prst="line">
              <a:avLst/>
            </a:prstGeom>
            <a:noFill/>
            <a:ln w="38100">
              <a:solidFill>
                <a:srgbClr val="FF0000"/>
              </a:solidFill>
              <a:round/>
              <a:headEnd/>
              <a:tailEnd/>
            </a:ln>
          </p:spPr>
          <p:txBody>
            <a:bodyPr/>
            <a:lstStyle/>
            <a:p>
              <a:endParaRPr lang="en-US"/>
            </a:p>
          </p:txBody>
        </p:sp>
        <p:sp>
          <p:nvSpPr>
            <p:cNvPr id="194422" name="Freeform 886"/>
            <p:cNvSpPr>
              <a:spLocks/>
            </p:cNvSpPr>
            <p:nvPr/>
          </p:nvSpPr>
          <p:spPr bwMode="auto">
            <a:xfrm>
              <a:off x="2051" y="2222"/>
              <a:ext cx="26" cy="7"/>
            </a:xfrm>
            <a:custGeom>
              <a:avLst/>
              <a:gdLst/>
              <a:ahLst/>
              <a:cxnLst>
                <a:cxn ang="0">
                  <a:pos x="0" y="7"/>
                </a:cxn>
                <a:cxn ang="0">
                  <a:pos x="13" y="0"/>
                </a:cxn>
                <a:cxn ang="0">
                  <a:pos x="26" y="0"/>
                </a:cxn>
              </a:cxnLst>
              <a:rect l="0" t="0" r="r" b="b"/>
              <a:pathLst>
                <a:path w="26" h="7">
                  <a:moveTo>
                    <a:pt x="0" y="7"/>
                  </a:moveTo>
                  <a:lnTo>
                    <a:pt x="13" y="0"/>
                  </a:lnTo>
                  <a:lnTo>
                    <a:pt x="26" y="0"/>
                  </a:lnTo>
                </a:path>
              </a:pathLst>
            </a:custGeom>
            <a:noFill/>
            <a:ln w="38100">
              <a:solidFill>
                <a:srgbClr val="FF0000"/>
              </a:solidFill>
              <a:prstDash val="solid"/>
              <a:round/>
              <a:headEnd/>
              <a:tailEnd/>
            </a:ln>
          </p:spPr>
          <p:txBody>
            <a:bodyPr/>
            <a:lstStyle/>
            <a:p>
              <a:endParaRPr lang="en-US"/>
            </a:p>
          </p:txBody>
        </p:sp>
        <p:sp>
          <p:nvSpPr>
            <p:cNvPr id="194423" name="Line 887"/>
            <p:cNvSpPr>
              <a:spLocks noChangeShapeType="1"/>
            </p:cNvSpPr>
            <p:nvPr/>
          </p:nvSpPr>
          <p:spPr bwMode="auto">
            <a:xfrm flipV="1">
              <a:off x="2077" y="2215"/>
              <a:ext cx="21" cy="7"/>
            </a:xfrm>
            <a:prstGeom prst="line">
              <a:avLst/>
            </a:prstGeom>
            <a:noFill/>
            <a:ln w="38100">
              <a:solidFill>
                <a:srgbClr val="FF0000"/>
              </a:solidFill>
              <a:round/>
              <a:headEnd/>
              <a:tailEnd/>
            </a:ln>
          </p:spPr>
          <p:txBody>
            <a:bodyPr/>
            <a:lstStyle/>
            <a:p>
              <a:endParaRPr lang="en-US"/>
            </a:p>
          </p:txBody>
        </p:sp>
        <p:sp>
          <p:nvSpPr>
            <p:cNvPr id="194424" name="Freeform 888"/>
            <p:cNvSpPr>
              <a:spLocks/>
            </p:cNvSpPr>
            <p:nvPr/>
          </p:nvSpPr>
          <p:spPr bwMode="auto">
            <a:xfrm>
              <a:off x="2098" y="2208"/>
              <a:ext cx="27" cy="7"/>
            </a:xfrm>
            <a:custGeom>
              <a:avLst/>
              <a:gdLst/>
              <a:ahLst/>
              <a:cxnLst>
                <a:cxn ang="0">
                  <a:pos x="0" y="7"/>
                </a:cxn>
                <a:cxn ang="0">
                  <a:pos x="13" y="7"/>
                </a:cxn>
                <a:cxn ang="0">
                  <a:pos x="27" y="0"/>
                </a:cxn>
              </a:cxnLst>
              <a:rect l="0" t="0" r="r" b="b"/>
              <a:pathLst>
                <a:path w="27" h="7">
                  <a:moveTo>
                    <a:pt x="0" y="7"/>
                  </a:moveTo>
                  <a:lnTo>
                    <a:pt x="13" y="7"/>
                  </a:lnTo>
                  <a:lnTo>
                    <a:pt x="27" y="0"/>
                  </a:lnTo>
                </a:path>
              </a:pathLst>
            </a:custGeom>
            <a:noFill/>
            <a:ln w="38100">
              <a:solidFill>
                <a:srgbClr val="FF0000"/>
              </a:solidFill>
              <a:prstDash val="solid"/>
              <a:round/>
              <a:headEnd/>
              <a:tailEnd/>
            </a:ln>
          </p:spPr>
          <p:txBody>
            <a:bodyPr/>
            <a:lstStyle/>
            <a:p>
              <a:endParaRPr lang="en-US"/>
            </a:p>
          </p:txBody>
        </p:sp>
        <p:sp>
          <p:nvSpPr>
            <p:cNvPr id="194425" name="Line 889"/>
            <p:cNvSpPr>
              <a:spLocks noChangeShapeType="1"/>
            </p:cNvSpPr>
            <p:nvPr/>
          </p:nvSpPr>
          <p:spPr bwMode="auto">
            <a:xfrm flipV="1">
              <a:off x="2125" y="2195"/>
              <a:ext cx="20" cy="13"/>
            </a:xfrm>
            <a:prstGeom prst="line">
              <a:avLst/>
            </a:prstGeom>
            <a:noFill/>
            <a:ln w="38100">
              <a:solidFill>
                <a:srgbClr val="FF0000"/>
              </a:solidFill>
              <a:round/>
              <a:headEnd/>
              <a:tailEnd/>
            </a:ln>
          </p:spPr>
          <p:txBody>
            <a:bodyPr/>
            <a:lstStyle/>
            <a:p>
              <a:endParaRPr lang="en-US"/>
            </a:p>
          </p:txBody>
        </p:sp>
        <p:sp>
          <p:nvSpPr>
            <p:cNvPr id="194426" name="Freeform 890"/>
            <p:cNvSpPr>
              <a:spLocks/>
            </p:cNvSpPr>
            <p:nvPr/>
          </p:nvSpPr>
          <p:spPr bwMode="auto">
            <a:xfrm>
              <a:off x="2145" y="2188"/>
              <a:ext cx="27" cy="7"/>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427" name="Line 891"/>
            <p:cNvSpPr>
              <a:spLocks noChangeShapeType="1"/>
            </p:cNvSpPr>
            <p:nvPr/>
          </p:nvSpPr>
          <p:spPr bwMode="auto">
            <a:xfrm flipV="1">
              <a:off x="2172" y="2175"/>
              <a:ext cx="20" cy="13"/>
            </a:xfrm>
            <a:prstGeom prst="line">
              <a:avLst/>
            </a:prstGeom>
            <a:noFill/>
            <a:ln w="38100">
              <a:solidFill>
                <a:srgbClr val="FF0000"/>
              </a:solidFill>
              <a:round/>
              <a:headEnd/>
              <a:tailEnd/>
            </a:ln>
          </p:spPr>
          <p:txBody>
            <a:bodyPr/>
            <a:lstStyle/>
            <a:p>
              <a:endParaRPr lang="en-US"/>
            </a:p>
          </p:txBody>
        </p:sp>
        <p:sp>
          <p:nvSpPr>
            <p:cNvPr id="194428" name="Freeform 892"/>
            <p:cNvSpPr>
              <a:spLocks/>
            </p:cNvSpPr>
            <p:nvPr/>
          </p:nvSpPr>
          <p:spPr bwMode="auto">
            <a:xfrm>
              <a:off x="2192" y="2168"/>
              <a:ext cx="27" cy="7"/>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429" name="Line 893"/>
            <p:cNvSpPr>
              <a:spLocks noChangeShapeType="1"/>
            </p:cNvSpPr>
            <p:nvPr/>
          </p:nvSpPr>
          <p:spPr bwMode="auto">
            <a:xfrm flipV="1">
              <a:off x="2219" y="2154"/>
              <a:ext cx="20" cy="14"/>
            </a:xfrm>
            <a:prstGeom prst="line">
              <a:avLst/>
            </a:prstGeom>
            <a:noFill/>
            <a:ln w="38100">
              <a:solidFill>
                <a:srgbClr val="FF0000"/>
              </a:solidFill>
              <a:round/>
              <a:headEnd/>
              <a:tailEnd/>
            </a:ln>
          </p:spPr>
          <p:txBody>
            <a:bodyPr/>
            <a:lstStyle/>
            <a:p>
              <a:endParaRPr lang="en-US"/>
            </a:p>
          </p:txBody>
        </p:sp>
        <p:sp>
          <p:nvSpPr>
            <p:cNvPr id="194430" name="Freeform 894"/>
            <p:cNvSpPr>
              <a:spLocks/>
            </p:cNvSpPr>
            <p:nvPr/>
          </p:nvSpPr>
          <p:spPr bwMode="auto">
            <a:xfrm>
              <a:off x="2239" y="2141"/>
              <a:ext cx="27" cy="13"/>
            </a:xfrm>
            <a:custGeom>
              <a:avLst/>
              <a:gdLst/>
              <a:ahLst/>
              <a:cxnLst>
                <a:cxn ang="0">
                  <a:pos x="0" y="13"/>
                </a:cxn>
                <a:cxn ang="0">
                  <a:pos x="14" y="7"/>
                </a:cxn>
                <a:cxn ang="0">
                  <a:pos x="27" y="0"/>
                </a:cxn>
              </a:cxnLst>
              <a:rect l="0" t="0" r="r" b="b"/>
              <a:pathLst>
                <a:path w="27" h="13">
                  <a:moveTo>
                    <a:pt x="0" y="13"/>
                  </a:moveTo>
                  <a:lnTo>
                    <a:pt x="14" y="7"/>
                  </a:lnTo>
                  <a:lnTo>
                    <a:pt x="27" y="0"/>
                  </a:lnTo>
                </a:path>
              </a:pathLst>
            </a:custGeom>
            <a:noFill/>
            <a:ln w="38100">
              <a:solidFill>
                <a:srgbClr val="FF0000"/>
              </a:solidFill>
              <a:prstDash val="solid"/>
              <a:round/>
              <a:headEnd/>
              <a:tailEnd/>
            </a:ln>
          </p:spPr>
          <p:txBody>
            <a:bodyPr/>
            <a:lstStyle/>
            <a:p>
              <a:endParaRPr lang="en-US"/>
            </a:p>
          </p:txBody>
        </p:sp>
        <p:sp>
          <p:nvSpPr>
            <p:cNvPr id="194431" name="Line 895"/>
            <p:cNvSpPr>
              <a:spLocks noChangeShapeType="1"/>
            </p:cNvSpPr>
            <p:nvPr/>
          </p:nvSpPr>
          <p:spPr bwMode="auto">
            <a:xfrm flipV="1">
              <a:off x="2266" y="2127"/>
              <a:ext cx="21" cy="14"/>
            </a:xfrm>
            <a:prstGeom prst="line">
              <a:avLst/>
            </a:prstGeom>
            <a:noFill/>
            <a:ln w="38100">
              <a:solidFill>
                <a:srgbClr val="FF0000"/>
              </a:solidFill>
              <a:round/>
              <a:headEnd/>
              <a:tailEnd/>
            </a:ln>
          </p:spPr>
          <p:txBody>
            <a:bodyPr/>
            <a:lstStyle/>
            <a:p>
              <a:endParaRPr lang="en-US"/>
            </a:p>
          </p:txBody>
        </p:sp>
        <p:sp>
          <p:nvSpPr>
            <p:cNvPr id="194432" name="Freeform 896"/>
            <p:cNvSpPr>
              <a:spLocks/>
            </p:cNvSpPr>
            <p:nvPr/>
          </p:nvSpPr>
          <p:spPr bwMode="auto">
            <a:xfrm>
              <a:off x="2287" y="2114"/>
              <a:ext cx="27" cy="13"/>
            </a:xfrm>
            <a:custGeom>
              <a:avLst/>
              <a:gdLst/>
              <a:ahLst/>
              <a:cxnLst>
                <a:cxn ang="0">
                  <a:pos x="0" y="13"/>
                </a:cxn>
                <a:cxn ang="0">
                  <a:pos x="13" y="7"/>
                </a:cxn>
                <a:cxn ang="0">
                  <a:pos x="27" y="0"/>
                </a:cxn>
              </a:cxnLst>
              <a:rect l="0" t="0" r="r" b="b"/>
              <a:pathLst>
                <a:path w="27" h="13">
                  <a:moveTo>
                    <a:pt x="0" y="13"/>
                  </a:moveTo>
                  <a:lnTo>
                    <a:pt x="13" y="7"/>
                  </a:lnTo>
                  <a:lnTo>
                    <a:pt x="27" y="0"/>
                  </a:lnTo>
                </a:path>
              </a:pathLst>
            </a:custGeom>
            <a:noFill/>
            <a:ln w="38100">
              <a:solidFill>
                <a:srgbClr val="FF0000"/>
              </a:solidFill>
              <a:prstDash val="solid"/>
              <a:round/>
              <a:headEnd/>
              <a:tailEnd/>
            </a:ln>
          </p:spPr>
          <p:txBody>
            <a:bodyPr/>
            <a:lstStyle/>
            <a:p>
              <a:endParaRPr lang="en-US"/>
            </a:p>
          </p:txBody>
        </p:sp>
        <p:sp>
          <p:nvSpPr>
            <p:cNvPr id="194433" name="Line 897"/>
            <p:cNvSpPr>
              <a:spLocks noChangeShapeType="1"/>
            </p:cNvSpPr>
            <p:nvPr/>
          </p:nvSpPr>
          <p:spPr bwMode="auto">
            <a:xfrm flipV="1">
              <a:off x="2314" y="2100"/>
              <a:ext cx="20" cy="14"/>
            </a:xfrm>
            <a:prstGeom prst="line">
              <a:avLst/>
            </a:prstGeom>
            <a:noFill/>
            <a:ln w="38100">
              <a:solidFill>
                <a:srgbClr val="FF0000"/>
              </a:solidFill>
              <a:round/>
              <a:headEnd/>
              <a:tailEnd/>
            </a:ln>
          </p:spPr>
          <p:txBody>
            <a:bodyPr/>
            <a:lstStyle/>
            <a:p>
              <a:endParaRPr lang="en-US"/>
            </a:p>
          </p:txBody>
        </p:sp>
        <p:sp>
          <p:nvSpPr>
            <p:cNvPr id="194434" name="Freeform 898"/>
            <p:cNvSpPr>
              <a:spLocks/>
            </p:cNvSpPr>
            <p:nvPr/>
          </p:nvSpPr>
          <p:spPr bwMode="auto">
            <a:xfrm>
              <a:off x="2334" y="2080"/>
              <a:ext cx="27" cy="20"/>
            </a:xfrm>
            <a:custGeom>
              <a:avLst/>
              <a:gdLst/>
              <a:ahLst/>
              <a:cxnLst>
                <a:cxn ang="0">
                  <a:pos x="0" y="20"/>
                </a:cxn>
                <a:cxn ang="0">
                  <a:pos x="13" y="7"/>
                </a:cxn>
                <a:cxn ang="0">
                  <a:pos x="27" y="0"/>
                </a:cxn>
              </a:cxnLst>
              <a:rect l="0" t="0" r="r" b="b"/>
              <a:pathLst>
                <a:path w="27" h="20">
                  <a:moveTo>
                    <a:pt x="0" y="20"/>
                  </a:moveTo>
                  <a:lnTo>
                    <a:pt x="13" y="7"/>
                  </a:lnTo>
                  <a:lnTo>
                    <a:pt x="27" y="0"/>
                  </a:lnTo>
                </a:path>
              </a:pathLst>
            </a:custGeom>
            <a:noFill/>
            <a:ln w="38100">
              <a:solidFill>
                <a:srgbClr val="FF0000"/>
              </a:solidFill>
              <a:prstDash val="solid"/>
              <a:round/>
              <a:headEnd/>
              <a:tailEnd/>
            </a:ln>
          </p:spPr>
          <p:txBody>
            <a:bodyPr/>
            <a:lstStyle/>
            <a:p>
              <a:endParaRPr lang="en-US"/>
            </a:p>
          </p:txBody>
        </p:sp>
        <p:sp>
          <p:nvSpPr>
            <p:cNvPr id="194435" name="Line 899"/>
            <p:cNvSpPr>
              <a:spLocks noChangeShapeType="1"/>
            </p:cNvSpPr>
            <p:nvPr/>
          </p:nvSpPr>
          <p:spPr bwMode="auto">
            <a:xfrm flipV="1">
              <a:off x="2361" y="2067"/>
              <a:ext cx="20" cy="13"/>
            </a:xfrm>
            <a:prstGeom prst="line">
              <a:avLst/>
            </a:prstGeom>
            <a:noFill/>
            <a:ln w="38100">
              <a:solidFill>
                <a:srgbClr val="FF0000"/>
              </a:solidFill>
              <a:round/>
              <a:headEnd/>
              <a:tailEnd/>
            </a:ln>
          </p:spPr>
          <p:txBody>
            <a:bodyPr/>
            <a:lstStyle/>
            <a:p>
              <a:endParaRPr lang="en-US"/>
            </a:p>
          </p:txBody>
        </p:sp>
        <p:sp>
          <p:nvSpPr>
            <p:cNvPr id="194436" name="Freeform 900"/>
            <p:cNvSpPr>
              <a:spLocks/>
            </p:cNvSpPr>
            <p:nvPr/>
          </p:nvSpPr>
          <p:spPr bwMode="auto">
            <a:xfrm>
              <a:off x="2381" y="2046"/>
              <a:ext cx="27" cy="21"/>
            </a:xfrm>
            <a:custGeom>
              <a:avLst/>
              <a:gdLst/>
              <a:ahLst/>
              <a:cxnLst>
                <a:cxn ang="0">
                  <a:pos x="0" y="21"/>
                </a:cxn>
                <a:cxn ang="0">
                  <a:pos x="13" y="14"/>
                </a:cxn>
                <a:cxn ang="0">
                  <a:pos x="27" y="0"/>
                </a:cxn>
              </a:cxnLst>
              <a:rect l="0" t="0" r="r" b="b"/>
              <a:pathLst>
                <a:path w="27" h="21">
                  <a:moveTo>
                    <a:pt x="0" y="21"/>
                  </a:moveTo>
                  <a:lnTo>
                    <a:pt x="13" y="14"/>
                  </a:lnTo>
                  <a:lnTo>
                    <a:pt x="27" y="0"/>
                  </a:lnTo>
                </a:path>
              </a:pathLst>
            </a:custGeom>
            <a:noFill/>
            <a:ln w="38100">
              <a:solidFill>
                <a:srgbClr val="FF0000"/>
              </a:solidFill>
              <a:prstDash val="solid"/>
              <a:round/>
              <a:headEnd/>
              <a:tailEnd/>
            </a:ln>
          </p:spPr>
          <p:txBody>
            <a:bodyPr/>
            <a:lstStyle/>
            <a:p>
              <a:endParaRPr lang="en-US"/>
            </a:p>
          </p:txBody>
        </p:sp>
        <p:sp>
          <p:nvSpPr>
            <p:cNvPr id="194437" name="Line 901"/>
            <p:cNvSpPr>
              <a:spLocks noChangeShapeType="1"/>
            </p:cNvSpPr>
            <p:nvPr/>
          </p:nvSpPr>
          <p:spPr bwMode="auto">
            <a:xfrm flipV="1">
              <a:off x="2408" y="2026"/>
              <a:ext cx="20" cy="20"/>
            </a:xfrm>
            <a:prstGeom prst="line">
              <a:avLst/>
            </a:prstGeom>
            <a:noFill/>
            <a:ln w="38100">
              <a:solidFill>
                <a:srgbClr val="FF0000"/>
              </a:solidFill>
              <a:round/>
              <a:headEnd/>
              <a:tailEnd/>
            </a:ln>
          </p:spPr>
          <p:txBody>
            <a:bodyPr/>
            <a:lstStyle/>
            <a:p>
              <a:endParaRPr lang="en-US"/>
            </a:p>
          </p:txBody>
        </p:sp>
        <p:sp>
          <p:nvSpPr>
            <p:cNvPr id="194438" name="Freeform 902"/>
            <p:cNvSpPr>
              <a:spLocks/>
            </p:cNvSpPr>
            <p:nvPr/>
          </p:nvSpPr>
          <p:spPr bwMode="auto">
            <a:xfrm>
              <a:off x="2428" y="2006"/>
              <a:ext cx="27" cy="20"/>
            </a:xfrm>
            <a:custGeom>
              <a:avLst/>
              <a:gdLst/>
              <a:ahLst/>
              <a:cxnLst>
                <a:cxn ang="0">
                  <a:pos x="0" y="20"/>
                </a:cxn>
                <a:cxn ang="0">
                  <a:pos x="14" y="7"/>
                </a:cxn>
                <a:cxn ang="0">
                  <a:pos x="27" y="0"/>
                </a:cxn>
              </a:cxnLst>
              <a:rect l="0" t="0" r="r" b="b"/>
              <a:pathLst>
                <a:path w="27" h="20">
                  <a:moveTo>
                    <a:pt x="0" y="20"/>
                  </a:moveTo>
                  <a:lnTo>
                    <a:pt x="14" y="7"/>
                  </a:lnTo>
                  <a:lnTo>
                    <a:pt x="27" y="0"/>
                  </a:lnTo>
                </a:path>
              </a:pathLst>
            </a:custGeom>
            <a:noFill/>
            <a:ln w="38100">
              <a:solidFill>
                <a:srgbClr val="FF0000"/>
              </a:solidFill>
              <a:prstDash val="solid"/>
              <a:round/>
              <a:headEnd/>
              <a:tailEnd/>
            </a:ln>
          </p:spPr>
          <p:txBody>
            <a:bodyPr/>
            <a:lstStyle/>
            <a:p>
              <a:endParaRPr lang="en-US"/>
            </a:p>
          </p:txBody>
        </p:sp>
        <p:sp>
          <p:nvSpPr>
            <p:cNvPr id="194439" name="Line 903"/>
            <p:cNvSpPr>
              <a:spLocks noChangeShapeType="1"/>
            </p:cNvSpPr>
            <p:nvPr/>
          </p:nvSpPr>
          <p:spPr bwMode="auto">
            <a:xfrm flipV="1">
              <a:off x="2455" y="1985"/>
              <a:ext cx="20" cy="21"/>
            </a:xfrm>
            <a:prstGeom prst="line">
              <a:avLst/>
            </a:prstGeom>
            <a:noFill/>
            <a:ln w="38100">
              <a:solidFill>
                <a:srgbClr val="FF0000"/>
              </a:solidFill>
              <a:round/>
              <a:headEnd/>
              <a:tailEnd/>
            </a:ln>
          </p:spPr>
          <p:txBody>
            <a:bodyPr/>
            <a:lstStyle/>
            <a:p>
              <a:endParaRPr lang="en-US"/>
            </a:p>
          </p:txBody>
        </p:sp>
        <p:sp>
          <p:nvSpPr>
            <p:cNvPr id="194440" name="Freeform 904"/>
            <p:cNvSpPr>
              <a:spLocks/>
            </p:cNvSpPr>
            <p:nvPr/>
          </p:nvSpPr>
          <p:spPr bwMode="auto">
            <a:xfrm>
              <a:off x="2475" y="1965"/>
              <a:ext cx="27" cy="20"/>
            </a:xfrm>
            <a:custGeom>
              <a:avLst/>
              <a:gdLst/>
              <a:ahLst/>
              <a:cxnLst>
                <a:cxn ang="0">
                  <a:pos x="0" y="20"/>
                </a:cxn>
                <a:cxn ang="0">
                  <a:pos x="14" y="14"/>
                </a:cxn>
                <a:cxn ang="0">
                  <a:pos x="27" y="0"/>
                </a:cxn>
              </a:cxnLst>
              <a:rect l="0" t="0" r="r" b="b"/>
              <a:pathLst>
                <a:path w="27" h="20">
                  <a:moveTo>
                    <a:pt x="0" y="20"/>
                  </a:moveTo>
                  <a:lnTo>
                    <a:pt x="14" y="14"/>
                  </a:lnTo>
                  <a:lnTo>
                    <a:pt x="27" y="0"/>
                  </a:lnTo>
                </a:path>
              </a:pathLst>
            </a:custGeom>
            <a:noFill/>
            <a:ln w="38100">
              <a:solidFill>
                <a:srgbClr val="FF0000"/>
              </a:solidFill>
              <a:prstDash val="solid"/>
              <a:round/>
              <a:headEnd/>
              <a:tailEnd/>
            </a:ln>
          </p:spPr>
          <p:txBody>
            <a:bodyPr/>
            <a:lstStyle/>
            <a:p>
              <a:endParaRPr lang="en-US"/>
            </a:p>
          </p:txBody>
        </p:sp>
        <p:sp>
          <p:nvSpPr>
            <p:cNvPr id="194441" name="Line 905"/>
            <p:cNvSpPr>
              <a:spLocks noChangeShapeType="1"/>
            </p:cNvSpPr>
            <p:nvPr/>
          </p:nvSpPr>
          <p:spPr bwMode="auto">
            <a:xfrm flipV="1">
              <a:off x="2502" y="1938"/>
              <a:ext cx="21" cy="27"/>
            </a:xfrm>
            <a:prstGeom prst="line">
              <a:avLst/>
            </a:prstGeom>
            <a:noFill/>
            <a:ln w="38100">
              <a:solidFill>
                <a:srgbClr val="FF0000"/>
              </a:solidFill>
              <a:round/>
              <a:headEnd/>
              <a:tailEnd/>
            </a:ln>
          </p:spPr>
          <p:txBody>
            <a:bodyPr/>
            <a:lstStyle/>
            <a:p>
              <a:endParaRPr lang="en-US"/>
            </a:p>
          </p:txBody>
        </p:sp>
        <p:sp>
          <p:nvSpPr>
            <p:cNvPr id="194442" name="Freeform 906"/>
            <p:cNvSpPr>
              <a:spLocks/>
            </p:cNvSpPr>
            <p:nvPr/>
          </p:nvSpPr>
          <p:spPr bwMode="auto">
            <a:xfrm>
              <a:off x="2523" y="1911"/>
              <a:ext cx="27" cy="27"/>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38100">
              <a:solidFill>
                <a:srgbClr val="FF0000"/>
              </a:solidFill>
              <a:prstDash val="solid"/>
              <a:round/>
              <a:headEnd/>
              <a:tailEnd/>
            </a:ln>
          </p:spPr>
          <p:txBody>
            <a:bodyPr/>
            <a:lstStyle/>
            <a:p>
              <a:endParaRPr lang="en-US"/>
            </a:p>
          </p:txBody>
        </p:sp>
        <p:sp>
          <p:nvSpPr>
            <p:cNvPr id="194443" name="Line 907"/>
            <p:cNvSpPr>
              <a:spLocks noChangeShapeType="1"/>
            </p:cNvSpPr>
            <p:nvPr/>
          </p:nvSpPr>
          <p:spPr bwMode="auto">
            <a:xfrm flipV="1">
              <a:off x="2550" y="1884"/>
              <a:ext cx="20" cy="27"/>
            </a:xfrm>
            <a:prstGeom prst="line">
              <a:avLst/>
            </a:prstGeom>
            <a:noFill/>
            <a:ln w="38100">
              <a:solidFill>
                <a:srgbClr val="FF0000"/>
              </a:solidFill>
              <a:round/>
              <a:headEnd/>
              <a:tailEnd/>
            </a:ln>
          </p:spPr>
          <p:txBody>
            <a:bodyPr/>
            <a:lstStyle/>
            <a:p>
              <a:endParaRPr lang="en-US"/>
            </a:p>
          </p:txBody>
        </p:sp>
        <p:sp>
          <p:nvSpPr>
            <p:cNvPr id="194444" name="Freeform 908"/>
            <p:cNvSpPr>
              <a:spLocks/>
            </p:cNvSpPr>
            <p:nvPr/>
          </p:nvSpPr>
          <p:spPr bwMode="auto">
            <a:xfrm>
              <a:off x="2570" y="1857"/>
              <a:ext cx="27" cy="27"/>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38100">
              <a:solidFill>
                <a:srgbClr val="FF0000"/>
              </a:solidFill>
              <a:prstDash val="solid"/>
              <a:round/>
              <a:headEnd/>
              <a:tailEnd/>
            </a:ln>
          </p:spPr>
          <p:txBody>
            <a:bodyPr/>
            <a:lstStyle/>
            <a:p>
              <a:endParaRPr lang="en-US"/>
            </a:p>
          </p:txBody>
        </p:sp>
        <p:sp>
          <p:nvSpPr>
            <p:cNvPr id="194445" name="Line 909"/>
            <p:cNvSpPr>
              <a:spLocks noChangeShapeType="1"/>
            </p:cNvSpPr>
            <p:nvPr/>
          </p:nvSpPr>
          <p:spPr bwMode="auto">
            <a:xfrm flipV="1">
              <a:off x="2597" y="1830"/>
              <a:ext cx="20" cy="27"/>
            </a:xfrm>
            <a:prstGeom prst="line">
              <a:avLst/>
            </a:prstGeom>
            <a:noFill/>
            <a:ln w="38100">
              <a:solidFill>
                <a:srgbClr val="FF0000"/>
              </a:solidFill>
              <a:round/>
              <a:headEnd/>
              <a:tailEnd/>
            </a:ln>
          </p:spPr>
          <p:txBody>
            <a:bodyPr/>
            <a:lstStyle/>
            <a:p>
              <a:endParaRPr lang="en-US"/>
            </a:p>
          </p:txBody>
        </p:sp>
        <p:sp>
          <p:nvSpPr>
            <p:cNvPr id="194446" name="Line 910"/>
            <p:cNvSpPr>
              <a:spLocks noChangeShapeType="1"/>
            </p:cNvSpPr>
            <p:nvPr/>
          </p:nvSpPr>
          <p:spPr bwMode="auto">
            <a:xfrm flipV="1">
              <a:off x="2617" y="1803"/>
              <a:ext cx="20" cy="27"/>
            </a:xfrm>
            <a:prstGeom prst="line">
              <a:avLst/>
            </a:prstGeom>
            <a:noFill/>
            <a:ln w="38100">
              <a:solidFill>
                <a:srgbClr val="FF0000"/>
              </a:solidFill>
              <a:round/>
              <a:headEnd/>
              <a:tailEnd/>
            </a:ln>
          </p:spPr>
          <p:txBody>
            <a:bodyPr/>
            <a:lstStyle/>
            <a:p>
              <a:endParaRPr lang="en-US"/>
            </a:p>
          </p:txBody>
        </p:sp>
        <p:sp>
          <p:nvSpPr>
            <p:cNvPr id="194447" name="Freeform 911"/>
            <p:cNvSpPr>
              <a:spLocks/>
            </p:cNvSpPr>
            <p:nvPr/>
          </p:nvSpPr>
          <p:spPr bwMode="auto">
            <a:xfrm>
              <a:off x="2637" y="1769"/>
              <a:ext cx="27" cy="34"/>
            </a:xfrm>
            <a:custGeom>
              <a:avLst/>
              <a:gdLst/>
              <a:ahLst/>
              <a:cxnLst>
                <a:cxn ang="0">
                  <a:pos x="0" y="34"/>
                </a:cxn>
                <a:cxn ang="0">
                  <a:pos x="14" y="21"/>
                </a:cxn>
                <a:cxn ang="0">
                  <a:pos x="27" y="0"/>
                </a:cxn>
              </a:cxnLst>
              <a:rect l="0" t="0" r="r" b="b"/>
              <a:pathLst>
                <a:path w="27" h="34">
                  <a:moveTo>
                    <a:pt x="0" y="34"/>
                  </a:moveTo>
                  <a:lnTo>
                    <a:pt x="14" y="21"/>
                  </a:lnTo>
                  <a:lnTo>
                    <a:pt x="27" y="0"/>
                  </a:lnTo>
                </a:path>
              </a:pathLst>
            </a:custGeom>
            <a:noFill/>
            <a:ln w="38100">
              <a:solidFill>
                <a:srgbClr val="FF0000"/>
              </a:solidFill>
              <a:prstDash val="solid"/>
              <a:round/>
              <a:headEnd/>
              <a:tailEnd/>
            </a:ln>
          </p:spPr>
          <p:txBody>
            <a:bodyPr/>
            <a:lstStyle/>
            <a:p>
              <a:endParaRPr lang="en-US"/>
            </a:p>
          </p:txBody>
        </p:sp>
        <p:sp>
          <p:nvSpPr>
            <p:cNvPr id="194448" name="Line 912"/>
            <p:cNvSpPr>
              <a:spLocks noChangeShapeType="1"/>
            </p:cNvSpPr>
            <p:nvPr/>
          </p:nvSpPr>
          <p:spPr bwMode="auto">
            <a:xfrm flipV="1">
              <a:off x="2664" y="1735"/>
              <a:ext cx="20" cy="34"/>
            </a:xfrm>
            <a:prstGeom prst="line">
              <a:avLst/>
            </a:prstGeom>
            <a:noFill/>
            <a:ln w="38100">
              <a:solidFill>
                <a:srgbClr val="FF0000"/>
              </a:solidFill>
              <a:round/>
              <a:headEnd/>
              <a:tailEnd/>
            </a:ln>
          </p:spPr>
          <p:txBody>
            <a:bodyPr/>
            <a:lstStyle/>
            <a:p>
              <a:endParaRPr lang="en-US"/>
            </a:p>
          </p:txBody>
        </p:sp>
        <p:sp>
          <p:nvSpPr>
            <p:cNvPr id="194449" name="Freeform 913"/>
            <p:cNvSpPr>
              <a:spLocks/>
            </p:cNvSpPr>
            <p:nvPr/>
          </p:nvSpPr>
          <p:spPr bwMode="auto">
            <a:xfrm>
              <a:off x="2684" y="1702"/>
              <a:ext cx="27" cy="33"/>
            </a:xfrm>
            <a:custGeom>
              <a:avLst/>
              <a:gdLst/>
              <a:ahLst/>
              <a:cxnLst>
                <a:cxn ang="0">
                  <a:pos x="0" y="33"/>
                </a:cxn>
                <a:cxn ang="0">
                  <a:pos x="14" y="13"/>
                </a:cxn>
                <a:cxn ang="0">
                  <a:pos x="27" y="0"/>
                </a:cxn>
              </a:cxnLst>
              <a:rect l="0" t="0" r="r" b="b"/>
              <a:pathLst>
                <a:path w="27" h="33">
                  <a:moveTo>
                    <a:pt x="0" y="33"/>
                  </a:moveTo>
                  <a:lnTo>
                    <a:pt x="14" y="13"/>
                  </a:lnTo>
                  <a:lnTo>
                    <a:pt x="27" y="0"/>
                  </a:lnTo>
                </a:path>
              </a:pathLst>
            </a:custGeom>
            <a:noFill/>
            <a:ln w="38100">
              <a:solidFill>
                <a:srgbClr val="FF0000"/>
              </a:solidFill>
              <a:prstDash val="solid"/>
              <a:round/>
              <a:headEnd/>
              <a:tailEnd/>
            </a:ln>
          </p:spPr>
          <p:txBody>
            <a:bodyPr/>
            <a:lstStyle/>
            <a:p>
              <a:endParaRPr lang="en-US"/>
            </a:p>
          </p:txBody>
        </p:sp>
        <p:sp>
          <p:nvSpPr>
            <p:cNvPr id="194450" name="Line 914"/>
            <p:cNvSpPr>
              <a:spLocks noChangeShapeType="1"/>
            </p:cNvSpPr>
            <p:nvPr/>
          </p:nvSpPr>
          <p:spPr bwMode="auto">
            <a:xfrm flipV="1">
              <a:off x="2711" y="1668"/>
              <a:ext cx="21" cy="34"/>
            </a:xfrm>
            <a:prstGeom prst="line">
              <a:avLst/>
            </a:prstGeom>
            <a:noFill/>
            <a:ln w="38100">
              <a:solidFill>
                <a:srgbClr val="FF0000"/>
              </a:solidFill>
              <a:round/>
              <a:headEnd/>
              <a:tailEnd/>
            </a:ln>
          </p:spPr>
          <p:txBody>
            <a:bodyPr/>
            <a:lstStyle/>
            <a:p>
              <a:endParaRPr lang="en-US"/>
            </a:p>
          </p:txBody>
        </p:sp>
        <p:sp>
          <p:nvSpPr>
            <p:cNvPr id="194451" name="Freeform 915"/>
            <p:cNvSpPr>
              <a:spLocks/>
            </p:cNvSpPr>
            <p:nvPr/>
          </p:nvSpPr>
          <p:spPr bwMode="auto">
            <a:xfrm>
              <a:off x="2732" y="1634"/>
              <a:ext cx="27" cy="34"/>
            </a:xfrm>
            <a:custGeom>
              <a:avLst/>
              <a:gdLst/>
              <a:ahLst/>
              <a:cxnLst>
                <a:cxn ang="0">
                  <a:pos x="0" y="34"/>
                </a:cxn>
                <a:cxn ang="0">
                  <a:pos x="13" y="14"/>
                </a:cxn>
                <a:cxn ang="0">
                  <a:pos x="27" y="0"/>
                </a:cxn>
              </a:cxnLst>
              <a:rect l="0" t="0" r="r" b="b"/>
              <a:pathLst>
                <a:path w="27" h="34">
                  <a:moveTo>
                    <a:pt x="0" y="34"/>
                  </a:moveTo>
                  <a:lnTo>
                    <a:pt x="13" y="14"/>
                  </a:lnTo>
                  <a:lnTo>
                    <a:pt x="27" y="0"/>
                  </a:lnTo>
                </a:path>
              </a:pathLst>
            </a:custGeom>
            <a:noFill/>
            <a:ln w="38100">
              <a:solidFill>
                <a:srgbClr val="FF0000"/>
              </a:solidFill>
              <a:prstDash val="solid"/>
              <a:round/>
              <a:headEnd/>
              <a:tailEnd/>
            </a:ln>
          </p:spPr>
          <p:txBody>
            <a:bodyPr/>
            <a:lstStyle/>
            <a:p>
              <a:endParaRPr lang="en-US"/>
            </a:p>
          </p:txBody>
        </p:sp>
        <p:sp>
          <p:nvSpPr>
            <p:cNvPr id="194452" name="Line 916"/>
            <p:cNvSpPr>
              <a:spLocks noChangeShapeType="1"/>
            </p:cNvSpPr>
            <p:nvPr/>
          </p:nvSpPr>
          <p:spPr bwMode="auto">
            <a:xfrm flipV="1">
              <a:off x="2759" y="1600"/>
              <a:ext cx="20" cy="34"/>
            </a:xfrm>
            <a:prstGeom prst="line">
              <a:avLst/>
            </a:prstGeom>
            <a:noFill/>
            <a:ln w="38100">
              <a:solidFill>
                <a:srgbClr val="FF0000"/>
              </a:solidFill>
              <a:round/>
              <a:headEnd/>
              <a:tailEnd/>
            </a:ln>
          </p:spPr>
          <p:txBody>
            <a:bodyPr/>
            <a:lstStyle/>
            <a:p>
              <a:endParaRPr lang="en-US"/>
            </a:p>
          </p:txBody>
        </p:sp>
        <p:sp>
          <p:nvSpPr>
            <p:cNvPr id="194453" name="Freeform 917"/>
            <p:cNvSpPr>
              <a:spLocks/>
            </p:cNvSpPr>
            <p:nvPr/>
          </p:nvSpPr>
          <p:spPr bwMode="auto">
            <a:xfrm>
              <a:off x="2779" y="1567"/>
              <a:ext cx="27" cy="33"/>
            </a:xfrm>
            <a:custGeom>
              <a:avLst/>
              <a:gdLst/>
              <a:ahLst/>
              <a:cxnLst>
                <a:cxn ang="0">
                  <a:pos x="0" y="33"/>
                </a:cxn>
                <a:cxn ang="0">
                  <a:pos x="13" y="20"/>
                </a:cxn>
                <a:cxn ang="0">
                  <a:pos x="27" y="0"/>
                </a:cxn>
              </a:cxnLst>
              <a:rect l="0" t="0" r="r" b="b"/>
              <a:pathLst>
                <a:path w="27" h="33">
                  <a:moveTo>
                    <a:pt x="0" y="33"/>
                  </a:moveTo>
                  <a:lnTo>
                    <a:pt x="13" y="20"/>
                  </a:lnTo>
                  <a:lnTo>
                    <a:pt x="27" y="0"/>
                  </a:lnTo>
                </a:path>
              </a:pathLst>
            </a:custGeom>
            <a:noFill/>
            <a:ln w="38100">
              <a:solidFill>
                <a:srgbClr val="FF0000"/>
              </a:solidFill>
              <a:prstDash val="solid"/>
              <a:round/>
              <a:headEnd/>
              <a:tailEnd/>
            </a:ln>
          </p:spPr>
          <p:txBody>
            <a:bodyPr/>
            <a:lstStyle/>
            <a:p>
              <a:endParaRPr lang="en-US"/>
            </a:p>
          </p:txBody>
        </p:sp>
        <p:sp>
          <p:nvSpPr>
            <p:cNvPr id="194454" name="Freeform 918"/>
            <p:cNvSpPr>
              <a:spLocks/>
            </p:cNvSpPr>
            <p:nvPr/>
          </p:nvSpPr>
          <p:spPr bwMode="auto">
            <a:xfrm>
              <a:off x="2806" y="1526"/>
              <a:ext cx="20" cy="41"/>
            </a:xfrm>
            <a:custGeom>
              <a:avLst/>
              <a:gdLst/>
              <a:ahLst/>
              <a:cxnLst>
                <a:cxn ang="0">
                  <a:pos x="0" y="41"/>
                </a:cxn>
                <a:cxn ang="0">
                  <a:pos x="7" y="20"/>
                </a:cxn>
                <a:cxn ang="0">
                  <a:pos x="20" y="0"/>
                </a:cxn>
              </a:cxnLst>
              <a:rect l="0" t="0" r="r" b="b"/>
              <a:pathLst>
                <a:path w="20" h="41">
                  <a:moveTo>
                    <a:pt x="0" y="41"/>
                  </a:moveTo>
                  <a:lnTo>
                    <a:pt x="7" y="20"/>
                  </a:lnTo>
                  <a:lnTo>
                    <a:pt x="20" y="0"/>
                  </a:lnTo>
                </a:path>
              </a:pathLst>
            </a:custGeom>
            <a:noFill/>
            <a:ln w="38100">
              <a:solidFill>
                <a:srgbClr val="FF0000"/>
              </a:solidFill>
              <a:prstDash val="solid"/>
              <a:round/>
              <a:headEnd/>
              <a:tailEnd/>
            </a:ln>
          </p:spPr>
          <p:txBody>
            <a:bodyPr/>
            <a:lstStyle/>
            <a:p>
              <a:endParaRPr lang="en-US"/>
            </a:p>
          </p:txBody>
        </p:sp>
        <p:sp>
          <p:nvSpPr>
            <p:cNvPr id="194455" name="Freeform 919"/>
            <p:cNvSpPr>
              <a:spLocks/>
            </p:cNvSpPr>
            <p:nvPr/>
          </p:nvSpPr>
          <p:spPr bwMode="auto">
            <a:xfrm>
              <a:off x="2826" y="1492"/>
              <a:ext cx="27" cy="34"/>
            </a:xfrm>
            <a:custGeom>
              <a:avLst/>
              <a:gdLst/>
              <a:ahLst/>
              <a:cxnLst>
                <a:cxn ang="0">
                  <a:pos x="0" y="34"/>
                </a:cxn>
                <a:cxn ang="0">
                  <a:pos x="14" y="14"/>
                </a:cxn>
                <a:cxn ang="0">
                  <a:pos x="27" y="0"/>
                </a:cxn>
              </a:cxnLst>
              <a:rect l="0" t="0" r="r" b="b"/>
              <a:pathLst>
                <a:path w="27" h="34">
                  <a:moveTo>
                    <a:pt x="0" y="34"/>
                  </a:moveTo>
                  <a:lnTo>
                    <a:pt x="14" y="14"/>
                  </a:lnTo>
                  <a:lnTo>
                    <a:pt x="27" y="0"/>
                  </a:lnTo>
                </a:path>
              </a:pathLst>
            </a:custGeom>
            <a:noFill/>
            <a:ln w="38100">
              <a:solidFill>
                <a:srgbClr val="FF0000"/>
              </a:solidFill>
              <a:prstDash val="solid"/>
              <a:round/>
              <a:headEnd/>
              <a:tailEnd/>
            </a:ln>
          </p:spPr>
          <p:txBody>
            <a:bodyPr/>
            <a:lstStyle/>
            <a:p>
              <a:endParaRPr lang="en-US"/>
            </a:p>
          </p:txBody>
        </p:sp>
        <p:sp>
          <p:nvSpPr>
            <p:cNvPr id="194456" name="Line 920"/>
            <p:cNvSpPr>
              <a:spLocks noChangeShapeType="1"/>
            </p:cNvSpPr>
            <p:nvPr/>
          </p:nvSpPr>
          <p:spPr bwMode="auto">
            <a:xfrm flipV="1">
              <a:off x="2853" y="1458"/>
              <a:ext cx="20" cy="34"/>
            </a:xfrm>
            <a:prstGeom prst="line">
              <a:avLst/>
            </a:prstGeom>
            <a:noFill/>
            <a:ln w="38100">
              <a:solidFill>
                <a:srgbClr val="FF0000"/>
              </a:solidFill>
              <a:round/>
              <a:headEnd/>
              <a:tailEnd/>
            </a:ln>
          </p:spPr>
          <p:txBody>
            <a:bodyPr/>
            <a:lstStyle/>
            <a:p>
              <a:endParaRPr lang="en-US"/>
            </a:p>
          </p:txBody>
        </p:sp>
        <p:sp>
          <p:nvSpPr>
            <p:cNvPr id="194457" name="Freeform 921"/>
            <p:cNvSpPr>
              <a:spLocks/>
            </p:cNvSpPr>
            <p:nvPr/>
          </p:nvSpPr>
          <p:spPr bwMode="auto">
            <a:xfrm>
              <a:off x="2873" y="1418"/>
              <a:ext cx="27" cy="40"/>
            </a:xfrm>
            <a:custGeom>
              <a:avLst/>
              <a:gdLst/>
              <a:ahLst/>
              <a:cxnLst>
                <a:cxn ang="0">
                  <a:pos x="0" y="40"/>
                </a:cxn>
                <a:cxn ang="0">
                  <a:pos x="14" y="20"/>
                </a:cxn>
                <a:cxn ang="0">
                  <a:pos x="27" y="0"/>
                </a:cxn>
              </a:cxnLst>
              <a:rect l="0" t="0" r="r" b="b"/>
              <a:pathLst>
                <a:path w="27" h="40">
                  <a:moveTo>
                    <a:pt x="0" y="40"/>
                  </a:moveTo>
                  <a:lnTo>
                    <a:pt x="14" y="20"/>
                  </a:lnTo>
                  <a:lnTo>
                    <a:pt x="27" y="0"/>
                  </a:lnTo>
                </a:path>
              </a:pathLst>
            </a:custGeom>
            <a:noFill/>
            <a:ln w="38100">
              <a:solidFill>
                <a:srgbClr val="FF0000"/>
              </a:solidFill>
              <a:prstDash val="solid"/>
              <a:round/>
              <a:headEnd/>
              <a:tailEnd/>
            </a:ln>
          </p:spPr>
          <p:txBody>
            <a:bodyPr/>
            <a:lstStyle/>
            <a:p>
              <a:endParaRPr lang="en-US"/>
            </a:p>
          </p:txBody>
        </p:sp>
        <p:sp>
          <p:nvSpPr>
            <p:cNvPr id="194458" name="Line 922"/>
            <p:cNvSpPr>
              <a:spLocks noChangeShapeType="1"/>
            </p:cNvSpPr>
            <p:nvPr/>
          </p:nvSpPr>
          <p:spPr bwMode="auto">
            <a:xfrm flipV="1">
              <a:off x="2900" y="1384"/>
              <a:ext cx="20" cy="34"/>
            </a:xfrm>
            <a:prstGeom prst="line">
              <a:avLst/>
            </a:prstGeom>
            <a:noFill/>
            <a:ln w="38100">
              <a:solidFill>
                <a:srgbClr val="FF0000"/>
              </a:solidFill>
              <a:round/>
              <a:headEnd/>
              <a:tailEnd/>
            </a:ln>
          </p:spPr>
          <p:txBody>
            <a:bodyPr/>
            <a:lstStyle/>
            <a:p>
              <a:endParaRPr lang="en-US"/>
            </a:p>
          </p:txBody>
        </p:sp>
        <p:sp>
          <p:nvSpPr>
            <p:cNvPr id="194459" name="Freeform 923"/>
            <p:cNvSpPr>
              <a:spLocks/>
            </p:cNvSpPr>
            <p:nvPr/>
          </p:nvSpPr>
          <p:spPr bwMode="auto">
            <a:xfrm>
              <a:off x="2920" y="1350"/>
              <a:ext cx="27" cy="34"/>
            </a:xfrm>
            <a:custGeom>
              <a:avLst/>
              <a:gdLst/>
              <a:ahLst/>
              <a:cxnLst>
                <a:cxn ang="0">
                  <a:pos x="0" y="34"/>
                </a:cxn>
                <a:cxn ang="0">
                  <a:pos x="14" y="14"/>
                </a:cxn>
                <a:cxn ang="0">
                  <a:pos x="27" y="0"/>
                </a:cxn>
              </a:cxnLst>
              <a:rect l="0" t="0" r="r" b="b"/>
              <a:pathLst>
                <a:path w="27" h="34">
                  <a:moveTo>
                    <a:pt x="0" y="34"/>
                  </a:moveTo>
                  <a:lnTo>
                    <a:pt x="14" y="14"/>
                  </a:lnTo>
                  <a:lnTo>
                    <a:pt x="27" y="0"/>
                  </a:lnTo>
                </a:path>
              </a:pathLst>
            </a:custGeom>
            <a:noFill/>
            <a:ln w="38100">
              <a:solidFill>
                <a:srgbClr val="FF0000"/>
              </a:solidFill>
              <a:prstDash val="solid"/>
              <a:round/>
              <a:headEnd/>
              <a:tailEnd/>
            </a:ln>
          </p:spPr>
          <p:txBody>
            <a:bodyPr/>
            <a:lstStyle/>
            <a:p>
              <a:endParaRPr lang="en-US"/>
            </a:p>
          </p:txBody>
        </p:sp>
        <p:sp>
          <p:nvSpPr>
            <p:cNvPr id="194460" name="Line 924"/>
            <p:cNvSpPr>
              <a:spLocks noChangeShapeType="1"/>
            </p:cNvSpPr>
            <p:nvPr/>
          </p:nvSpPr>
          <p:spPr bwMode="auto">
            <a:xfrm flipV="1">
              <a:off x="2947" y="1317"/>
              <a:ext cx="21" cy="33"/>
            </a:xfrm>
            <a:prstGeom prst="line">
              <a:avLst/>
            </a:prstGeom>
            <a:noFill/>
            <a:ln w="38100">
              <a:solidFill>
                <a:srgbClr val="FF0000"/>
              </a:solidFill>
              <a:round/>
              <a:headEnd/>
              <a:tailEnd/>
            </a:ln>
          </p:spPr>
          <p:txBody>
            <a:bodyPr/>
            <a:lstStyle/>
            <a:p>
              <a:endParaRPr lang="en-US"/>
            </a:p>
          </p:txBody>
        </p:sp>
        <p:sp>
          <p:nvSpPr>
            <p:cNvPr id="194461" name="Freeform 925"/>
            <p:cNvSpPr>
              <a:spLocks/>
            </p:cNvSpPr>
            <p:nvPr/>
          </p:nvSpPr>
          <p:spPr bwMode="auto">
            <a:xfrm>
              <a:off x="2968" y="1289"/>
              <a:ext cx="27" cy="28"/>
            </a:xfrm>
            <a:custGeom>
              <a:avLst/>
              <a:gdLst/>
              <a:ahLst/>
              <a:cxnLst>
                <a:cxn ang="0">
                  <a:pos x="0" y="28"/>
                </a:cxn>
                <a:cxn ang="0">
                  <a:pos x="13" y="14"/>
                </a:cxn>
                <a:cxn ang="0">
                  <a:pos x="27" y="0"/>
                </a:cxn>
              </a:cxnLst>
              <a:rect l="0" t="0" r="r" b="b"/>
              <a:pathLst>
                <a:path w="27" h="28">
                  <a:moveTo>
                    <a:pt x="0" y="28"/>
                  </a:moveTo>
                  <a:lnTo>
                    <a:pt x="13" y="14"/>
                  </a:lnTo>
                  <a:lnTo>
                    <a:pt x="27" y="0"/>
                  </a:lnTo>
                </a:path>
              </a:pathLst>
            </a:custGeom>
            <a:noFill/>
            <a:ln w="38100">
              <a:solidFill>
                <a:srgbClr val="FF0000"/>
              </a:solidFill>
              <a:prstDash val="solid"/>
              <a:round/>
              <a:headEnd/>
              <a:tailEnd/>
            </a:ln>
          </p:spPr>
          <p:txBody>
            <a:bodyPr/>
            <a:lstStyle/>
            <a:p>
              <a:endParaRPr lang="en-US"/>
            </a:p>
          </p:txBody>
        </p:sp>
        <p:sp>
          <p:nvSpPr>
            <p:cNvPr id="194462" name="Line 926"/>
            <p:cNvSpPr>
              <a:spLocks noChangeShapeType="1"/>
            </p:cNvSpPr>
            <p:nvPr/>
          </p:nvSpPr>
          <p:spPr bwMode="auto">
            <a:xfrm flipV="1">
              <a:off x="2995" y="1262"/>
              <a:ext cx="20" cy="27"/>
            </a:xfrm>
            <a:prstGeom prst="line">
              <a:avLst/>
            </a:prstGeom>
            <a:noFill/>
            <a:ln w="38100">
              <a:solidFill>
                <a:srgbClr val="FF0000"/>
              </a:solidFill>
              <a:round/>
              <a:headEnd/>
              <a:tailEnd/>
            </a:ln>
          </p:spPr>
          <p:txBody>
            <a:bodyPr/>
            <a:lstStyle/>
            <a:p>
              <a:endParaRPr lang="en-US"/>
            </a:p>
          </p:txBody>
        </p:sp>
        <p:sp>
          <p:nvSpPr>
            <p:cNvPr id="194463" name="Freeform 927"/>
            <p:cNvSpPr>
              <a:spLocks/>
            </p:cNvSpPr>
            <p:nvPr/>
          </p:nvSpPr>
          <p:spPr bwMode="auto">
            <a:xfrm>
              <a:off x="3015" y="1235"/>
              <a:ext cx="27" cy="27"/>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38100">
              <a:solidFill>
                <a:srgbClr val="FF0000"/>
              </a:solidFill>
              <a:prstDash val="solid"/>
              <a:round/>
              <a:headEnd/>
              <a:tailEnd/>
            </a:ln>
          </p:spPr>
          <p:txBody>
            <a:bodyPr/>
            <a:lstStyle/>
            <a:p>
              <a:endParaRPr lang="en-US"/>
            </a:p>
          </p:txBody>
        </p:sp>
        <p:sp>
          <p:nvSpPr>
            <p:cNvPr id="194464" name="Line 928"/>
            <p:cNvSpPr>
              <a:spLocks noChangeShapeType="1"/>
            </p:cNvSpPr>
            <p:nvPr/>
          </p:nvSpPr>
          <p:spPr bwMode="auto">
            <a:xfrm flipV="1">
              <a:off x="3042" y="1208"/>
              <a:ext cx="20" cy="27"/>
            </a:xfrm>
            <a:prstGeom prst="line">
              <a:avLst/>
            </a:prstGeom>
            <a:noFill/>
            <a:ln w="38100">
              <a:solidFill>
                <a:srgbClr val="FF0000"/>
              </a:solidFill>
              <a:round/>
              <a:headEnd/>
              <a:tailEnd/>
            </a:ln>
          </p:spPr>
          <p:txBody>
            <a:bodyPr/>
            <a:lstStyle/>
            <a:p>
              <a:endParaRPr lang="en-US"/>
            </a:p>
          </p:txBody>
        </p:sp>
        <p:sp>
          <p:nvSpPr>
            <p:cNvPr id="194465" name="Freeform 929"/>
            <p:cNvSpPr>
              <a:spLocks/>
            </p:cNvSpPr>
            <p:nvPr/>
          </p:nvSpPr>
          <p:spPr bwMode="auto">
            <a:xfrm>
              <a:off x="3062" y="1188"/>
              <a:ext cx="27" cy="20"/>
            </a:xfrm>
            <a:custGeom>
              <a:avLst/>
              <a:gdLst/>
              <a:ahLst/>
              <a:cxnLst>
                <a:cxn ang="0">
                  <a:pos x="0" y="20"/>
                </a:cxn>
                <a:cxn ang="0">
                  <a:pos x="14" y="7"/>
                </a:cxn>
                <a:cxn ang="0">
                  <a:pos x="27" y="0"/>
                </a:cxn>
              </a:cxnLst>
              <a:rect l="0" t="0" r="r" b="b"/>
              <a:pathLst>
                <a:path w="27" h="20">
                  <a:moveTo>
                    <a:pt x="0" y="20"/>
                  </a:moveTo>
                  <a:lnTo>
                    <a:pt x="14" y="7"/>
                  </a:lnTo>
                  <a:lnTo>
                    <a:pt x="27" y="0"/>
                  </a:lnTo>
                </a:path>
              </a:pathLst>
            </a:custGeom>
            <a:noFill/>
            <a:ln w="38100">
              <a:solidFill>
                <a:srgbClr val="FF0000"/>
              </a:solidFill>
              <a:prstDash val="solid"/>
              <a:round/>
              <a:headEnd/>
              <a:tailEnd/>
            </a:ln>
          </p:spPr>
          <p:txBody>
            <a:bodyPr/>
            <a:lstStyle/>
            <a:p>
              <a:endParaRPr lang="en-US"/>
            </a:p>
          </p:txBody>
        </p:sp>
        <p:sp>
          <p:nvSpPr>
            <p:cNvPr id="194466" name="Line 930"/>
            <p:cNvSpPr>
              <a:spLocks noChangeShapeType="1"/>
            </p:cNvSpPr>
            <p:nvPr/>
          </p:nvSpPr>
          <p:spPr bwMode="auto">
            <a:xfrm flipV="1">
              <a:off x="3089" y="1168"/>
              <a:ext cx="20" cy="20"/>
            </a:xfrm>
            <a:prstGeom prst="line">
              <a:avLst/>
            </a:prstGeom>
            <a:noFill/>
            <a:ln w="38100">
              <a:solidFill>
                <a:srgbClr val="FF0000"/>
              </a:solidFill>
              <a:round/>
              <a:headEnd/>
              <a:tailEnd/>
            </a:ln>
          </p:spPr>
          <p:txBody>
            <a:bodyPr/>
            <a:lstStyle/>
            <a:p>
              <a:endParaRPr lang="en-US"/>
            </a:p>
          </p:txBody>
        </p:sp>
        <p:sp>
          <p:nvSpPr>
            <p:cNvPr id="194467" name="Freeform 931"/>
            <p:cNvSpPr>
              <a:spLocks/>
            </p:cNvSpPr>
            <p:nvPr/>
          </p:nvSpPr>
          <p:spPr bwMode="auto">
            <a:xfrm>
              <a:off x="3109" y="1154"/>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38100">
              <a:solidFill>
                <a:srgbClr val="FF0000"/>
              </a:solidFill>
              <a:prstDash val="solid"/>
              <a:round/>
              <a:headEnd/>
              <a:tailEnd/>
            </a:ln>
          </p:spPr>
          <p:txBody>
            <a:bodyPr/>
            <a:lstStyle/>
            <a:p>
              <a:endParaRPr lang="en-US"/>
            </a:p>
          </p:txBody>
        </p:sp>
        <p:sp>
          <p:nvSpPr>
            <p:cNvPr id="194468" name="Line 932"/>
            <p:cNvSpPr>
              <a:spLocks noChangeShapeType="1"/>
            </p:cNvSpPr>
            <p:nvPr/>
          </p:nvSpPr>
          <p:spPr bwMode="auto">
            <a:xfrm flipV="1">
              <a:off x="3136" y="1141"/>
              <a:ext cx="20" cy="13"/>
            </a:xfrm>
            <a:prstGeom prst="line">
              <a:avLst/>
            </a:prstGeom>
            <a:noFill/>
            <a:ln w="38100">
              <a:solidFill>
                <a:srgbClr val="FF0000"/>
              </a:solidFill>
              <a:round/>
              <a:headEnd/>
              <a:tailEnd/>
            </a:ln>
          </p:spPr>
          <p:txBody>
            <a:bodyPr/>
            <a:lstStyle/>
            <a:p>
              <a:endParaRPr lang="en-US"/>
            </a:p>
          </p:txBody>
        </p:sp>
        <p:sp>
          <p:nvSpPr>
            <p:cNvPr id="194469" name="Freeform 933"/>
            <p:cNvSpPr>
              <a:spLocks/>
            </p:cNvSpPr>
            <p:nvPr/>
          </p:nvSpPr>
          <p:spPr bwMode="auto">
            <a:xfrm>
              <a:off x="3156" y="1127"/>
              <a:ext cx="27" cy="14"/>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38100">
              <a:solidFill>
                <a:srgbClr val="FF0000"/>
              </a:solidFill>
              <a:prstDash val="solid"/>
              <a:round/>
              <a:headEnd/>
              <a:tailEnd/>
            </a:ln>
          </p:spPr>
          <p:txBody>
            <a:bodyPr/>
            <a:lstStyle/>
            <a:p>
              <a:endParaRPr lang="en-US"/>
            </a:p>
          </p:txBody>
        </p:sp>
        <p:sp>
          <p:nvSpPr>
            <p:cNvPr id="194470" name="Freeform 934"/>
            <p:cNvSpPr>
              <a:spLocks/>
            </p:cNvSpPr>
            <p:nvPr/>
          </p:nvSpPr>
          <p:spPr bwMode="auto">
            <a:xfrm>
              <a:off x="3183" y="1127"/>
              <a:ext cx="21" cy="1"/>
            </a:xfrm>
            <a:custGeom>
              <a:avLst/>
              <a:gdLst/>
              <a:ahLst/>
              <a:cxnLst>
                <a:cxn ang="0">
                  <a:pos x="0" y="0"/>
                </a:cxn>
                <a:cxn ang="0">
                  <a:pos x="14" y="0"/>
                </a:cxn>
                <a:cxn ang="0">
                  <a:pos x="21" y="0"/>
                </a:cxn>
              </a:cxnLst>
              <a:rect l="0" t="0" r="r" b="b"/>
              <a:pathLst>
                <a:path w="21">
                  <a:moveTo>
                    <a:pt x="0" y="0"/>
                  </a:moveTo>
                  <a:lnTo>
                    <a:pt x="14" y="0"/>
                  </a:lnTo>
                  <a:lnTo>
                    <a:pt x="21" y="0"/>
                  </a:lnTo>
                </a:path>
              </a:pathLst>
            </a:custGeom>
            <a:noFill/>
            <a:ln w="38100">
              <a:solidFill>
                <a:srgbClr val="FF0000"/>
              </a:solidFill>
              <a:prstDash val="solid"/>
              <a:round/>
              <a:headEnd/>
              <a:tailEnd/>
            </a:ln>
          </p:spPr>
          <p:txBody>
            <a:bodyPr/>
            <a:lstStyle/>
            <a:p>
              <a:endParaRPr lang="en-US"/>
            </a:p>
          </p:txBody>
        </p:sp>
        <p:sp>
          <p:nvSpPr>
            <p:cNvPr id="194471" name="Freeform 935"/>
            <p:cNvSpPr>
              <a:spLocks/>
            </p:cNvSpPr>
            <p:nvPr/>
          </p:nvSpPr>
          <p:spPr bwMode="auto">
            <a:xfrm>
              <a:off x="3204" y="1121"/>
              <a:ext cx="20" cy="6"/>
            </a:xfrm>
            <a:custGeom>
              <a:avLst/>
              <a:gdLst/>
              <a:ahLst/>
              <a:cxnLst>
                <a:cxn ang="0">
                  <a:pos x="0" y="6"/>
                </a:cxn>
                <a:cxn ang="0">
                  <a:pos x="6" y="0"/>
                </a:cxn>
                <a:cxn ang="0">
                  <a:pos x="20" y="0"/>
                </a:cxn>
              </a:cxnLst>
              <a:rect l="0" t="0" r="r" b="b"/>
              <a:pathLst>
                <a:path w="20" h="6">
                  <a:moveTo>
                    <a:pt x="0" y="6"/>
                  </a:moveTo>
                  <a:lnTo>
                    <a:pt x="6" y="0"/>
                  </a:lnTo>
                  <a:lnTo>
                    <a:pt x="20" y="0"/>
                  </a:lnTo>
                </a:path>
              </a:pathLst>
            </a:custGeom>
            <a:noFill/>
            <a:ln w="38100">
              <a:solidFill>
                <a:srgbClr val="FF0000"/>
              </a:solidFill>
              <a:prstDash val="solid"/>
              <a:round/>
              <a:headEnd/>
              <a:tailEnd/>
            </a:ln>
          </p:spPr>
          <p:txBody>
            <a:bodyPr/>
            <a:lstStyle/>
            <a:p>
              <a:endParaRPr lang="en-US"/>
            </a:p>
          </p:txBody>
        </p:sp>
        <p:sp>
          <p:nvSpPr>
            <p:cNvPr id="194472" name="Freeform 936"/>
            <p:cNvSpPr>
              <a:spLocks/>
            </p:cNvSpPr>
            <p:nvPr/>
          </p:nvSpPr>
          <p:spPr bwMode="auto">
            <a:xfrm>
              <a:off x="3224" y="1121"/>
              <a:ext cx="27" cy="6"/>
            </a:xfrm>
            <a:custGeom>
              <a:avLst/>
              <a:gdLst/>
              <a:ahLst/>
              <a:cxnLst>
                <a:cxn ang="0">
                  <a:pos x="0" y="0"/>
                </a:cxn>
                <a:cxn ang="0">
                  <a:pos x="13" y="0"/>
                </a:cxn>
                <a:cxn ang="0">
                  <a:pos x="27" y="6"/>
                </a:cxn>
              </a:cxnLst>
              <a:rect l="0" t="0" r="r" b="b"/>
              <a:pathLst>
                <a:path w="27" h="6">
                  <a:moveTo>
                    <a:pt x="0" y="0"/>
                  </a:moveTo>
                  <a:lnTo>
                    <a:pt x="13" y="0"/>
                  </a:lnTo>
                  <a:lnTo>
                    <a:pt x="27" y="6"/>
                  </a:lnTo>
                </a:path>
              </a:pathLst>
            </a:custGeom>
            <a:noFill/>
            <a:ln w="38100">
              <a:solidFill>
                <a:srgbClr val="FF0000"/>
              </a:solidFill>
              <a:prstDash val="solid"/>
              <a:round/>
              <a:headEnd/>
              <a:tailEnd/>
            </a:ln>
          </p:spPr>
          <p:txBody>
            <a:bodyPr/>
            <a:lstStyle/>
            <a:p>
              <a:endParaRPr lang="en-US"/>
            </a:p>
          </p:txBody>
        </p:sp>
        <p:sp>
          <p:nvSpPr>
            <p:cNvPr id="194473" name="Freeform 937"/>
            <p:cNvSpPr>
              <a:spLocks/>
            </p:cNvSpPr>
            <p:nvPr/>
          </p:nvSpPr>
          <p:spPr bwMode="auto">
            <a:xfrm>
              <a:off x="3251" y="1127"/>
              <a:ext cx="20" cy="1"/>
            </a:xfrm>
            <a:custGeom>
              <a:avLst/>
              <a:gdLst/>
              <a:ahLst/>
              <a:cxnLst>
                <a:cxn ang="0">
                  <a:pos x="0" y="0"/>
                </a:cxn>
                <a:cxn ang="0">
                  <a:pos x="7" y="0"/>
                </a:cxn>
                <a:cxn ang="0">
                  <a:pos x="20" y="0"/>
                </a:cxn>
              </a:cxnLst>
              <a:rect l="0" t="0" r="r" b="b"/>
              <a:pathLst>
                <a:path w="20">
                  <a:moveTo>
                    <a:pt x="0" y="0"/>
                  </a:moveTo>
                  <a:lnTo>
                    <a:pt x="7" y="0"/>
                  </a:lnTo>
                  <a:lnTo>
                    <a:pt x="20" y="0"/>
                  </a:lnTo>
                </a:path>
              </a:pathLst>
            </a:custGeom>
            <a:noFill/>
            <a:ln w="38100">
              <a:solidFill>
                <a:srgbClr val="FF0000"/>
              </a:solidFill>
              <a:prstDash val="solid"/>
              <a:round/>
              <a:headEnd/>
              <a:tailEnd/>
            </a:ln>
          </p:spPr>
          <p:txBody>
            <a:bodyPr/>
            <a:lstStyle/>
            <a:p>
              <a:endParaRPr lang="en-US"/>
            </a:p>
          </p:txBody>
        </p:sp>
        <p:sp>
          <p:nvSpPr>
            <p:cNvPr id="194474" name="Freeform 938"/>
            <p:cNvSpPr>
              <a:spLocks/>
            </p:cNvSpPr>
            <p:nvPr/>
          </p:nvSpPr>
          <p:spPr bwMode="auto">
            <a:xfrm>
              <a:off x="3271" y="1127"/>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38100">
              <a:solidFill>
                <a:srgbClr val="FF0000"/>
              </a:solidFill>
              <a:prstDash val="solid"/>
              <a:round/>
              <a:headEnd/>
              <a:tailEnd/>
            </a:ln>
          </p:spPr>
          <p:txBody>
            <a:bodyPr/>
            <a:lstStyle/>
            <a:p>
              <a:endParaRPr lang="en-US"/>
            </a:p>
          </p:txBody>
        </p:sp>
        <p:sp>
          <p:nvSpPr>
            <p:cNvPr id="194475" name="Line 939"/>
            <p:cNvSpPr>
              <a:spLocks noChangeShapeType="1"/>
            </p:cNvSpPr>
            <p:nvPr/>
          </p:nvSpPr>
          <p:spPr bwMode="auto">
            <a:xfrm>
              <a:off x="3298" y="1141"/>
              <a:ext cx="20" cy="13"/>
            </a:xfrm>
            <a:prstGeom prst="line">
              <a:avLst/>
            </a:prstGeom>
            <a:noFill/>
            <a:ln w="38100">
              <a:solidFill>
                <a:srgbClr val="FF0000"/>
              </a:solidFill>
              <a:round/>
              <a:headEnd/>
              <a:tailEnd/>
            </a:ln>
          </p:spPr>
          <p:txBody>
            <a:bodyPr/>
            <a:lstStyle/>
            <a:p>
              <a:endParaRPr lang="en-US"/>
            </a:p>
          </p:txBody>
        </p:sp>
        <p:sp>
          <p:nvSpPr>
            <p:cNvPr id="194476" name="Freeform 940"/>
            <p:cNvSpPr>
              <a:spLocks/>
            </p:cNvSpPr>
            <p:nvPr/>
          </p:nvSpPr>
          <p:spPr bwMode="auto">
            <a:xfrm>
              <a:off x="3318" y="1154"/>
              <a:ext cx="27" cy="14"/>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38100">
              <a:solidFill>
                <a:srgbClr val="FF0000"/>
              </a:solidFill>
              <a:prstDash val="solid"/>
              <a:round/>
              <a:headEnd/>
              <a:tailEnd/>
            </a:ln>
          </p:spPr>
          <p:txBody>
            <a:bodyPr/>
            <a:lstStyle/>
            <a:p>
              <a:endParaRPr lang="en-US"/>
            </a:p>
          </p:txBody>
        </p:sp>
        <p:sp>
          <p:nvSpPr>
            <p:cNvPr id="194477" name="Line 941"/>
            <p:cNvSpPr>
              <a:spLocks noChangeShapeType="1"/>
            </p:cNvSpPr>
            <p:nvPr/>
          </p:nvSpPr>
          <p:spPr bwMode="auto">
            <a:xfrm>
              <a:off x="3345" y="1168"/>
              <a:ext cx="21" cy="20"/>
            </a:xfrm>
            <a:prstGeom prst="line">
              <a:avLst/>
            </a:prstGeom>
            <a:noFill/>
            <a:ln w="38100">
              <a:solidFill>
                <a:srgbClr val="FF0000"/>
              </a:solidFill>
              <a:round/>
              <a:headEnd/>
              <a:tailEnd/>
            </a:ln>
          </p:spPr>
          <p:txBody>
            <a:bodyPr/>
            <a:lstStyle/>
            <a:p>
              <a:endParaRPr lang="en-US"/>
            </a:p>
          </p:txBody>
        </p:sp>
        <p:sp>
          <p:nvSpPr>
            <p:cNvPr id="194478" name="Freeform 942"/>
            <p:cNvSpPr>
              <a:spLocks/>
            </p:cNvSpPr>
            <p:nvPr/>
          </p:nvSpPr>
          <p:spPr bwMode="auto">
            <a:xfrm>
              <a:off x="3366" y="1188"/>
              <a:ext cx="27" cy="20"/>
            </a:xfrm>
            <a:custGeom>
              <a:avLst/>
              <a:gdLst/>
              <a:ahLst/>
              <a:cxnLst>
                <a:cxn ang="0">
                  <a:pos x="0" y="0"/>
                </a:cxn>
                <a:cxn ang="0">
                  <a:pos x="13" y="7"/>
                </a:cxn>
                <a:cxn ang="0">
                  <a:pos x="27" y="20"/>
                </a:cxn>
              </a:cxnLst>
              <a:rect l="0" t="0" r="r" b="b"/>
              <a:pathLst>
                <a:path w="27" h="20">
                  <a:moveTo>
                    <a:pt x="0" y="0"/>
                  </a:moveTo>
                  <a:lnTo>
                    <a:pt x="13" y="7"/>
                  </a:lnTo>
                  <a:lnTo>
                    <a:pt x="27" y="20"/>
                  </a:lnTo>
                </a:path>
              </a:pathLst>
            </a:custGeom>
            <a:noFill/>
            <a:ln w="38100">
              <a:solidFill>
                <a:srgbClr val="FF0000"/>
              </a:solidFill>
              <a:prstDash val="solid"/>
              <a:round/>
              <a:headEnd/>
              <a:tailEnd/>
            </a:ln>
          </p:spPr>
          <p:txBody>
            <a:bodyPr/>
            <a:lstStyle/>
            <a:p>
              <a:endParaRPr lang="en-US"/>
            </a:p>
          </p:txBody>
        </p:sp>
        <p:sp>
          <p:nvSpPr>
            <p:cNvPr id="194479" name="Line 943"/>
            <p:cNvSpPr>
              <a:spLocks noChangeShapeType="1"/>
            </p:cNvSpPr>
            <p:nvPr/>
          </p:nvSpPr>
          <p:spPr bwMode="auto">
            <a:xfrm>
              <a:off x="3393" y="1208"/>
              <a:ext cx="20" cy="27"/>
            </a:xfrm>
            <a:prstGeom prst="line">
              <a:avLst/>
            </a:prstGeom>
            <a:noFill/>
            <a:ln w="38100">
              <a:solidFill>
                <a:srgbClr val="FF0000"/>
              </a:solidFill>
              <a:round/>
              <a:headEnd/>
              <a:tailEnd/>
            </a:ln>
          </p:spPr>
          <p:txBody>
            <a:bodyPr/>
            <a:lstStyle/>
            <a:p>
              <a:endParaRPr lang="en-US"/>
            </a:p>
          </p:txBody>
        </p:sp>
        <p:sp>
          <p:nvSpPr>
            <p:cNvPr id="194480" name="Freeform 944"/>
            <p:cNvSpPr>
              <a:spLocks/>
            </p:cNvSpPr>
            <p:nvPr/>
          </p:nvSpPr>
          <p:spPr bwMode="auto">
            <a:xfrm>
              <a:off x="3413" y="1235"/>
              <a:ext cx="27" cy="27"/>
            </a:xfrm>
            <a:custGeom>
              <a:avLst/>
              <a:gdLst/>
              <a:ahLst/>
              <a:cxnLst>
                <a:cxn ang="0">
                  <a:pos x="0" y="0"/>
                </a:cxn>
                <a:cxn ang="0">
                  <a:pos x="13" y="14"/>
                </a:cxn>
                <a:cxn ang="0">
                  <a:pos x="27" y="27"/>
                </a:cxn>
              </a:cxnLst>
              <a:rect l="0" t="0" r="r" b="b"/>
              <a:pathLst>
                <a:path w="27" h="27">
                  <a:moveTo>
                    <a:pt x="0" y="0"/>
                  </a:moveTo>
                  <a:lnTo>
                    <a:pt x="13" y="14"/>
                  </a:lnTo>
                  <a:lnTo>
                    <a:pt x="27" y="27"/>
                  </a:lnTo>
                </a:path>
              </a:pathLst>
            </a:custGeom>
            <a:noFill/>
            <a:ln w="38100">
              <a:solidFill>
                <a:srgbClr val="FF0000"/>
              </a:solidFill>
              <a:prstDash val="solid"/>
              <a:round/>
              <a:headEnd/>
              <a:tailEnd/>
            </a:ln>
          </p:spPr>
          <p:txBody>
            <a:bodyPr/>
            <a:lstStyle/>
            <a:p>
              <a:endParaRPr lang="en-US"/>
            </a:p>
          </p:txBody>
        </p:sp>
        <p:sp>
          <p:nvSpPr>
            <p:cNvPr id="194481" name="Line 945"/>
            <p:cNvSpPr>
              <a:spLocks noChangeShapeType="1"/>
            </p:cNvSpPr>
            <p:nvPr/>
          </p:nvSpPr>
          <p:spPr bwMode="auto">
            <a:xfrm>
              <a:off x="3440" y="1262"/>
              <a:ext cx="20" cy="27"/>
            </a:xfrm>
            <a:prstGeom prst="line">
              <a:avLst/>
            </a:prstGeom>
            <a:noFill/>
            <a:ln w="38100">
              <a:solidFill>
                <a:srgbClr val="FF0000"/>
              </a:solidFill>
              <a:round/>
              <a:headEnd/>
              <a:tailEnd/>
            </a:ln>
          </p:spPr>
          <p:txBody>
            <a:bodyPr/>
            <a:lstStyle/>
            <a:p>
              <a:endParaRPr lang="en-US"/>
            </a:p>
          </p:txBody>
        </p:sp>
        <p:sp>
          <p:nvSpPr>
            <p:cNvPr id="194482" name="Freeform 946"/>
            <p:cNvSpPr>
              <a:spLocks/>
            </p:cNvSpPr>
            <p:nvPr/>
          </p:nvSpPr>
          <p:spPr bwMode="auto">
            <a:xfrm>
              <a:off x="3460" y="1289"/>
              <a:ext cx="27" cy="28"/>
            </a:xfrm>
            <a:custGeom>
              <a:avLst/>
              <a:gdLst/>
              <a:ahLst/>
              <a:cxnLst>
                <a:cxn ang="0">
                  <a:pos x="0" y="0"/>
                </a:cxn>
                <a:cxn ang="0">
                  <a:pos x="13" y="14"/>
                </a:cxn>
                <a:cxn ang="0">
                  <a:pos x="27" y="28"/>
                </a:cxn>
              </a:cxnLst>
              <a:rect l="0" t="0" r="r" b="b"/>
              <a:pathLst>
                <a:path w="27" h="28">
                  <a:moveTo>
                    <a:pt x="0" y="0"/>
                  </a:moveTo>
                  <a:lnTo>
                    <a:pt x="13" y="14"/>
                  </a:lnTo>
                  <a:lnTo>
                    <a:pt x="27" y="28"/>
                  </a:lnTo>
                </a:path>
              </a:pathLst>
            </a:custGeom>
            <a:noFill/>
            <a:ln w="38100">
              <a:solidFill>
                <a:srgbClr val="FF0000"/>
              </a:solidFill>
              <a:prstDash val="solid"/>
              <a:round/>
              <a:headEnd/>
              <a:tailEnd/>
            </a:ln>
          </p:spPr>
          <p:txBody>
            <a:bodyPr/>
            <a:lstStyle/>
            <a:p>
              <a:endParaRPr lang="en-US"/>
            </a:p>
          </p:txBody>
        </p:sp>
        <p:sp>
          <p:nvSpPr>
            <p:cNvPr id="194483" name="Line 947"/>
            <p:cNvSpPr>
              <a:spLocks noChangeShapeType="1"/>
            </p:cNvSpPr>
            <p:nvPr/>
          </p:nvSpPr>
          <p:spPr bwMode="auto">
            <a:xfrm>
              <a:off x="3487" y="1317"/>
              <a:ext cx="20" cy="33"/>
            </a:xfrm>
            <a:prstGeom prst="line">
              <a:avLst/>
            </a:prstGeom>
            <a:noFill/>
            <a:ln w="38100">
              <a:solidFill>
                <a:srgbClr val="FF0000"/>
              </a:solidFill>
              <a:round/>
              <a:headEnd/>
              <a:tailEnd/>
            </a:ln>
          </p:spPr>
          <p:txBody>
            <a:bodyPr/>
            <a:lstStyle/>
            <a:p>
              <a:endParaRPr lang="en-US"/>
            </a:p>
          </p:txBody>
        </p:sp>
        <p:sp>
          <p:nvSpPr>
            <p:cNvPr id="194484" name="Freeform 948"/>
            <p:cNvSpPr>
              <a:spLocks/>
            </p:cNvSpPr>
            <p:nvPr/>
          </p:nvSpPr>
          <p:spPr bwMode="auto">
            <a:xfrm>
              <a:off x="3507" y="1350"/>
              <a:ext cx="27" cy="34"/>
            </a:xfrm>
            <a:custGeom>
              <a:avLst/>
              <a:gdLst/>
              <a:ahLst/>
              <a:cxnLst>
                <a:cxn ang="0">
                  <a:pos x="0" y="0"/>
                </a:cxn>
                <a:cxn ang="0">
                  <a:pos x="14" y="14"/>
                </a:cxn>
                <a:cxn ang="0">
                  <a:pos x="27" y="34"/>
                </a:cxn>
              </a:cxnLst>
              <a:rect l="0" t="0" r="r" b="b"/>
              <a:pathLst>
                <a:path w="27" h="34">
                  <a:moveTo>
                    <a:pt x="0" y="0"/>
                  </a:moveTo>
                  <a:lnTo>
                    <a:pt x="14" y="14"/>
                  </a:lnTo>
                  <a:lnTo>
                    <a:pt x="27" y="34"/>
                  </a:lnTo>
                </a:path>
              </a:pathLst>
            </a:custGeom>
            <a:noFill/>
            <a:ln w="38100">
              <a:solidFill>
                <a:srgbClr val="FF0000"/>
              </a:solidFill>
              <a:prstDash val="solid"/>
              <a:round/>
              <a:headEnd/>
              <a:tailEnd/>
            </a:ln>
          </p:spPr>
          <p:txBody>
            <a:bodyPr/>
            <a:lstStyle/>
            <a:p>
              <a:endParaRPr lang="en-US"/>
            </a:p>
          </p:txBody>
        </p:sp>
        <p:sp>
          <p:nvSpPr>
            <p:cNvPr id="194485" name="Line 949"/>
            <p:cNvSpPr>
              <a:spLocks noChangeShapeType="1"/>
            </p:cNvSpPr>
            <p:nvPr/>
          </p:nvSpPr>
          <p:spPr bwMode="auto">
            <a:xfrm>
              <a:off x="3534" y="1384"/>
              <a:ext cx="20" cy="34"/>
            </a:xfrm>
            <a:prstGeom prst="line">
              <a:avLst/>
            </a:prstGeom>
            <a:noFill/>
            <a:ln w="38100">
              <a:solidFill>
                <a:srgbClr val="FF0000"/>
              </a:solidFill>
              <a:round/>
              <a:headEnd/>
              <a:tailEnd/>
            </a:ln>
          </p:spPr>
          <p:txBody>
            <a:bodyPr/>
            <a:lstStyle/>
            <a:p>
              <a:endParaRPr lang="en-US"/>
            </a:p>
          </p:txBody>
        </p:sp>
        <p:sp>
          <p:nvSpPr>
            <p:cNvPr id="194486" name="Freeform 950"/>
            <p:cNvSpPr>
              <a:spLocks/>
            </p:cNvSpPr>
            <p:nvPr/>
          </p:nvSpPr>
          <p:spPr bwMode="auto">
            <a:xfrm>
              <a:off x="3554" y="1418"/>
              <a:ext cx="27" cy="40"/>
            </a:xfrm>
            <a:custGeom>
              <a:avLst/>
              <a:gdLst/>
              <a:ahLst/>
              <a:cxnLst>
                <a:cxn ang="0">
                  <a:pos x="0" y="0"/>
                </a:cxn>
                <a:cxn ang="0">
                  <a:pos x="14" y="20"/>
                </a:cxn>
                <a:cxn ang="0">
                  <a:pos x="27" y="40"/>
                </a:cxn>
              </a:cxnLst>
              <a:rect l="0" t="0" r="r" b="b"/>
              <a:pathLst>
                <a:path w="27" h="40">
                  <a:moveTo>
                    <a:pt x="0" y="0"/>
                  </a:moveTo>
                  <a:lnTo>
                    <a:pt x="14" y="20"/>
                  </a:lnTo>
                  <a:lnTo>
                    <a:pt x="27" y="40"/>
                  </a:lnTo>
                </a:path>
              </a:pathLst>
            </a:custGeom>
            <a:noFill/>
            <a:ln w="38100">
              <a:solidFill>
                <a:srgbClr val="FF0000"/>
              </a:solidFill>
              <a:prstDash val="solid"/>
              <a:round/>
              <a:headEnd/>
              <a:tailEnd/>
            </a:ln>
          </p:spPr>
          <p:txBody>
            <a:bodyPr/>
            <a:lstStyle/>
            <a:p>
              <a:endParaRPr lang="en-US"/>
            </a:p>
          </p:txBody>
        </p:sp>
        <p:sp>
          <p:nvSpPr>
            <p:cNvPr id="194487" name="Line 951"/>
            <p:cNvSpPr>
              <a:spLocks noChangeShapeType="1"/>
            </p:cNvSpPr>
            <p:nvPr/>
          </p:nvSpPr>
          <p:spPr bwMode="auto">
            <a:xfrm>
              <a:off x="3581" y="1458"/>
              <a:ext cx="21" cy="34"/>
            </a:xfrm>
            <a:prstGeom prst="line">
              <a:avLst/>
            </a:prstGeom>
            <a:noFill/>
            <a:ln w="38100">
              <a:solidFill>
                <a:srgbClr val="FF0000"/>
              </a:solidFill>
              <a:round/>
              <a:headEnd/>
              <a:tailEnd/>
            </a:ln>
          </p:spPr>
          <p:txBody>
            <a:bodyPr/>
            <a:lstStyle/>
            <a:p>
              <a:endParaRPr lang="en-US"/>
            </a:p>
          </p:txBody>
        </p:sp>
        <p:sp>
          <p:nvSpPr>
            <p:cNvPr id="194488" name="Freeform 952"/>
            <p:cNvSpPr>
              <a:spLocks/>
            </p:cNvSpPr>
            <p:nvPr/>
          </p:nvSpPr>
          <p:spPr bwMode="auto">
            <a:xfrm>
              <a:off x="3602" y="1492"/>
              <a:ext cx="27" cy="34"/>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38100">
              <a:solidFill>
                <a:srgbClr val="FF0000"/>
              </a:solidFill>
              <a:prstDash val="solid"/>
              <a:round/>
              <a:headEnd/>
              <a:tailEnd/>
            </a:ln>
          </p:spPr>
          <p:txBody>
            <a:bodyPr/>
            <a:lstStyle/>
            <a:p>
              <a:endParaRPr lang="en-US"/>
            </a:p>
          </p:txBody>
        </p:sp>
        <p:sp>
          <p:nvSpPr>
            <p:cNvPr id="194489" name="Freeform 953"/>
            <p:cNvSpPr>
              <a:spLocks/>
            </p:cNvSpPr>
            <p:nvPr/>
          </p:nvSpPr>
          <p:spPr bwMode="auto">
            <a:xfrm>
              <a:off x="3629" y="1526"/>
              <a:ext cx="20" cy="41"/>
            </a:xfrm>
            <a:custGeom>
              <a:avLst/>
              <a:gdLst/>
              <a:ahLst/>
              <a:cxnLst>
                <a:cxn ang="0">
                  <a:pos x="0" y="0"/>
                </a:cxn>
                <a:cxn ang="0">
                  <a:pos x="6" y="20"/>
                </a:cxn>
                <a:cxn ang="0">
                  <a:pos x="20" y="41"/>
                </a:cxn>
              </a:cxnLst>
              <a:rect l="0" t="0" r="r" b="b"/>
              <a:pathLst>
                <a:path w="20" h="41">
                  <a:moveTo>
                    <a:pt x="0" y="0"/>
                  </a:moveTo>
                  <a:lnTo>
                    <a:pt x="6" y="20"/>
                  </a:lnTo>
                  <a:lnTo>
                    <a:pt x="20" y="41"/>
                  </a:lnTo>
                </a:path>
              </a:pathLst>
            </a:custGeom>
            <a:noFill/>
            <a:ln w="38100">
              <a:solidFill>
                <a:srgbClr val="FF0000"/>
              </a:solidFill>
              <a:prstDash val="solid"/>
              <a:round/>
              <a:headEnd/>
              <a:tailEnd/>
            </a:ln>
          </p:spPr>
          <p:txBody>
            <a:bodyPr/>
            <a:lstStyle/>
            <a:p>
              <a:endParaRPr lang="en-US"/>
            </a:p>
          </p:txBody>
        </p:sp>
        <p:sp>
          <p:nvSpPr>
            <p:cNvPr id="194490" name="Freeform 954"/>
            <p:cNvSpPr>
              <a:spLocks/>
            </p:cNvSpPr>
            <p:nvPr/>
          </p:nvSpPr>
          <p:spPr bwMode="auto">
            <a:xfrm>
              <a:off x="3649" y="1567"/>
              <a:ext cx="27" cy="33"/>
            </a:xfrm>
            <a:custGeom>
              <a:avLst/>
              <a:gdLst/>
              <a:ahLst/>
              <a:cxnLst>
                <a:cxn ang="0">
                  <a:pos x="0" y="0"/>
                </a:cxn>
                <a:cxn ang="0">
                  <a:pos x="13" y="20"/>
                </a:cxn>
                <a:cxn ang="0">
                  <a:pos x="27" y="33"/>
                </a:cxn>
              </a:cxnLst>
              <a:rect l="0" t="0" r="r" b="b"/>
              <a:pathLst>
                <a:path w="27" h="33">
                  <a:moveTo>
                    <a:pt x="0" y="0"/>
                  </a:moveTo>
                  <a:lnTo>
                    <a:pt x="13" y="20"/>
                  </a:lnTo>
                  <a:lnTo>
                    <a:pt x="27" y="33"/>
                  </a:lnTo>
                </a:path>
              </a:pathLst>
            </a:custGeom>
            <a:noFill/>
            <a:ln w="38100">
              <a:solidFill>
                <a:srgbClr val="FF0000"/>
              </a:solidFill>
              <a:prstDash val="solid"/>
              <a:round/>
              <a:headEnd/>
              <a:tailEnd/>
            </a:ln>
          </p:spPr>
          <p:txBody>
            <a:bodyPr/>
            <a:lstStyle/>
            <a:p>
              <a:endParaRPr lang="en-US"/>
            </a:p>
          </p:txBody>
        </p:sp>
        <p:sp>
          <p:nvSpPr>
            <p:cNvPr id="194491" name="Line 955"/>
            <p:cNvSpPr>
              <a:spLocks noChangeShapeType="1"/>
            </p:cNvSpPr>
            <p:nvPr/>
          </p:nvSpPr>
          <p:spPr bwMode="auto">
            <a:xfrm>
              <a:off x="3676" y="1600"/>
              <a:ext cx="20" cy="34"/>
            </a:xfrm>
            <a:prstGeom prst="line">
              <a:avLst/>
            </a:prstGeom>
            <a:noFill/>
            <a:ln w="38100">
              <a:solidFill>
                <a:srgbClr val="FF0000"/>
              </a:solidFill>
              <a:round/>
              <a:headEnd/>
              <a:tailEnd/>
            </a:ln>
          </p:spPr>
          <p:txBody>
            <a:bodyPr/>
            <a:lstStyle/>
            <a:p>
              <a:endParaRPr lang="en-US"/>
            </a:p>
          </p:txBody>
        </p:sp>
        <p:sp>
          <p:nvSpPr>
            <p:cNvPr id="194492" name="Freeform 956"/>
            <p:cNvSpPr>
              <a:spLocks/>
            </p:cNvSpPr>
            <p:nvPr/>
          </p:nvSpPr>
          <p:spPr bwMode="auto">
            <a:xfrm>
              <a:off x="3696" y="1634"/>
              <a:ext cx="27" cy="34"/>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38100">
              <a:solidFill>
                <a:srgbClr val="FF0000"/>
              </a:solidFill>
              <a:prstDash val="solid"/>
              <a:round/>
              <a:headEnd/>
              <a:tailEnd/>
            </a:ln>
          </p:spPr>
          <p:txBody>
            <a:bodyPr/>
            <a:lstStyle/>
            <a:p>
              <a:endParaRPr lang="en-US"/>
            </a:p>
          </p:txBody>
        </p:sp>
        <p:sp>
          <p:nvSpPr>
            <p:cNvPr id="194493" name="Line 957"/>
            <p:cNvSpPr>
              <a:spLocks noChangeShapeType="1"/>
            </p:cNvSpPr>
            <p:nvPr/>
          </p:nvSpPr>
          <p:spPr bwMode="auto">
            <a:xfrm>
              <a:off x="3723" y="1668"/>
              <a:ext cx="20" cy="34"/>
            </a:xfrm>
            <a:prstGeom prst="line">
              <a:avLst/>
            </a:prstGeom>
            <a:noFill/>
            <a:ln w="38100">
              <a:solidFill>
                <a:srgbClr val="FF0000"/>
              </a:solidFill>
              <a:round/>
              <a:headEnd/>
              <a:tailEnd/>
            </a:ln>
          </p:spPr>
          <p:txBody>
            <a:bodyPr/>
            <a:lstStyle/>
            <a:p>
              <a:endParaRPr lang="en-US"/>
            </a:p>
          </p:txBody>
        </p:sp>
        <p:sp>
          <p:nvSpPr>
            <p:cNvPr id="194494" name="Freeform 958"/>
            <p:cNvSpPr>
              <a:spLocks/>
            </p:cNvSpPr>
            <p:nvPr/>
          </p:nvSpPr>
          <p:spPr bwMode="auto">
            <a:xfrm>
              <a:off x="3743" y="1702"/>
              <a:ext cx="27" cy="33"/>
            </a:xfrm>
            <a:custGeom>
              <a:avLst/>
              <a:gdLst/>
              <a:ahLst/>
              <a:cxnLst>
                <a:cxn ang="0">
                  <a:pos x="0" y="0"/>
                </a:cxn>
                <a:cxn ang="0">
                  <a:pos x="14" y="13"/>
                </a:cxn>
                <a:cxn ang="0">
                  <a:pos x="27" y="33"/>
                </a:cxn>
              </a:cxnLst>
              <a:rect l="0" t="0" r="r" b="b"/>
              <a:pathLst>
                <a:path w="27" h="33">
                  <a:moveTo>
                    <a:pt x="0" y="0"/>
                  </a:moveTo>
                  <a:lnTo>
                    <a:pt x="14" y="13"/>
                  </a:lnTo>
                  <a:lnTo>
                    <a:pt x="27" y="33"/>
                  </a:lnTo>
                </a:path>
              </a:pathLst>
            </a:custGeom>
            <a:noFill/>
            <a:ln w="38100">
              <a:solidFill>
                <a:srgbClr val="FF0000"/>
              </a:solidFill>
              <a:prstDash val="solid"/>
              <a:round/>
              <a:headEnd/>
              <a:tailEnd/>
            </a:ln>
          </p:spPr>
          <p:txBody>
            <a:bodyPr/>
            <a:lstStyle/>
            <a:p>
              <a:endParaRPr lang="en-US"/>
            </a:p>
          </p:txBody>
        </p:sp>
        <p:sp>
          <p:nvSpPr>
            <p:cNvPr id="194495" name="Line 959"/>
            <p:cNvSpPr>
              <a:spLocks noChangeShapeType="1"/>
            </p:cNvSpPr>
            <p:nvPr/>
          </p:nvSpPr>
          <p:spPr bwMode="auto">
            <a:xfrm>
              <a:off x="3770" y="1735"/>
              <a:ext cx="20" cy="34"/>
            </a:xfrm>
            <a:prstGeom prst="line">
              <a:avLst/>
            </a:prstGeom>
            <a:noFill/>
            <a:ln w="38100">
              <a:solidFill>
                <a:srgbClr val="FF0000"/>
              </a:solidFill>
              <a:round/>
              <a:headEnd/>
              <a:tailEnd/>
            </a:ln>
          </p:spPr>
          <p:txBody>
            <a:bodyPr/>
            <a:lstStyle/>
            <a:p>
              <a:endParaRPr lang="en-US"/>
            </a:p>
          </p:txBody>
        </p:sp>
        <p:sp>
          <p:nvSpPr>
            <p:cNvPr id="194496" name="Freeform 960"/>
            <p:cNvSpPr>
              <a:spLocks/>
            </p:cNvSpPr>
            <p:nvPr/>
          </p:nvSpPr>
          <p:spPr bwMode="auto">
            <a:xfrm>
              <a:off x="3790" y="1769"/>
              <a:ext cx="27" cy="34"/>
            </a:xfrm>
            <a:custGeom>
              <a:avLst/>
              <a:gdLst/>
              <a:ahLst/>
              <a:cxnLst>
                <a:cxn ang="0">
                  <a:pos x="0" y="0"/>
                </a:cxn>
                <a:cxn ang="0">
                  <a:pos x="14" y="21"/>
                </a:cxn>
                <a:cxn ang="0">
                  <a:pos x="27" y="34"/>
                </a:cxn>
              </a:cxnLst>
              <a:rect l="0" t="0" r="r" b="b"/>
              <a:pathLst>
                <a:path w="27" h="34">
                  <a:moveTo>
                    <a:pt x="0" y="0"/>
                  </a:moveTo>
                  <a:lnTo>
                    <a:pt x="14" y="21"/>
                  </a:lnTo>
                  <a:lnTo>
                    <a:pt x="27" y="34"/>
                  </a:lnTo>
                </a:path>
              </a:pathLst>
            </a:custGeom>
            <a:noFill/>
            <a:ln w="38100">
              <a:solidFill>
                <a:srgbClr val="FF0000"/>
              </a:solidFill>
              <a:prstDash val="solid"/>
              <a:round/>
              <a:headEnd/>
              <a:tailEnd/>
            </a:ln>
          </p:spPr>
          <p:txBody>
            <a:bodyPr/>
            <a:lstStyle/>
            <a:p>
              <a:endParaRPr lang="en-US"/>
            </a:p>
          </p:txBody>
        </p:sp>
        <p:sp>
          <p:nvSpPr>
            <p:cNvPr id="194497" name="Line 961"/>
            <p:cNvSpPr>
              <a:spLocks noChangeShapeType="1"/>
            </p:cNvSpPr>
            <p:nvPr/>
          </p:nvSpPr>
          <p:spPr bwMode="auto">
            <a:xfrm>
              <a:off x="3817" y="1803"/>
              <a:ext cx="21" cy="27"/>
            </a:xfrm>
            <a:prstGeom prst="line">
              <a:avLst/>
            </a:prstGeom>
            <a:noFill/>
            <a:ln w="38100">
              <a:solidFill>
                <a:srgbClr val="FF0000"/>
              </a:solidFill>
              <a:round/>
              <a:headEnd/>
              <a:tailEnd/>
            </a:ln>
          </p:spPr>
          <p:txBody>
            <a:bodyPr/>
            <a:lstStyle/>
            <a:p>
              <a:endParaRPr lang="en-US"/>
            </a:p>
          </p:txBody>
        </p:sp>
        <p:sp>
          <p:nvSpPr>
            <p:cNvPr id="194498" name="Line 962"/>
            <p:cNvSpPr>
              <a:spLocks noChangeShapeType="1"/>
            </p:cNvSpPr>
            <p:nvPr/>
          </p:nvSpPr>
          <p:spPr bwMode="auto">
            <a:xfrm>
              <a:off x="3838" y="1830"/>
              <a:ext cx="20" cy="27"/>
            </a:xfrm>
            <a:prstGeom prst="line">
              <a:avLst/>
            </a:prstGeom>
            <a:noFill/>
            <a:ln w="38100">
              <a:solidFill>
                <a:srgbClr val="FF0000"/>
              </a:solidFill>
              <a:round/>
              <a:headEnd/>
              <a:tailEnd/>
            </a:ln>
          </p:spPr>
          <p:txBody>
            <a:bodyPr/>
            <a:lstStyle/>
            <a:p>
              <a:endParaRPr lang="en-US"/>
            </a:p>
          </p:txBody>
        </p:sp>
        <p:sp>
          <p:nvSpPr>
            <p:cNvPr id="194499" name="Freeform 963"/>
            <p:cNvSpPr>
              <a:spLocks/>
            </p:cNvSpPr>
            <p:nvPr/>
          </p:nvSpPr>
          <p:spPr bwMode="auto">
            <a:xfrm>
              <a:off x="3858" y="1857"/>
              <a:ext cx="27" cy="27"/>
            </a:xfrm>
            <a:custGeom>
              <a:avLst/>
              <a:gdLst/>
              <a:ahLst/>
              <a:cxnLst>
                <a:cxn ang="0">
                  <a:pos x="0" y="0"/>
                </a:cxn>
                <a:cxn ang="0">
                  <a:pos x="13" y="14"/>
                </a:cxn>
                <a:cxn ang="0">
                  <a:pos x="27" y="27"/>
                </a:cxn>
              </a:cxnLst>
              <a:rect l="0" t="0" r="r" b="b"/>
              <a:pathLst>
                <a:path w="27" h="27">
                  <a:moveTo>
                    <a:pt x="0" y="0"/>
                  </a:moveTo>
                  <a:lnTo>
                    <a:pt x="13" y="14"/>
                  </a:lnTo>
                  <a:lnTo>
                    <a:pt x="27" y="27"/>
                  </a:lnTo>
                </a:path>
              </a:pathLst>
            </a:custGeom>
            <a:noFill/>
            <a:ln w="38100">
              <a:solidFill>
                <a:srgbClr val="FF0000"/>
              </a:solidFill>
              <a:prstDash val="solid"/>
              <a:round/>
              <a:headEnd/>
              <a:tailEnd/>
            </a:ln>
          </p:spPr>
          <p:txBody>
            <a:bodyPr/>
            <a:lstStyle/>
            <a:p>
              <a:endParaRPr lang="en-US"/>
            </a:p>
          </p:txBody>
        </p:sp>
        <p:sp>
          <p:nvSpPr>
            <p:cNvPr id="194500" name="Line 964"/>
            <p:cNvSpPr>
              <a:spLocks noChangeShapeType="1"/>
            </p:cNvSpPr>
            <p:nvPr/>
          </p:nvSpPr>
          <p:spPr bwMode="auto">
            <a:xfrm>
              <a:off x="3885" y="1884"/>
              <a:ext cx="20" cy="27"/>
            </a:xfrm>
            <a:prstGeom prst="line">
              <a:avLst/>
            </a:prstGeom>
            <a:noFill/>
            <a:ln w="38100">
              <a:solidFill>
                <a:srgbClr val="FF0000"/>
              </a:solidFill>
              <a:round/>
              <a:headEnd/>
              <a:tailEnd/>
            </a:ln>
          </p:spPr>
          <p:txBody>
            <a:bodyPr/>
            <a:lstStyle/>
            <a:p>
              <a:endParaRPr lang="en-US"/>
            </a:p>
          </p:txBody>
        </p:sp>
        <p:sp>
          <p:nvSpPr>
            <p:cNvPr id="194501" name="Freeform 965"/>
            <p:cNvSpPr>
              <a:spLocks/>
            </p:cNvSpPr>
            <p:nvPr/>
          </p:nvSpPr>
          <p:spPr bwMode="auto">
            <a:xfrm>
              <a:off x="3905" y="1911"/>
              <a:ext cx="27" cy="27"/>
            </a:xfrm>
            <a:custGeom>
              <a:avLst/>
              <a:gdLst/>
              <a:ahLst/>
              <a:cxnLst>
                <a:cxn ang="0">
                  <a:pos x="0" y="0"/>
                </a:cxn>
                <a:cxn ang="0">
                  <a:pos x="14" y="14"/>
                </a:cxn>
                <a:cxn ang="0">
                  <a:pos x="27" y="27"/>
                </a:cxn>
              </a:cxnLst>
              <a:rect l="0" t="0" r="r" b="b"/>
              <a:pathLst>
                <a:path w="27" h="27">
                  <a:moveTo>
                    <a:pt x="0" y="0"/>
                  </a:moveTo>
                  <a:lnTo>
                    <a:pt x="14" y="14"/>
                  </a:lnTo>
                  <a:lnTo>
                    <a:pt x="27" y="27"/>
                  </a:lnTo>
                </a:path>
              </a:pathLst>
            </a:custGeom>
            <a:noFill/>
            <a:ln w="38100">
              <a:solidFill>
                <a:srgbClr val="FF0000"/>
              </a:solidFill>
              <a:prstDash val="solid"/>
              <a:round/>
              <a:headEnd/>
              <a:tailEnd/>
            </a:ln>
          </p:spPr>
          <p:txBody>
            <a:bodyPr/>
            <a:lstStyle/>
            <a:p>
              <a:endParaRPr lang="en-US"/>
            </a:p>
          </p:txBody>
        </p:sp>
        <p:sp>
          <p:nvSpPr>
            <p:cNvPr id="194502" name="Line 966"/>
            <p:cNvSpPr>
              <a:spLocks noChangeShapeType="1"/>
            </p:cNvSpPr>
            <p:nvPr/>
          </p:nvSpPr>
          <p:spPr bwMode="auto">
            <a:xfrm>
              <a:off x="3932" y="1938"/>
              <a:ext cx="20" cy="27"/>
            </a:xfrm>
            <a:prstGeom prst="line">
              <a:avLst/>
            </a:prstGeom>
            <a:noFill/>
            <a:ln w="38100">
              <a:solidFill>
                <a:srgbClr val="FF0000"/>
              </a:solidFill>
              <a:round/>
              <a:headEnd/>
              <a:tailEnd/>
            </a:ln>
          </p:spPr>
          <p:txBody>
            <a:bodyPr/>
            <a:lstStyle/>
            <a:p>
              <a:endParaRPr lang="en-US"/>
            </a:p>
          </p:txBody>
        </p:sp>
        <p:sp>
          <p:nvSpPr>
            <p:cNvPr id="194503" name="Freeform 967"/>
            <p:cNvSpPr>
              <a:spLocks/>
            </p:cNvSpPr>
            <p:nvPr/>
          </p:nvSpPr>
          <p:spPr bwMode="auto">
            <a:xfrm>
              <a:off x="3952" y="1965"/>
              <a:ext cx="27" cy="20"/>
            </a:xfrm>
            <a:custGeom>
              <a:avLst/>
              <a:gdLst/>
              <a:ahLst/>
              <a:cxnLst>
                <a:cxn ang="0">
                  <a:pos x="0" y="0"/>
                </a:cxn>
                <a:cxn ang="0">
                  <a:pos x="14" y="14"/>
                </a:cxn>
                <a:cxn ang="0">
                  <a:pos x="27" y="20"/>
                </a:cxn>
              </a:cxnLst>
              <a:rect l="0" t="0" r="r" b="b"/>
              <a:pathLst>
                <a:path w="27" h="20">
                  <a:moveTo>
                    <a:pt x="0" y="0"/>
                  </a:moveTo>
                  <a:lnTo>
                    <a:pt x="14" y="14"/>
                  </a:lnTo>
                  <a:lnTo>
                    <a:pt x="27" y="20"/>
                  </a:lnTo>
                </a:path>
              </a:pathLst>
            </a:custGeom>
            <a:noFill/>
            <a:ln w="38100">
              <a:solidFill>
                <a:srgbClr val="FF0000"/>
              </a:solidFill>
              <a:prstDash val="solid"/>
              <a:round/>
              <a:headEnd/>
              <a:tailEnd/>
            </a:ln>
          </p:spPr>
          <p:txBody>
            <a:bodyPr/>
            <a:lstStyle/>
            <a:p>
              <a:endParaRPr lang="en-US"/>
            </a:p>
          </p:txBody>
        </p:sp>
        <p:sp>
          <p:nvSpPr>
            <p:cNvPr id="194504" name="Line 968"/>
            <p:cNvSpPr>
              <a:spLocks noChangeShapeType="1"/>
            </p:cNvSpPr>
            <p:nvPr/>
          </p:nvSpPr>
          <p:spPr bwMode="auto">
            <a:xfrm>
              <a:off x="3979" y="1985"/>
              <a:ext cx="20" cy="21"/>
            </a:xfrm>
            <a:prstGeom prst="line">
              <a:avLst/>
            </a:prstGeom>
            <a:noFill/>
            <a:ln w="38100">
              <a:solidFill>
                <a:srgbClr val="FF0000"/>
              </a:solidFill>
              <a:round/>
              <a:headEnd/>
              <a:tailEnd/>
            </a:ln>
          </p:spPr>
          <p:txBody>
            <a:bodyPr/>
            <a:lstStyle/>
            <a:p>
              <a:endParaRPr lang="en-US"/>
            </a:p>
          </p:txBody>
        </p:sp>
        <p:sp>
          <p:nvSpPr>
            <p:cNvPr id="194505" name="Freeform 969"/>
            <p:cNvSpPr>
              <a:spLocks/>
            </p:cNvSpPr>
            <p:nvPr/>
          </p:nvSpPr>
          <p:spPr bwMode="auto">
            <a:xfrm>
              <a:off x="3999" y="2006"/>
              <a:ext cx="27" cy="20"/>
            </a:xfrm>
            <a:custGeom>
              <a:avLst/>
              <a:gdLst/>
              <a:ahLst/>
              <a:cxnLst>
                <a:cxn ang="0">
                  <a:pos x="0" y="0"/>
                </a:cxn>
                <a:cxn ang="0">
                  <a:pos x="14" y="7"/>
                </a:cxn>
                <a:cxn ang="0">
                  <a:pos x="27" y="20"/>
                </a:cxn>
              </a:cxnLst>
              <a:rect l="0" t="0" r="r" b="b"/>
              <a:pathLst>
                <a:path w="27" h="20">
                  <a:moveTo>
                    <a:pt x="0" y="0"/>
                  </a:moveTo>
                  <a:lnTo>
                    <a:pt x="14" y="7"/>
                  </a:lnTo>
                  <a:lnTo>
                    <a:pt x="27" y="20"/>
                  </a:lnTo>
                </a:path>
              </a:pathLst>
            </a:custGeom>
            <a:noFill/>
            <a:ln w="38100">
              <a:solidFill>
                <a:srgbClr val="FF0000"/>
              </a:solidFill>
              <a:prstDash val="solid"/>
              <a:round/>
              <a:headEnd/>
              <a:tailEnd/>
            </a:ln>
          </p:spPr>
          <p:txBody>
            <a:bodyPr/>
            <a:lstStyle/>
            <a:p>
              <a:endParaRPr lang="en-US"/>
            </a:p>
          </p:txBody>
        </p:sp>
        <p:sp>
          <p:nvSpPr>
            <p:cNvPr id="194506" name="Line 970"/>
            <p:cNvSpPr>
              <a:spLocks noChangeShapeType="1"/>
            </p:cNvSpPr>
            <p:nvPr/>
          </p:nvSpPr>
          <p:spPr bwMode="auto">
            <a:xfrm>
              <a:off x="4026" y="2026"/>
              <a:ext cx="21" cy="20"/>
            </a:xfrm>
            <a:prstGeom prst="line">
              <a:avLst/>
            </a:prstGeom>
            <a:noFill/>
            <a:ln w="38100">
              <a:solidFill>
                <a:srgbClr val="FF0000"/>
              </a:solidFill>
              <a:round/>
              <a:headEnd/>
              <a:tailEnd/>
            </a:ln>
          </p:spPr>
          <p:txBody>
            <a:bodyPr/>
            <a:lstStyle/>
            <a:p>
              <a:endParaRPr lang="en-US"/>
            </a:p>
          </p:txBody>
        </p:sp>
        <p:sp>
          <p:nvSpPr>
            <p:cNvPr id="194507" name="Freeform 971"/>
            <p:cNvSpPr>
              <a:spLocks/>
            </p:cNvSpPr>
            <p:nvPr/>
          </p:nvSpPr>
          <p:spPr bwMode="auto">
            <a:xfrm>
              <a:off x="4047" y="2046"/>
              <a:ext cx="27" cy="21"/>
            </a:xfrm>
            <a:custGeom>
              <a:avLst/>
              <a:gdLst/>
              <a:ahLst/>
              <a:cxnLst>
                <a:cxn ang="0">
                  <a:pos x="0" y="0"/>
                </a:cxn>
                <a:cxn ang="0">
                  <a:pos x="13" y="14"/>
                </a:cxn>
                <a:cxn ang="0">
                  <a:pos x="27" y="21"/>
                </a:cxn>
              </a:cxnLst>
              <a:rect l="0" t="0" r="r" b="b"/>
              <a:pathLst>
                <a:path w="27" h="21">
                  <a:moveTo>
                    <a:pt x="0" y="0"/>
                  </a:moveTo>
                  <a:lnTo>
                    <a:pt x="13" y="14"/>
                  </a:lnTo>
                  <a:lnTo>
                    <a:pt x="27" y="21"/>
                  </a:lnTo>
                </a:path>
              </a:pathLst>
            </a:custGeom>
            <a:noFill/>
            <a:ln w="38100">
              <a:solidFill>
                <a:srgbClr val="FF0000"/>
              </a:solidFill>
              <a:prstDash val="solid"/>
              <a:round/>
              <a:headEnd/>
              <a:tailEnd/>
            </a:ln>
          </p:spPr>
          <p:txBody>
            <a:bodyPr/>
            <a:lstStyle/>
            <a:p>
              <a:endParaRPr lang="en-US"/>
            </a:p>
          </p:txBody>
        </p:sp>
        <p:sp>
          <p:nvSpPr>
            <p:cNvPr id="194508" name="Line 972"/>
            <p:cNvSpPr>
              <a:spLocks noChangeShapeType="1"/>
            </p:cNvSpPr>
            <p:nvPr/>
          </p:nvSpPr>
          <p:spPr bwMode="auto">
            <a:xfrm>
              <a:off x="4074" y="2067"/>
              <a:ext cx="20" cy="13"/>
            </a:xfrm>
            <a:prstGeom prst="line">
              <a:avLst/>
            </a:prstGeom>
            <a:noFill/>
            <a:ln w="38100">
              <a:solidFill>
                <a:srgbClr val="FF0000"/>
              </a:solidFill>
              <a:round/>
              <a:headEnd/>
              <a:tailEnd/>
            </a:ln>
          </p:spPr>
          <p:txBody>
            <a:bodyPr/>
            <a:lstStyle/>
            <a:p>
              <a:endParaRPr lang="en-US"/>
            </a:p>
          </p:txBody>
        </p:sp>
        <p:sp>
          <p:nvSpPr>
            <p:cNvPr id="194509" name="Freeform 973"/>
            <p:cNvSpPr>
              <a:spLocks/>
            </p:cNvSpPr>
            <p:nvPr/>
          </p:nvSpPr>
          <p:spPr bwMode="auto">
            <a:xfrm>
              <a:off x="4094" y="2080"/>
              <a:ext cx="27" cy="20"/>
            </a:xfrm>
            <a:custGeom>
              <a:avLst/>
              <a:gdLst/>
              <a:ahLst/>
              <a:cxnLst>
                <a:cxn ang="0">
                  <a:pos x="0" y="0"/>
                </a:cxn>
                <a:cxn ang="0">
                  <a:pos x="13" y="7"/>
                </a:cxn>
                <a:cxn ang="0">
                  <a:pos x="27" y="20"/>
                </a:cxn>
              </a:cxnLst>
              <a:rect l="0" t="0" r="r" b="b"/>
              <a:pathLst>
                <a:path w="27" h="20">
                  <a:moveTo>
                    <a:pt x="0" y="0"/>
                  </a:moveTo>
                  <a:lnTo>
                    <a:pt x="13" y="7"/>
                  </a:lnTo>
                  <a:lnTo>
                    <a:pt x="27" y="20"/>
                  </a:lnTo>
                </a:path>
              </a:pathLst>
            </a:custGeom>
            <a:noFill/>
            <a:ln w="38100">
              <a:solidFill>
                <a:srgbClr val="FF0000"/>
              </a:solidFill>
              <a:prstDash val="solid"/>
              <a:round/>
              <a:headEnd/>
              <a:tailEnd/>
            </a:ln>
          </p:spPr>
          <p:txBody>
            <a:bodyPr/>
            <a:lstStyle/>
            <a:p>
              <a:endParaRPr lang="en-US"/>
            </a:p>
          </p:txBody>
        </p:sp>
        <p:sp>
          <p:nvSpPr>
            <p:cNvPr id="194510" name="Line 974"/>
            <p:cNvSpPr>
              <a:spLocks noChangeShapeType="1"/>
            </p:cNvSpPr>
            <p:nvPr/>
          </p:nvSpPr>
          <p:spPr bwMode="auto">
            <a:xfrm>
              <a:off x="4121" y="2100"/>
              <a:ext cx="20" cy="14"/>
            </a:xfrm>
            <a:prstGeom prst="line">
              <a:avLst/>
            </a:prstGeom>
            <a:noFill/>
            <a:ln w="38100">
              <a:solidFill>
                <a:srgbClr val="FF0000"/>
              </a:solidFill>
              <a:round/>
              <a:headEnd/>
              <a:tailEnd/>
            </a:ln>
          </p:spPr>
          <p:txBody>
            <a:bodyPr/>
            <a:lstStyle/>
            <a:p>
              <a:endParaRPr lang="en-US"/>
            </a:p>
          </p:txBody>
        </p:sp>
        <p:sp>
          <p:nvSpPr>
            <p:cNvPr id="194511" name="Freeform 975"/>
            <p:cNvSpPr>
              <a:spLocks/>
            </p:cNvSpPr>
            <p:nvPr/>
          </p:nvSpPr>
          <p:spPr bwMode="auto">
            <a:xfrm>
              <a:off x="4141" y="2114"/>
              <a:ext cx="27" cy="13"/>
            </a:xfrm>
            <a:custGeom>
              <a:avLst/>
              <a:gdLst/>
              <a:ahLst/>
              <a:cxnLst>
                <a:cxn ang="0">
                  <a:pos x="0" y="0"/>
                </a:cxn>
                <a:cxn ang="0">
                  <a:pos x="14" y="7"/>
                </a:cxn>
                <a:cxn ang="0">
                  <a:pos x="27" y="13"/>
                </a:cxn>
              </a:cxnLst>
              <a:rect l="0" t="0" r="r" b="b"/>
              <a:pathLst>
                <a:path w="27" h="13">
                  <a:moveTo>
                    <a:pt x="0" y="0"/>
                  </a:moveTo>
                  <a:lnTo>
                    <a:pt x="14" y="7"/>
                  </a:lnTo>
                  <a:lnTo>
                    <a:pt x="27" y="13"/>
                  </a:lnTo>
                </a:path>
              </a:pathLst>
            </a:custGeom>
            <a:noFill/>
            <a:ln w="38100">
              <a:solidFill>
                <a:srgbClr val="FF0000"/>
              </a:solidFill>
              <a:prstDash val="solid"/>
              <a:round/>
              <a:headEnd/>
              <a:tailEnd/>
            </a:ln>
          </p:spPr>
          <p:txBody>
            <a:bodyPr/>
            <a:lstStyle/>
            <a:p>
              <a:endParaRPr lang="en-US"/>
            </a:p>
          </p:txBody>
        </p:sp>
        <p:sp>
          <p:nvSpPr>
            <p:cNvPr id="194512" name="Line 976"/>
            <p:cNvSpPr>
              <a:spLocks noChangeShapeType="1"/>
            </p:cNvSpPr>
            <p:nvPr/>
          </p:nvSpPr>
          <p:spPr bwMode="auto">
            <a:xfrm>
              <a:off x="4168" y="2127"/>
              <a:ext cx="20" cy="14"/>
            </a:xfrm>
            <a:prstGeom prst="line">
              <a:avLst/>
            </a:prstGeom>
            <a:noFill/>
            <a:ln w="38100">
              <a:solidFill>
                <a:srgbClr val="FF0000"/>
              </a:solidFill>
              <a:round/>
              <a:headEnd/>
              <a:tailEnd/>
            </a:ln>
          </p:spPr>
          <p:txBody>
            <a:bodyPr/>
            <a:lstStyle/>
            <a:p>
              <a:endParaRPr lang="en-US"/>
            </a:p>
          </p:txBody>
        </p:sp>
        <p:sp>
          <p:nvSpPr>
            <p:cNvPr id="194513" name="Freeform 977"/>
            <p:cNvSpPr>
              <a:spLocks/>
            </p:cNvSpPr>
            <p:nvPr/>
          </p:nvSpPr>
          <p:spPr bwMode="auto">
            <a:xfrm>
              <a:off x="4188" y="2141"/>
              <a:ext cx="27" cy="13"/>
            </a:xfrm>
            <a:custGeom>
              <a:avLst/>
              <a:gdLst/>
              <a:ahLst/>
              <a:cxnLst>
                <a:cxn ang="0">
                  <a:pos x="0" y="0"/>
                </a:cxn>
                <a:cxn ang="0">
                  <a:pos x="14" y="7"/>
                </a:cxn>
                <a:cxn ang="0">
                  <a:pos x="27" y="13"/>
                </a:cxn>
              </a:cxnLst>
              <a:rect l="0" t="0" r="r" b="b"/>
              <a:pathLst>
                <a:path w="27" h="13">
                  <a:moveTo>
                    <a:pt x="0" y="0"/>
                  </a:moveTo>
                  <a:lnTo>
                    <a:pt x="14" y="7"/>
                  </a:lnTo>
                  <a:lnTo>
                    <a:pt x="27" y="13"/>
                  </a:lnTo>
                </a:path>
              </a:pathLst>
            </a:custGeom>
            <a:noFill/>
            <a:ln w="38100">
              <a:solidFill>
                <a:srgbClr val="FF0000"/>
              </a:solidFill>
              <a:prstDash val="solid"/>
              <a:round/>
              <a:headEnd/>
              <a:tailEnd/>
            </a:ln>
          </p:spPr>
          <p:txBody>
            <a:bodyPr/>
            <a:lstStyle/>
            <a:p>
              <a:endParaRPr lang="en-US"/>
            </a:p>
          </p:txBody>
        </p:sp>
        <p:sp>
          <p:nvSpPr>
            <p:cNvPr id="194514" name="Line 978"/>
            <p:cNvSpPr>
              <a:spLocks noChangeShapeType="1"/>
            </p:cNvSpPr>
            <p:nvPr/>
          </p:nvSpPr>
          <p:spPr bwMode="auto">
            <a:xfrm>
              <a:off x="4215" y="2154"/>
              <a:ext cx="21" cy="14"/>
            </a:xfrm>
            <a:prstGeom prst="line">
              <a:avLst/>
            </a:prstGeom>
            <a:noFill/>
            <a:ln w="38100">
              <a:solidFill>
                <a:srgbClr val="FF0000"/>
              </a:solidFill>
              <a:round/>
              <a:headEnd/>
              <a:tailEnd/>
            </a:ln>
          </p:spPr>
          <p:txBody>
            <a:bodyPr/>
            <a:lstStyle/>
            <a:p>
              <a:endParaRPr lang="en-US"/>
            </a:p>
          </p:txBody>
        </p:sp>
        <p:sp>
          <p:nvSpPr>
            <p:cNvPr id="194515" name="Freeform 979"/>
            <p:cNvSpPr>
              <a:spLocks/>
            </p:cNvSpPr>
            <p:nvPr/>
          </p:nvSpPr>
          <p:spPr bwMode="auto">
            <a:xfrm>
              <a:off x="4236" y="2168"/>
              <a:ext cx="26" cy="7"/>
            </a:xfrm>
            <a:custGeom>
              <a:avLst/>
              <a:gdLst/>
              <a:ahLst/>
              <a:cxnLst>
                <a:cxn ang="0">
                  <a:pos x="0" y="0"/>
                </a:cxn>
                <a:cxn ang="0">
                  <a:pos x="13" y="0"/>
                </a:cxn>
                <a:cxn ang="0">
                  <a:pos x="26" y="7"/>
                </a:cxn>
              </a:cxnLst>
              <a:rect l="0" t="0" r="r" b="b"/>
              <a:pathLst>
                <a:path w="26" h="7">
                  <a:moveTo>
                    <a:pt x="0" y="0"/>
                  </a:moveTo>
                  <a:lnTo>
                    <a:pt x="13" y="0"/>
                  </a:lnTo>
                  <a:lnTo>
                    <a:pt x="26" y="7"/>
                  </a:lnTo>
                </a:path>
              </a:pathLst>
            </a:custGeom>
            <a:noFill/>
            <a:ln w="38100">
              <a:solidFill>
                <a:srgbClr val="FF0000"/>
              </a:solidFill>
              <a:prstDash val="solid"/>
              <a:round/>
              <a:headEnd/>
              <a:tailEnd/>
            </a:ln>
          </p:spPr>
          <p:txBody>
            <a:bodyPr/>
            <a:lstStyle/>
            <a:p>
              <a:endParaRPr lang="en-US"/>
            </a:p>
          </p:txBody>
        </p:sp>
        <p:sp>
          <p:nvSpPr>
            <p:cNvPr id="194516" name="Line 980"/>
            <p:cNvSpPr>
              <a:spLocks noChangeShapeType="1"/>
            </p:cNvSpPr>
            <p:nvPr/>
          </p:nvSpPr>
          <p:spPr bwMode="auto">
            <a:xfrm>
              <a:off x="4262" y="2175"/>
              <a:ext cx="21" cy="13"/>
            </a:xfrm>
            <a:prstGeom prst="line">
              <a:avLst/>
            </a:prstGeom>
            <a:noFill/>
            <a:ln w="38100">
              <a:solidFill>
                <a:srgbClr val="FF0000"/>
              </a:solidFill>
              <a:round/>
              <a:headEnd/>
              <a:tailEnd/>
            </a:ln>
          </p:spPr>
          <p:txBody>
            <a:bodyPr/>
            <a:lstStyle/>
            <a:p>
              <a:endParaRPr lang="en-US"/>
            </a:p>
          </p:txBody>
        </p:sp>
        <p:sp>
          <p:nvSpPr>
            <p:cNvPr id="194517" name="Freeform 981"/>
            <p:cNvSpPr>
              <a:spLocks/>
            </p:cNvSpPr>
            <p:nvPr/>
          </p:nvSpPr>
          <p:spPr bwMode="auto">
            <a:xfrm>
              <a:off x="4283" y="2188"/>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38100">
              <a:solidFill>
                <a:srgbClr val="FF0000"/>
              </a:solidFill>
              <a:prstDash val="solid"/>
              <a:round/>
              <a:headEnd/>
              <a:tailEnd/>
            </a:ln>
          </p:spPr>
          <p:txBody>
            <a:bodyPr/>
            <a:lstStyle/>
            <a:p>
              <a:endParaRPr lang="en-US"/>
            </a:p>
          </p:txBody>
        </p:sp>
        <p:sp>
          <p:nvSpPr>
            <p:cNvPr id="194518" name="Line 982"/>
            <p:cNvSpPr>
              <a:spLocks noChangeShapeType="1"/>
            </p:cNvSpPr>
            <p:nvPr/>
          </p:nvSpPr>
          <p:spPr bwMode="auto">
            <a:xfrm>
              <a:off x="4310" y="2195"/>
              <a:ext cx="20" cy="13"/>
            </a:xfrm>
            <a:prstGeom prst="line">
              <a:avLst/>
            </a:prstGeom>
            <a:noFill/>
            <a:ln w="38100">
              <a:solidFill>
                <a:srgbClr val="FF0000"/>
              </a:solidFill>
              <a:round/>
              <a:headEnd/>
              <a:tailEnd/>
            </a:ln>
          </p:spPr>
          <p:txBody>
            <a:bodyPr/>
            <a:lstStyle/>
            <a:p>
              <a:endParaRPr lang="en-US"/>
            </a:p>
          </p:txBody>
        </p:sp>
        <p:sp>
          <p:nvSpPr>
            <p:cNvPr id="194519" name="Freeform 983"/>
            <p:cNvSpPr>
              <a:spLocks/>
            </p:cNvSpPr>
            <p:nvPr/>
          </p:nvSpPr>
          <p:spPr bwMode="auto">
            <a:xfrm>
              <a:off x="4330" y="2208"/>
              <a:ext cx="27" cy="7"/>
            </a:xfrm>
            <a:custGeom>
              <a:avLst/>
              <a:gdLst/>
              <a:ahLst/>
              <a:cxnLst>
                <a:cxn ang="0">
                  <a:pos x="0" y="0"/>
                </a:cxn>
                <a:cxn ang="0">
                  <a:pos x="13" y="7"/>
                </a:cxn>
                <a:cxn ang="0">
                  <a:pos x="27" y="7"/>
                </a:cxn>
              </a:cxnLst>
              <a:rect l="0" t="0" r="r" b="b"/>
              <a:pathLst>
                <a:path w="27" h="7">
                  <a:moveTo>
                    <a:pt x="0" y="0"/>
                  </a:moveTo>
                  <a:lnTo>
                    <a:pt x="13" y="7"/>
                  </a:lnTo>
                  <a:lnTo>
                    <a:pt x="27" y="7"/>
                  </a:lnTo>
                </a:path>
              </a:pathLst>
            </a:custGeom>
            <a:noFill/>
            <a:ln w="38100">
              <a:solidFill>
                <a:srgbClr val="FF0000"/>
              </a:solidFill>
              <a:prstDash val="solid"/>
              <a:round/>
              <a:headEnd/>
              <a:tailEnd/>
            </a:ln>
          </p:spPr>
          <p:txBody>
            <a:bodyPr/>
            <a:lstStyle/>
            <a:p>
              <a:endParaRPr lang="en-US"/>
            </a:p>
          </p:txBody>
        </p:sp>
        <p:sp>
          <p:nvSpPr>
            <p:cNvPr id="194520" name="Line 984"/>
            <p:cNvSpPr>
              <a:spLocks noChangeShapeType="1"/>
            </p:cNvSpPr>
            <p:nvPr/>
          </p:nvSpPr>
          <p:spPr bwMode="auto">
            <a:xfrm>
              <a:off x="4357" y="2215"/>
              <a:ext cx="20" cy="7"/>
            </a:xfrm>
            <a:prstGeom prst="line">
              <a:avLst/>
            </a:prstGeom>
            <a:noFill/>
            <a:ln w="38100">
              <a:solidFill>
                <a:srgbClr val="FF0000"/>
              </a:solidFill>
              <a:round/>
              <a:headEnd/>
              <a:tailEnd/>
            </a:ln>
          </p:spPr>
          <p:txBody>
            <a:bodyPr/>
            <a:lstStyle/>
            <a:p>
              <a:endParaRPr lang="en-US"/>
            </a:p>
          </p:txBody>
        </p:sp>
        <p:sp>
          <p:nvSpPr>
            <p:cNvPr id="194521" name="Freeform 985"/>
            <p:cNvSpPr>
              <a:spLocks/>
            </p:cNvSpPr>
            <p:nvPr/>
          </p:nvSpPr>
          <p:spPr bwMode="auto">
            <a:xfrm>
              <a:off x="4377" y="2222"/>
              <a:ext cx="27" cy="7"/>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38100">
              <a:solidFill>
                <a:srgbClr val="FF0000"/>
              </a:solidFill>
              <a:prstDash val="solid"/>
              <a:round/>
              <a:headEnd/>
              <a:tailEnd/>
            </a:ln>
          </p:spPr>
          <p:txBody>
            <a:bodyPr/>
            <a:lstStyle/>
            <a:p>
              <a:endParaRPr lang="en-US"/>
            </a:p>
          </p:txBody>
        </p:sp>
        <p:sp>
          <p:nvSpPr>
            <p:cNvPr id="194522" name="Line 986"/>
            <p:cNvSpPr>
              <a:spLocks noChangeShapeType="1"/>
            </p:cNvSpPr>
            <p:nvPr/>
          </p:nvSpPr>
          <p:spPr bwMode="auto">
            <a:xfrm>
              <a:off x="4404" y="2229"/>
              <a:ext cx="20" cy="7"/>
            </a:xfrm>
            <a:prstGeom prst="line">
              <a:avLst/>
            </a:prstGeom>
            <a:noFill/>
            <a:ln w="38100">
              <a:solidFill>
                <a:srgbClr val="FF0000"/>
              </a:solidFill>
              <a:round/>
              <a:headEnd/>
              <a:tailEnd/>
            </a:ln>
          </p:spPr>
          <p:txBody>
            <a:bodyPr/>
            <a:lstStyle/>
            <a:p>
              <a:endParaRPr lang="en-US"/>
            </a:p>
          </p:txBody>
        </p:sp>
        <p:sp>
          <p:nvSpPr>
            <p:cNvPr id="194523" name="Freeform 987"/>
            <p:cNvSpPr>
              <a:spLocks/>
            </p:cNvSpPr>
            <p:nvPr/>
          </p:nvSpPr>
          <p:spPr bwMode="auto">
            <a:xfrm>
              <a:off x="4424" y="2236"/>
              <a:ext cx="27" cy="6"/>
            </a:xfrm>
            <a:custGeom>
              <a:avLst/>
              <a:gdLst/>
              <a:ahLst/>
              <a:cxnLst>
                <a:cxn ang="0">
                  <a:pos x="0" y="0"/>
                </a:cxn>
                <a:cxn ang="0">
                  <a:pos x="14" y="0"/>
                </a:cxn>
                <a:cxn ang="0">
                  <a:pos x="27" y="6"/>
                </a:cxn>
              </a:cxnLst>
              <a:rect l="0" t="0" r="r" b="b"/>
              <a:pathLst>
                <a:path w="27" h="6">
                  <a:moveTo>
                    <a:pt x="0" y="0"/>
                  </a:moveTo>
                  <a:lnTo>
                    <a:pt x="14" y="0"/>
                  </a:lnTo>
                  <a:lnTo>
                    <a:pt x="27" y="6"/>
                  </a:lnTo>
                </a:path>
              </a:pathLst>
            </a:custGeom>
            <a:noFill/>
            <a:ln w="38100">
              <a:solidFill>
                <a:srgbClr val="FF0000"/>
              </a:solidFill>
              <a:prstDash val="solid"/>
              <a:round/>
              <a:headEnd/>
              <a:tailEnd/>
            </a:ln>
          </p:spPr>
          <p:txBody>
            <a:bodyPr/>
            <a:lstStyle/>
            <a:p>
              <a:endParaRPr lang="en-US"/>
            </a:p>
          </p:txBody>
        </p:sp>
        <p:sp>
          <p:nvSpPr>
            <p:cNvPr id="194524" name="Line 988"/>
            <p:cNvSpPr>
              <a:spLocks noChangeShapeType="1"/>
            </p:cNvSpPr>
            <p:nvPr/>
          </p:nvSpPr>
          <p:spPr bwMode="auto">
            <a:xfrm>
              <a:off x="4451" y="2242"/>
              <a:ext cx="21" cy="7"/>
            </a:xfrm>
            <a:prstGeom prst="line">
              <a:avLst/>
            </a:prstGeom>
            <a:noFill/>
            <a:ln w="38100">
              <a:solidFill>
                <a:srgbClr val="FF0000"/>
              </a:solidFill>
              <a:round/>
              <a:headEnd/>
              <a:tailEnd/>
            </a:ln>
          </p:spPr>
          <p:txBody>
            <a:bodyPr/>
            <a:lstStyle/>
            <a:p>
              <a:endParaRPr lang="en-US"/>
            </a:p>
          </p:txBody>
        </p:sp>
        <p:sp>
          <p:nvSpPr>
            <p:cNvPr id="194525" name="Line 989"/>
            <p:cNvSpPr>
              <a:spLocks noChangeShapeType="1"/>
            </p:cNvSpPr>
            <p:nvPr/>
          </p:nvSpPr>
          <p:spPr bwMode="auto">
            <a:xfrm>
              <a:off x="4472" y="2249"/>
              <a:ext cx="20" cy="7"/>
            </a:xfrm>
            <a:prstGeom prst="line">
              <a:avLst/>
            </a:prstGeom>
            <a:noFill/>
            <a:ln w="38100">
              <a:solidFill>
                <a:srgbClr val="FF0000"/>
              </a:solidFill>
              <a:round/>
              <a:headEnd/>
              <a:tailEnd/>
            </a:ln>
          </p:spPr>
          <p:txBody>
            <a:bodyPr/>
            <a:lstStyle/>
            <a:p>
              <a:endParaRPr lang="en-US"/>
            </a:p>
          </p:txBody>
        </p:sp>
        <p:sp>
          <p:nvSpPr>
            <p:cNvPr id="194526" name="Freeform 990"/>
            <p:cNvSpPr>
              <a:spLocks/>
            </p:cNvSpPr>
            <p:nvPr/>
          </p:nvSpPr>
          <p:spPr bwMode="auto">
            <a:xfrm>
              <a:off x="4492" y="2256"/>
              <a:ext cx="27" cy="7"/>
            </a:xfrm>
            <a:custGeom>
              <a:avLst/>
              <a:gdLst/>
              <a:ahLst/>
              <a:cxnLst>
                <a:cxn ang="0">
                  <a:pos x="0" y="0"/>
                </a:cxn>
                <a:cxn ang="0">
                  <a:pos x="13" y="7"/>
                </a:cxn>
                <a:cxn ang="0">
                  <a:pos x="27" y="7"/>
                </a:cxn>
              </a:cxnLst>
              <a:rect l="0" t="0" r="r" b="b"/>
              <a:pathLst>
                <a:path w="27" h="7">
                  <a:moveTo>
                    <a:pt x="0" y="0"/>
                  </a:moveTo>
                  <a:lnTo>
                    <a:pt x="13" y="7"/>
                  </a:lnTo>
                  <a:lnTo>
                    <a:pt x="27" y="7"/>
                  </a:lnTo>
                </a:path>
              </a:pathLst>
            </a:custGeom>
            <a:noFill/>
            <a:ln w="38100">
              <a:solidFill>
                <a:srgbClr val="FF0000"/>
              </a:solidFill>
              <a:prstDash val="solid"/>
              <a:round/>
              <a:headEnd/>
              <a:tailEnd/>
            </a:ln>
          </p:spPr>
          <p:txBody>
            <a:bodyPr/>
            <a:lstStyle/>
            <a:p>
              <a:endParaRPr lang="en-US"/>
            </a:p>
          </p:txBody>
        </p:sp>
        <p:sp>
          <p:nvSpPr>
            <p:cNvPr id="194527" name="Line 991"/>
            <p:cNvSpPr>
              <a:spLocks noChangeShapeType="1"/>
            </p:cNvSpPr>
            <p:nvPr/>
          </p:nvSpPr>
          <p:spPr bwMode="auto">
            <a:xfrm>
              <a:off x="4519" y="2263"/>
              <a:ext cx="20" cy="1"/>
            </a:xfrm>
            <a:prstGeom prst="line">
              <a:avLst/>
            </a:prstGeom>
            <a:noFill/>
            <a:ln w="38100">
              <a:solidFill>
                <a:srgbClr val="FF0000"/>
              </a:solidFill>
              <a:round/>
              <a:headEnd/>
              <a:tailEnd/>
            </a:ln>
          </p:spPr>
          <p:txBody>
            <a:bodyPr/>
            <a:lstStyle/>
            <a:p>
              <a:endParaRPr lang="en-US"/>
            </a:p>
          </p:txBody>
        </p:sp>
        <p:sp>
          <p:nvSpPr>
            <p:cNvPr id="194528" name="Freeform 992"/>
            <p:cNvSpPr>
              <a:spLocks/>
            </p:cNvSpPr>
            <p:nvPr/>
          </p:nvSpPr>
          <p:spPr bwMode="auto">
            <a:xfrm>
              <a:off x="4539" y="2263"/>
              <a:ext cx="27" cy="6"/>
            </a:xfrm>
            <a:custGeom>
              <a:avLst/>
              <a:gdLst/>
              <a:ahLst/>
              <a:cxnLst>
                <a:cxn ang="0">
                  <a:pos x="0" y="0"/>
                </a:cxn>
                <a:cxn ang="0">
                  <a:pos x="13" y="0"/>
                </a:cxn>
                <a:cxn ang="0">
                  <a:pos x="27" y="6"/>
                </a:cxn>
              </a:cxnLst>
              <a:rect l="0" t="0" r="r" b="b"/>
              <a:pathLst>
                <a:path w="27" h="6">
                  <a:moveTo>
                    <a:pt x="0" y="0"/>
                  </a:moveTo>
                  <a:lnTo>
                    <a:pt x="13" y="0"/>
                  </a:lnTo>
                  <a:lnTo>
                    <a:pt x="27" y="6"/>
                  </a:lnTo>
                </a:path>
              </a:pathLst>
            </a:custGeom>
            <a:noFill/>
            <a:ln w="38100">
              <a:solidFill>
                <a:srgbClr val="FF0000"/>
              </a:solidFill>
              <a:prstDash val="solid"/>
              <a:round/>
              <a:headEnd/>
              <a:tailEnd/>
            </a:ln>
          </p:spPr>
          <p:txBody>
            <a:bodyPr/>
            <a:lstStyle/>
            <a:p>
              <a:endParaRPr lang="en-US"/>
            </a:p>
          </p:txBody>
        </p:sp>
        <p:sp>
          <p:nvSpPr>
            <p:cNvPr id="194529" name="Line 993"/>
            <p:cNvSpPr>
              <a:spLocks noChangeShapeType="1"/>
            </p:cNvSpPr>
            <p:nvPr/>
          </p:nvSpPr>
          <p:spPr bwMode="auto">
            <a:xfrm>
              <a:off x="4566" y="2269"/>
              <a:ext cx="20" cy="7"/>
            </a:xfrm>
            <a:prstGeom prst="line">
              <a:avLst/>
            </a:prstGeom>
            <a:noFill/>
            <a:ln w="38100">
              <a:solidFill>
                <a:srgbClr val="FF0000"/>
              </a:solidFill>
              <a:round/>
              <a:headEnd/>
              <a:tailEnd/>
            </a:ln>
          </p:spPr>
          <p:txBody>
            <a:bodyPr/>
            <a:lstStyle/>
            <a:p>
              <a:endParaRPr lang="en-US"/>
            </a:p>
          </p:txBody>
        </p:sp>
        <p:sp>
          <p:nvSpPr>
            <p:cNvPr id="194530" name="Freeform 994"/>
            <p:cNvSpPr>
              <a:spLocks/>
            </p:cNvSpPr>
            <p:nvPr/>
          </p:nvSpPr>
          <p:spPr bwMode="auto">
            <a:xfrm>
              <a:off x="4586" y="2276"/>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531" name="Freeform 995"/>
            <p:cNvSpPr>
              <a:spLocks/>
            </p:cNvSpPr>
            <p:nvPr/>
          </p:nvSpPr>
          <p:spPr bwMode="auto">
            <a:xfrm>
              <a:off x="4613" y="2276"/>
              <a:ext cx="20" cy="7"/>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38100">
              <a:solidFill>
                <a:srgbClr val="FF0000"/>
              </a:solidFill>
              <a:prstDash val="solid"/>
              <a:round/>
              <a:headEnd/>
              <a:tailEnd/>
            </a:ln>
          </p:spPr>
          <p:txBody>
            <a:bodyPr/>
            <a:lstStyle/>
            <a:p>
              <a:endParaRPr lang="en-US"/>
            </a:p>
          </p:txBody>
        </p:sp>
        <p:sp>
          <p:nvSpPr>
            <p:cNvPr id="194532" name="Freeform 996"/>
            <p:cNvSpPr>
              <a:spLocks/>
            </p:cNvSpPr>
            <p:nvPr/>
          </p:nvSpPr>
          <p:spPr bwMode="auto">
            <a:xfrm>
              <a:off x="4633" y="228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533" name="Freeform 997"/>
            <p:cNvSpPr>
              <a:spLocks/>
            </p:cNvSpPr>
            <p:nvPr/>
          </p:nvSpPr>
          <p:spPr bwMode="auto">
            <a:xfrm>
              <a:off x="4660" y="2283"/>
              <a:ext cx="21" cy="7"/>
            </a:xfrm>
            <a:custGeom>
              <a:avLst/>
              <a:gdLst/>
              <a:ahLst/>
              <a:cxnLst>
                <a:cxn ang="0">
                  <a:pos x="0" y="0"/>
                </a:cxn>
                <a:cxn ang="0">
                  <a:pos x="7" y="0"/>
                </a:cxn>
                <a:cxn ang="0">
                  <a:pos x="21" y="7"/>
                </a:cxn>
              </a:cxnLst>
              <a:rect l="0" t="0" r="r" b="b"/>
              <a:pathLst>
                <a:path w="21" h="7">
                  <a:moveTo>
                    <a:pt x="0" y="0"/>
                  </a:moveTo>
                  <a:lnTo>
                    <a:pt x="7" y="0"/>
                  </a:lnTo>
                  <a:lnTo>
                    <a:pt x="21" y="7"/>
                  </a:lnTo>
                </a:path>
              </a:pathLst>
            </a:custGeom>
            <a:noFill/>
            <a:ln w="38100">
              <a:solidFill>
                <a:srgbClr val="FF0000"/>
              </a:solidFill>
              <a:prstDash val="solid"/>
              <a:round/>
              <a:headEnd/>
              <a:tailEnd/>
            </a:ln>
          </p:spPr>
          <p:txBody>
            <a:bodyPr/>
            <a:lstStyle/>
            <a:p>
              <a:endParaRPr lang="en-US"/>
            </a:p>
          </p:txBody>
        </p:sp>
        <p:sp>
          <p:nvSpPr>
            <p:cNvPr id="194534" name="Freeform 998"/>
            <p:cNvSpPr>
              <a:spLocks/>
            </p:cNvSpPr>
            <p:nvPr/>
          </p:nvSpPr>
          <p:spPr bwMode="auto">
            <a:xfrm>
              <a:off x="4681" y="229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535" name="Freeform 999"/>
            <p:cNvSpPr>
              <a:spLocks/>
            </p:cNvSpPr>
            <p:nvPr/>
          </p:nvSpPr>
          <p:spPr bwMode="auto">
            <a:xfrm>
              <a:off x="4708" y="2290"/>
              <a:ext cx="20" cy="6"/>
            </a:xfrm>
            <a:custGeom>
              <a:avLst/>
              <a:gdLst/>
              <a:ahLst/>
              <a:cxnLst>
                <a:cxn ang="0">
                  <a:pos x="0" y="0"/>
                </a:cxn>
                <a:cxn ang="0">
                  <a:pos x="6" y="0"/>
                </a:cxn>
                <a:cxn ang="0">
                  <a:pos x="20" y="6"/>
                </a:cxn>
              </a:cxnLst>
              <a:rect l="0" t="0" r="r" b="b"/>
              <a:pathLst>
                <a:path w="20" h="6">
                  <a:moveTo>
                    <a:pt x="0" y="0"/>
                  </a:moveTo>
                  <a:lnTo>
                    <a:pt x="6" y="0"/>
                  </a:lnTo>
                  <a:lnTo>
                    <a:pt x="20" y="6"/>
                  </a:lnTo>
                </a:path>
              </a:pathLst>
            </a:custGeom>
            <a:noFill/>
            <a:ln w="38100">
              <a:solidFill>
                <a:srgbClr val="FF0000"/>
              </a:solidFill>
              <a:prstDash val="solid"/>
              <a:round/>
              <a:headEnd/>
              <a:tailEnd/>
            </a:ln>
          </p:spPr>
          <p:txBody>
            <a:bodyPr/>
            <a:lstStyle/>
            <a:p>
              <a:endParaRPr lang="en-US"/>
            </a:p>
          </p:txBody>
        </p:sp>
        <p:sp>
          <p:nvSpPr>
            <p:cNvPr id="194536" name="Freeform 1000"/>
            <p:cNvSpPr>
              <a:spLocks/>
            </p:cNvSpPr>
            <p:nvPr/>
          </p:nvSpPr>
          <p:spPr bwMode="auto">
            <a:xfrm>
              <a:off x="4728" y="2296"/>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537" name="Line 1001"/>
            <p:cNvSpPr>
              <a:spLocks noChangeShapeType="1"/>
            </p:cNvSpPr>
            <p:nvPr/>
          </p:nvSpPr>
          <p:spPr bwMode="auto">
            <a:xfrm>
              <a:off x="4755" y="2296"/>
              <a:ext cx="20" cy="1"/>
            </a:xfrm>
            <a:prstGeom prst="line">
              <a:avLst/>
            </a:prstGeom>
            <a:noFill/>
            <a:ln w="38100">
              <a:solidFill>
                <a:srgbClr val="FF0000"/>
              </a:solidFill>
              <a:round/>
              <a:headEnd/>
              <a:tailEnd/>
            </a:ln>
          </p:spPr>
          <p:txBody>
            <a:bodyPr/>
            <a:lstStyle/>
            <a:p>
              <a:endParaRPr lang="en-US"/>
            </a:p>
          </p:txBody>
        </p:sp>
        <p:sp>
          <p:nvSpPr>
            <p:cNvPr id="194538" name="Freeform 1002"/>
            <p:cNvSpPr>
              <a:spLocks/>
            </p:cNvSpPr>
            <p:nvPr/>
          </p:nvSpPr>
          <p:spPr bwMode="auto">
            <a:xfrm>
              <a:off x="4775" y="2296"/>
              <a:ext cx="27" cy="7"/>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38100">
              <a:solidFill>
                <a:srgbClr val="FF0000"/>
              </a:solidFill>
              <a:prstDash val="solid"/>
              <a:round/>
              <a:headEnd/>
              <a:tailEnd/>
            </a:ln>
          </p:spPr>
          <p:txBody>
            <a:bodyPr/>
            <a:lstStyle/>
            <a:p>
              <a:endParaRPr lang="en-US"/>
            </a:p>
          </p:txBody>
        </p:sp>
        <p:sp>
          <p:nvSpPr>
            <p:cNvPr id="194539" name="Line 1003"/>
            <p:cNvSpPr>
              <a:spLocks noChangeShapeType="1"/>
            </p:cNvSpPr>
            <p:nvPr/>
          </p:nvSpPr>
          <p:spPr bwMode="auto">
            <a:xfrm>
              <a:off x="4802" y="2303"/>
              <a:ext cx="20" cy="1"/>
            </a:xfrm>
            <a:prstGeom prst="line">
              <a:avLst/>
            </a:prstGeom>
            <a:noFill/>
            <a:ln w="38100">
              <a:solidFill>
                <a:srgbClr val="FF0000"/>
              </a:solidFill>
              <a:round/>
              <a:headEnd/>
              <a:tailEnd/>
            </a:ln>
          </p:spPr>
          <p:txBody>
            <a:bodyPr/>
            <a:lstStyle/>
            <a:p>
              <a:endParaRPr lang="en-US"/>
            </a:p>
          </p:txBody>
        </p:sp>
        <p:sp>
          <p:nvSpPr>
            <p:cNvPr id="194540" name="Freeform 1004"/>
            <p:cNvSpPr>
              <a:spLocks/>
            </p:cNvSpPr>
            <p:nvPr/>
          </p:nvSpPr>
          <p:spPr bwMode="auto">
            <a:xfrm>
              <a:off x="4822" y="2303"/>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541" name="Freeform 1005"/>
            <p:cNvSpPr>
              <a:spLocks/>
            </p:cNvSpPr>
            <p:nvPr/>
          </p:nvSpPr>
          <p:spPr bwMode="auto">
            <a:xfrm>
              <a:off x="4849" y="2303"/>
              <a:ext cx="20" cy="7"/>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38100">
              <a:solidFill>
                <a:srgbClr val="FF0000"/>
              </a:solidFill>
              <a:prstDash val="solid"/>
              <a:round/>
              <a:headEnd/>
              <a:tailEnd/>
            </a:ln>
          </p:spPr>
          <p:txBody>
            <a:bodyPr/>
            <a:lstStyle/>
            <a:p>
              <a:endParaRPr lang="en-US"/>
            </a:p>
          </p:txBody>
        </p:sp>
        <p:sp>
          <p:nvSpPr>
            <p:cNvPr id="194542" name="Freeform 1006"/>
            <p:cNvSpPr>
              <a:spLocks/>
            </p:cNvSpPr>
            <p:nvPr/>
          </p:nvSpPr>
          <p:spPr bwMode="auto">
            <a:xfrm>
              <a:off x="4869" y="2310"/>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543" name="Line 1007"/>
            <p:cNvSpPr>
              <a:spLocks noChangeShapeType="1"/>
            </p:cNvSpPr>
            <p:nvPr/>
          </p:nvSpPr>
          <p:spPr bwMode="auto">
            <a:xfrm>
              <a:off x="4896" y="2310"/>
              <a:ext cx="21" cy="1"/>
            </a:xfrm>
            <a:prstGeom prst="line">
              <a:avLst/>
            </a:prstGeom>
            <a:noFill/>
            <a:ln w="38100">
              <a:solidFill>
                <a:srgbClr val="FF0000"/>
              </a:solidFill>
              <a:round/>
              <a:headEnd/>
              <a:tailEnd/>
            </a:ln>
          </p:spPr>
          <p:txBody>
            <a:bodyPr/>
            <a:lstStyle/>
            <a:p>
              <a:endParaRPr lang="en-US"/>
            </a:p>
          </p:txBody>
        </p:sp>
        <p:sp>
          <p:nvSpPr>
            <p:cNvPr id="194544" name="Freeform 1008"/>
            <p:cNvSpPr>
              <a:spLocks/>
            </p:cNvSpPr>
            <p:nvPr/>
          </p:nvSpPr>
          <p:spPr bwMode="auto">
            <a:xfrm>
              <a:off x="4917" y="2310"/>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545" name="Freeform 1009"/>
            <p:cNvSpPr>
              <a:spLocks/>
            </p:cNvSpPr>
            <p:nvPr/>
          </p:nvSpPr>
          <p:spPr bwMode="auto">
            <a:xfrm>
              <a:off x="4944" y="2310"/>
              <a:ext cx="20" cy="7"/>
            </a:xfrm>
            <a:custGeom>
              <a:avLst/>
              <a:gdLst/>
              <a:ahLst/>
              <a:cxnLst>
                <a:cxn ang="0">
                  <a:pos x="0" y="0"/>
                </a:cxn>
                <a:cxn ang="0">
                  <a:pos x="6" y="0"/>
                </a:cxn>
                <a:cxn ang="0">
                  <a:pos x="20" y="7"/>
                </a:cxn>
              </a:cxnLst>
              <a:rect l="0" t="0" r="r" b="b"/>
              <a:pathLst>
                <a:path w="20" h="7">
                  <a:moveTo>
                    <a:pt x="0" y="0"/>
                  </a:moveTo>
                  <a:lnTo>
                    <a:pt x="6" y="0"/>
                  </a:lnTo>
                  <a:lnTo>
                    <a:pt x="20" y="7"/>
                  </a:lnTo>
                </a:path>
              </a:pathLst>
            </a:custGeom>
            <a:noFill/>
            <a:ln w="38100">
              <a:solidFill>
                <a:srgbClr val="FF0000"/>
              </a:solidFill>
              <a:prstDash val="solid"/>
              <a:round/>
              <a:headEnd/>
              <a:tailEnd/>
            </a:ln>
          </p:spPr>
          <p:txBody>
            <a:bodyPr/>
            <a:lstStyle/>
            <a:p>
              <a:endParaRPr lang="en-US"/>
            </a:p>
          </p:txBody>
        </p:sp>
        <p:sp>
          <p:nvSpPr>
            <p:cNvPr id="194546" name="Freeform 1010"/>
            <p:cNvSpPr>
              <a:spLocks/>
            </p:cNvSpPr>
            <p:nvPr/>
          </p:nvSpPr>
          <p:spPr bwMode="auto">
            <a:xfrm>
              <a:off x="4964" y="2317"/>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38100">
              <a:solidFill>
                <a:srgbClr val="FF0000"/>
              </a:solidFill>
              <a:prstDash val="solid"/>
              <a:round/>
              <a:headEnd/>
              <a:tailEnd/>
            </a:ln>
          </p:spPr>
          <p:txBody>
            <a:bodyPr/>
            <a:lstStyle/>
            <a:p>
              <a:endParaRPr lang="en-US"/>
            </a:p>
          </p:txBody>
        </p:sp>
        <p:sp>
          <p:nvSpPr>
            <p:cNvPr id="194547" name="Line 1011"/>
            <p:cNvSpPr>
              <a:spLocks noChangeShapeType="1"/>
            </p:cNvSpPr>
            <p:nvPr/>
          </p:nvSpPr>
          <p:spPr bwMode="auto">
            <a:xfrm>
              <a:off x="4991" y="2317"/>
              <a:ext cx="20" cy="1"/>
            </a:xfrm>
            <a:prstGeom prst="line">
              <a:avLst/>
            </a:prstGeom>
            <a:noFill/>
            <a:ln w="38100">
              <a:solidFill>
                <a:srgbClr val="FF0000"/>
              </a:solidFill>
              <a:round/>
              <a:headEnd/>
              <a:tailEnd/>
            </a:ln>
          </p:spPr>
          <p:txBody>
            <a:bodyPr/>
            <a:lstStyle/>
            <a:p>
              <a:endParaRPr lang="en-US"/>
            </a:p>
          </p:txBody>
        </p:sp>
        <p:sp>
          <p:nvSpPr>
            <p:cNvPr id="194548" name="Freeform 1012"/>
            <p:cNvSpPr>
              <a:spLocks/>
            </p:cNvSpPr>
            <p:nvPr/>
          </p:nvSpPr>
          <p:spPr bwMode="auto">
            <a:xfrm>
              <a:off x="5011" y="231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549" name="Line 1013"/>
            <p:cNvSpPr>
              <a:spLocks noChangeShapeType="1"/>
            </p:cNvSpPr>
            <p:nvPr/>
          </p:nvSpPr>
          <p:spPr bwMode="auto">
            <a:xfrm>
              <a:off x="5038" y="2317"/>
              <a:ext cx="20" cy="1"/>
            </a:xfrm>
            <a:prstGeom prst="line">
              <a:avLst/>
            </a:prstGeom>
            <a:noFill/>
            <a:ln w="38100">
              <a:solidFill>
                <a:srgbClr val="FF0000"/>
              </a:solidFill>
              <a:round/>
              <a:headEnd/>
              <a:tailEnd/>
            </a:ln>
          </p:spPr>
          <p:txBody>
            <a:bodyPr/>
            <a:lstStyle/>
            <a:p>
              <a:endParaRPr lang="en-US"/>
            </a:p>
          </p:txBody>
        </p:sp>
        <p:sp>
          <p:nvSpPr>
            <p:cNvPr id="194550" name="Freeform 1014"/>
            <p:cNvSpPr>
              <a:spLocks/>
            </p:cNvSpPr>
            <p:nvPr/>
          </p:nvSpPr>
          <p:spPr bwMode="auto">
            <a:xfrm>
              <a:off x="5058" y="2317"/>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38100">
              <a:solidFill>
                <a:srgbClr val="FF0000"/>
              </a:solidFill>
              <a:prstDash val="solid"/>
              <a:round/>
              <a:headEnd/>
              <a:tailEnd/>
            </a:ln>
          </p:spPr>
          <p:txBody>
            <a:bodyPr/>
            <a:lstStyle/>
            <a:p>
              <a:endParaRPr lang="en-US"/>
            </a:p>
          </p:txBody>
        </p:sp>
        <p:sp>
          <p:nvSpPr>
            <p:cNvPr id="194551" name="Line 1015"/>
            <p:cNvSpPr>
              <a:spLocks noChangeShapeType="1"/>
            </p:cNvSpPr>
            <p:nvPr/>
          </p:nvSpPr>
          <p:spPr bwMode="auto">
            <a:xfrm>
              <a:off x="5085" y="2317"/>
              <a:ext cx="20" cy="6"/>
            </a:xfrm>
            <a:prstGeom prst="line">
              <a:avLst/>
            </a:prstGeom>
            <a:noFill/>
            <a:ln w="38100">
              <a:solidFill>
                <a:srgbClr val="FF0000"/>
              </a:solidFill>
              <a:round/>
              <a:headEnd/>
              <a:tailEnd/>
            </a:ln>
          </p:spPr>
          <p:txBody>
            <a:bodyPr/>
            <a:lstStyle/>
            <a:p>
              <a:endParaRPr lang="en-US"/>
            </a:p>
          </p:txBody>
        </p:sp>
      </p:grpSp>
      <p:sp>
        <p:nvSpPr>
          <p:cNvPr id="194552" name="Text Box 1016"/>
          <p:cNvSpPr txBox="1">
            <a:spLocks noChangeArrowheads="1"/>
          </p:cNvSpPr>
          <p:nvPr/>
        </p:nvSpPr>
        <p:spPr bwMode="auto">
          <a:xfrm>
            <a:off x="7880350" y="1865313"/>
            <a:ext cx="558800" cy="366712"/>
          </a:xfrm>
          <a:prstGeom prst="rect">
            <a:avLst/>
          </a:prstGeom>
          <a:noFill/>
          <a:ln w="9525">
            <a:noFill/>
            <a:miter lim="800000"/>
            <a:headEnd/>
            <a:tailEnd/>
          </a:ln>
          <a:effectLst/>
        </p:spPr>
        <p:txBody>
          <a:bodyPr wrap="none">
            <a:spAutoFit/>
          </a:bodyPr>
          <a:lstStyle/>
          <a:p>
            <a:r>
              <a:rPr lang="en-US" sz="1800" b="1">
                <a:solidFill>
                  <a:schemeClr val="accent1"/>
                </a:solidFill>
              </a:rPr>
              <a:t>5</a:t>
            </a:r>
            <a:r>
              <a:rPr lang="en-US" sz="1800" b="1"/>
              <a:t> df</a:t>
            </a:r>
            <a:endParaRPr lang="en-US" sz="1800" b="1">
              <a:solidFill>
                <a:schemeClr val="accent1"/>
              </a:solidFill>
            </a:endParaRPr>
          </a:p>
        </p:txBody>
      </p:sp>
      <p:grpSp>
        <p:nvGrpSpPr>
          <p:cNvPr id="194553" name="Group 1017"/>
          <p:cNvGrpSpPr>
            <a:grpSpLocks/>
          </p:cNvGrpSpPr>
          <p:nvPr/>
        </p:nvGrpSpPr>
        <p:grpSpPr bwMode="auto">
          <a:xfrm>
            <a:off x="5867400" y="1809750"/>
            <a:ext cx="2749550" cy="2090738"/>
            <a:chOff x="1251" y="2298"/>
            <a:chExt cx="3743" cy="1724"/>
          </a:xfrm>
        </p:grpSpPr>
        <p:sp>
          <p:nvSpPr>
            <p:cNvPr id="194554" name="Line 1018"/>
            <p:cNvSpPr>
              <a:spLocks noChangeShapeType="1"/>
            </p:cNvSpPr>
            <p:nvPr/>
          </p:nvSpPr>
          <p:spPr bwMode="auto">
            <a:xfrm>
              <a:off x="1251" y="4021"/>
              <a:ext cx="20" cy="1"/>
            </a:xfrm>
            <a:prstGeom prst="line">
              <a:avLst/>
            </a:prstGeom>
            <a:noFill/>
            <a:ln w="25400">
              <a:solidFill>
                <a:srgbClr val="FF0000"/>
              </a:solidFill>
              <a:round/>
              <a:headEnd/>
              <a:tailEnd/>
            </a:ln>
          </p:spPr>
          <p:txBody>
            <a:bodyPr/>
            <a:lstStyle/>
            <a:p>
              <a:endParaRPr lang="en-US"/>
            </a:p>
          </p:txBody>
        </p:sp>
        <p:sp>
          <p:nvSpPr>
            <p:cNvPr id="194555" name="Freeform 1019"/>
            <p:cNvSpPr>
              <a:spLocks/>
            </p:cNvSpPr>
            <p:nvPr/>
          </p:nvSpPr>
          <p:spPr bwMode="auto">
            <a:xfrm>
              <a:off x="1271" y="4021"/>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556" name="Line 1020"/>
            <p:cNvSpPr>
              <a:spLocks noChangeShapeType="1"/>
            </p:cNvSpPr>
            <p:nvPr/>
          </p:nvSpPr>
          <p:spPr bwMode="auto">
            <a:xfrm>
              <a:off x="1298" y="4021"/>
              <a:ext cx="21" cy="1"/>
            </a:xfrm>
            <a:prstGeom prst="line">
              <a:avLst/>
            </a:prstGeom>
            <a:noFill/>
            <a:ln w="25400">
              <a:solidFill>
                <a:srgbClr val="FF0000"/>
              </a:solidFill>
              <a:round/>
              <a:headEnd/>
              <a:tailEnd/>
            </a:ln>
          </p:spPr>
          <p:txBody>
            <a:bodyPr/>
            <a:lstStyle/>
            <a:p>
              <a:endParaRPr lang="en-US"/>
            </a:p>
          </p:txBody>
        </p:sp>
        <p:sp>
          <p:nvSpPr>
            <p:cNvPr id="194557" name="Freeform 1021"/>
            <p:cNvSpPr>
              <a:spLocks/>
            </p:cNvSpPr>
            <p:nvPr/>
          </p:nvSpPr>
          <p:spPr bwMode="auto">
            <a:xfrm>
              <a:off x="1319" y="4021"/>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558" name="Line 1022"/>
            <p:cNvSpPr>
              <a:spLocks noChangeShapeType="1"/>
            </p:cNvSpPr>
            <p:nvPr/>
          </p:nvSpPr>
          <p:spPr bwMode="auto">
            <a:xfrm>
              <a:off x="1346" y="4021"/>
              <a:ext cx="20" cy="1"/>
            </a:xfrm>
            <a:prstGeom prst="line">
              <a:avLst/>
            </a:prstGeom>
            <a:noFill/>
            <a:ln w="25400">
              <a:solidFill>
                <a:srgbClr val="FF0000"/>
              </a:solidFill>
              <a:round/>
              <a:headEnd/>
              <a:tailEnd/>
            </a:ln>
          </p:spPr>
          <p:txBody>
            <a:bodyPr/>
            <a:lstStyle/>
            <a:p>
              <a:endParaRPr lang="en-US"/>
            </a:p>
          </p:txBody>
        </p:sp>
        <p:sp>
          <p:nvSpPr>
            <p:cNvPr id="194559" name="Freeform 1023"/>
            <p:cNvSpPr>
              <a:spLocks/>
            </p:cNvSpPr>
            <p:nvPr/>
          </p:nvSpPr>
          <p:spPr bwMode="auto">
            <a:xfrm>
              <a:off x="1366" y="4011"/>
              <a:ext cx="27" cy="10"/>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560" name="Line 1024"/>
            <p:cNvSpPr>
              <a:spLocks noChangeShapeType="1"/>
            </p:cNvSpPr>
            <p:nvPr/>
          </p:nvSpPr>
          <p:spPr bwMode="auto">
            <a:xfrm>
              <a:off x="1393" y="4011"/>
              <a:ext cx="19" cy="1"/>
            </a:xfrm>
            <a:prstGeom prst="line">
              <a:avLst/>
            </a:prstGeom>
            <a:noFill/>
            <a:ln w="25400">
              <a:solidFill>
                <a:srgbClr val="FF0000"/>
              </a:solidFill>
              <a:round/>
              <a:headEnd/>
              <a:tailEnd/>
            </a:ln>
          </p:spPr>
          <p:txBody>
            <a:bodyPr/>
            <a:lstStyle/>
            <a:p>
              <a:endParaRPr lang="en-US"/>
            </a:p>
          </p:txBody>
        </p:sp>
        <p:sp>
          <p:nvSpPr>
            <p:cNvPr id="194561" name="Freeform 1025"/>
            <p:cNvSpPr>
              <a:spLocks/>
            </p:cNvSpPr>
            <p:nvPr/>
          </p:nvSpPr>
          <p:spPr bwMode="auto">
            <a:xfrm>
              <a:off x="1412" y="4011"/>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562" name="Line 1026"/>
            <p:cNvSpPr>
              <a:spLocks noChangeShapeType="1"/>
            </p:cNvSpPr>
            <p:nvPr/>
          </p:nvSpPr>
          <p:spPr bwMode="auto">
            <a:xfrm>
              <a:off x="1439" y="4011"/>
              <a:ext cx="20" cy="1"/>
            </a:xfrm>
            <a:prstGeom prst="line">
              <a:avLst/>
            </a:prstGeom>
            <a:noFill/>
            <a:ln w="25400">
              <a:solidFill>
                <a:srgbClr val="FF0000"/>
              </a:solidFill>
              <a:round/>
              <a:headEnd/>
              <a:tailEnd/>
            </a:ln>
          </p:spPr>
          <p:txBody>
            <a:bodyPr/>
            <a:lstStyle/>
            <a:p>
              <a:endParaRPr lang="en-US"/>
            </a:p>
          </p:txBody>
        </p:sp>
        <p:sp>
          <p:nvSpPr>
            <p:cNvPr id="194563" name="Freeform 1027"/>
            <p:cNvSpPr>
              <a:spLocks/>
            </p:cNvSpPr>
            <p:nvPr/>
          </p:nvSpPr>
          <p:spPr bwMode="auto">
            <a:xfrm>
              <a:off x="1459" y="4011"/>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564" name="Line 1028"/>
            <p:cNvSpPr>
              <a:spLocks noChangeShapeType="1"/>
            </p:cNvSpPr>
            <p:nvPr/>
          </p:nvSpPr>
          <p:spPr bwMode="auto">
            <a:xfrm>
              <a:off x="1486" y="4011"/>
              <a:ext cx="20" cy="1"/>
            </a:xfrm>
            <a:prstGeom prst="line">
              <a:avLst/>
            </a:prstGeom>
            <a:noFill/>
            <a:ln w="25400">
              <a:solidFill>
                <a:srgbClr val="FF0000"/>
              </a:solidFill>
              <a:round/>
              <a:headEnd/>
              <a:tailEnd/>
            </a:ln>
          </p:spPr>
          <p:txBody>
            <a:bodyPr/>
            <a:lstStyle/>
            <a:p>
              <a:endParaRPr lang="en-US"/>
            </a:p>
          </p:txBody>
        </p:sp>
        <p:sp>
          <p:nvSpPr>
            <p:cNvPr id="194565" name="Freeform 1029"/>
            <p:cNvSpPr>
              <a:spLocks/>
            </p:cNvSpPr>
            <p:nvPr/>
          </p:nvSpPr>
          <p:spPr bwMode="auto">
            <a:xfrm>
              <a:off x="1506" y="4003"/>
              <a:ext cx="27" cy="8"/>
            </a:xfrm>
            <a:custGeom>
              <a:avLst/>
              <a:gdLst/>
              <a:ahLst/>
              <a:cxnLst>
                <a:cxn ang="0">
                  <a:pos x="0" y="6"/>
                </a:cxn>
                <a:cxn ang="0">
                  <a:pos x="14" y="0"/>
                </a:cxn>
                <a:cxn ang="0">
                  <a:pos x="27" y="0"/>
                </a:cxn>
              </a:cxnLst>
              <a:rect l="0" t="0" r="r" b="b"/>
              <a:pathLst>
                <a:path w="27" h="6">
                  <a:moveTo>
                    <a:pt x="0" y="6"/>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566" name="Line 1030"/>
            <p:cNvSpPr>
              <a:spLocks noChangeShapeType="1"/>
            </p:cNvSpPr>
            <p:nvPr/>
          </p:nvSpPr>
          <p:spPr bwMode="auto">
            <a:xfrm>
              <a:off x="1533" y="4003"/>
              <a:ext cx="21" cy="1"/>
            </a:xfrm>
            <a:prstGeom prst="line">
              <a:avLst/>
            </a:prstGeom>
            <a:noFill/>
            <a:ln w="25400">
              <a:solidFill>
                <a:srgbClr val="FF0000"/>
              </a:solidFill>
              <a:round/>
              <a:headEnd/>
              <a:tailEnd/>
            </a:ln>
          </p:spPr>
          <p:txBody>
            <a:bodyPr/>
            <a:lstStyle/>
            <a:p>
              <a:endParaRPr lang="en-US"/>
            </a:p>
          </p:txBody>
        </p:sp>
        <p:sp>
          <p:nvSpPr>
            <p:cNvPr id="194567" name="Freeform 1031"/>
            <p:cNvSpPr>
              <a:spLocks/>
            </p:cNvSpPr>
            <p:nvPr/>
          </p:nvSpPr>
          <p:spPr bwMode="auto">
            <a:xfrm>
              <a:off x="1554" y="400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568" name="Line 1032"/>
            <p:cNvSpPr>
              <a:spLocks noChangeShapeType="1"/>
            </p:cNvSpPr>
            <p:nvPr/>
          </p:nvSpPr>
          <p:spPr bwMode="auto">
            <a:xfrm>
              <a:off x="1581" y="4003"/>
              <a:ext cx="20" cy="1"/>
            </a:xfrm>
            <a:prstGeom prst="line">
              <a:avLst/>
            </a:prstGeom>
            <a:noFill/>
            <a:ln w="25400">
              <a:solidFill>
                <a:srgbClr val="FF0000"/>
              </a:solidFill>
              <a:round/>
              <a:headEnd/>
              <a:tailEnd/>
            </a:ln>
          </p:spPr>
          <p:txBody>
            <a:bodyPr/>
            <a:lstStyle/>
            <a:p>
              <a:endParaRPr lang="en-US"/>
            </a:p>
          </p:txBody>
        </p:sp>
        <p:sp>
          <p:nvSpPr>
            <p:cNvPr id="194569" name="Freeform 1033"/>
            <p:cNvSpPr>
              <a:spLocks/>
            </p:cNvSpPr>
            <p:nvPr/>
          </p:nvSpPr>
          <p:spPr bwMode="auto">
            <a:xfrm>
              <a:off x="1601" y="3993"/>
              <a:ext cx="27" cy="10"/>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570" name="Line 1034"/>
            <p:cNvSpPr>
              <a:spLocks noChangeShapeType="1"/>
            </p:cNvSpPr>
            <p:nvPr/>
          </p:nvSpPr>
          <p:spPr bwMode="auto">
            <a:xfrm>
              <a:off x="1628" y="3993"/>
              <a:ext cx="20" cy="1"/>
            </a:xfrm>
            <a:prstGeom prst="line">
              <a:avLst/>
            </a:prstGeom>
            <a:noFill/>
            <a:ln w="25400">
              <a:solidFill>
                <a:srgbClr val="FF0000"/>
              </a:solidFill>
              <a:round/>
              <a:headEnd/>
              <a:tailEnd/>
            </a:ln>
          </p:spPr>
          <p:txBody>
            <a:bodyPr/>
            <a:lstStyle/>
            <a:p>
              <a:endParaRPr lang="en-US"/>
            </a:p>
          </p:txBody>
        </p:sp>
        <p:sp>
          <p:nvSpPr>
            <p:cNvPr id="194571" name="Freeform 1035"/>
            <p:cNvSpPr>
              <a:spLocks/>
            </p:cNvSpPr>
            <p:nvPr/>
          </p:nvSpPr>
          <p:spPr bwMode="auto">
            <a:xfrm>
              <a:off x="1648" y="3983"/>
              <a:ext cx="27" cy="10"/>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572" name="Line 1036"/>
            <p:cNvSpPr>
              <a:spLocks noChangeShapeType="1"/>
            </p:cNvSpPr>
            <p:nvPr/>
          </p:nvSpPr>
          <p:spPr bwMode="auto">
            <a:xfrm>
              <a:off x="1675" y="3983"/>
              <a:ext cx="19" cy="2"/>
            </a:xfrm>
            <a:prstGeom prst="line">
              <a:avLst/>
            </a:prstGeom>
            <a:noFill/>
            <a:ln w="25400">
              <a:solidFill>
                <a:srgbClr val="FF0000"/>
              </a:solidFill>
              <a:round/>
              <a:headEnd/>
              <a:tailEnd/>
            </a:ln>
          </p:spPr>
          <p:txBody>
            <a:bodyPr/>
            <a:lstStyle/>
            <a:p>
              <a:endParaRPr lang="en-US"/>
            </a:p>
          </p:txBody>
        </p:sp>
        <p:sp>
          <p:nvSpPr>
            <p:cNvPr id="194573" name="Freeform 1037"/>
            <p:cNvSpPr>
              <a:spLocks/>
            </p:cNvSpPr>
            <p:nvPr/>
          </p:nvSpPr>
          <p:spPr bwMode="auto">
            <a:xfrm>
              <a:off x="1694" y="3983"/>
              <a:ext cx="27" cy="2"/>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574" name="Freeform 1038"/>
            <p:cNvSpPr>
              <a:spLocks/>
            </p:cNvSpPr>
            <p:nvPr/>
          </p:nvSpPr>
          <p:spPr bwMode="auto">
            <a:xfrm>
              <a:off x="1721" y="3973"/>
              <a:ext cx="20" cy="10"/>
            </a:xfrm>
            <a:custGeom>
              <a:avLst/>
              <a:gdLst/>
              <a:ahLst/>
              <a:cxnLst>
                <a:cxn ang="0">
                  <a:pos x="0" y="7"/>
                </a:cxn>
                <a:cxn ang="0">
                  <a:pos x="7" y="0"/>
                </a:cxn>
                <a:cxn ang="0">
                  <a:pos x="20" y="0"/>
                </a:cxn>
              </a:cxnLst>
              <a:rect l="0" t="0" r="r" b="b"/>
              <a:pathLst>
                <a:path w="20" h="7">
                  <a:moveTo>
                    <a:pt x="0" y="7"/>
                  </a:moveTo>
                  <a:lnTo>
                    <a:pt x="7" y="0"/>
                  </a:lnTo>
                  <a:lnTo>
                    <a:pt x="20" y="0"/>
                  </a:lnTo>
                </a:path>
              </a:pathLst>
            </a:custGeom>
            <a:noFill/>
            <a:ln w="25400">
              <a:solidFill>
                <a:srgbClr val="FF0000"/>
              </a:solidFill>
              <a:prstDash val="solid"/>
              <a:round/>
              <a:headEnd/>
              <a:tailEnd/>
            </a:ln>
          </p:spPr>
          <p:txBody>
            <a:bodyPr/>
            <a:lstStyle/>
            <a:p>
              <a:endParaRPr lang="en-US"/>
            </a:p>
          </p:txBody>
        </p:sp>
        <p:sp>
          <p:nvSpPr>
            <p:cNvPr id="194575" name="Freeform 1039"/>
            <p:cNvSpPr>
              <a:spLocks/>
            </p:cNvSpPr>
            <p:nvPr/>
          </p:nvSpPr>
          <p:spPr bwMode="auto">
            <a:xfrm>
              <a:off x="1741" y="3973"/>
              <a:ext cx="27" cy="2"/>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576" name="Line 1040"/>
            <p:cNvSpPr>
              <a:spLocks noChangeShapeType="1"/>
            </p:cNvSpPr>
            <p:nvPr/>
          </p:nvSpPr>
          <p:spPr bwMode="auto">
            <a:xfrm flipV="1">
              <a:off x="1768" y="3965"/>
              <a:ext cx="21" cy="8"/>
            </a:xfrm>
            <a:prstGeom prst="line">
              <a:avLst/>
            </a:prstGeom>
            <a:noFill/>
            <a:ln w="25400">
              <a:solidFill>
                <a:srgbClr val="FF0000"/>
              </a:solidFill>
              <a:round/>
              <a:headEnd/>
              <a:tailEnd/>
            </a:ln>
          </p:spPr>
          <p:txBody>
            <a:bodyPr/>
            <a:lstStyle/>
            <a:p>
              <a:endParaRPr lang="en-US"/>
            </a:p>
          </p:txBody>
        </p:sp>
        <p:sp>
          <p:nvSpPr>
            <p:cNvPr id="194577" name="Freeform 1041"/>
            <p:cNvSpPr>
              <a:spLocks/>
            </p:cNvSpPr>
            <p:nvPr/>
          </p:nvSpPr>
          <p:spPr bwMode="auto">
            <a:xfrm>
              <a:off x="1789" y="3955"/>
              <a:ext cx="27" cy="10"/>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578" name="Line 1042"/>
            <p:cNvSpPr>
              <a:spLocks noChangeShapeType="1"/>
            </p:cNvSpPr>
            <p:nvPr/>
          </p:nvSpPr>
          <p:spPr bwMode="auto">
            <a:xfrm>
              <a:off x="1816" y="3955"/>
              <a:ext cx="20" cy="2"/>
            </a:xfrm>
            <a:prstGeom prst="line">
              <a:avLst/>
            </a:prstGeom>
            <a:noFill/>
            <a:ln w="25400">
              <a:solidFill>
                <a:srgbClr val="FF0000"/>
              </a:solidFill>
              <a:round/>
              <a:headEnd/>
              <a:tailEnd/>
            </a:ln>
          </p:spPr>
          <p:txBody>
            <a:bodyPr/>
            <a:lstStyle/>
            <a:p>
              <a:endParaRPr lang="en-US"/>
            </a:p>
          </p:txBody>
        </p:sp>
        <p:sp>
          <p:nvSpPr>
            <p:cNvPr id="194579" name="Freeform 1043"/>
            <p:cNvSpPr>
              <a:spLocks/>
            </p:cNvSpPr>
            <p:nvPr/>
          </p:nvSpPr>
          <p:spPr bwMode="auto">
            <a:xfrm>
              <a:off x="1836" y="3946"/>
              <a:ext cx="27" cy="9"/>
            </a:xfrm>
            <a:custGeom>
              <a:avLst/>
              <a:gdLst/>
              <a:ahLst/>
              <a:cxnLst>
                <a:cxn ang="0">
                  <a:pos x="0" y="7"/>
                </a:cxn>
                <a:cxn ang="0">
                  <a:pos x="13" y="7"/>
                </a:cxn>
                <a:cxn ang="0">
                  <a:pos x="27" y="0"/>
                </a:cxn>
              </a:cxnLst>
              <a:rect l="0" t="0" r="r" b="b"/>
              <a:pathLst>
                <a:path w="27" h="7">
                  <a:moveTo>
                    <a:pt x="0" y="7"/>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580" name="Line 1044"/>
            <p:cNvSpPr>
              <a:spLocks noChangeShapeType="1"/>
            </p:cNvSpPr>
            <p:nvPr/>
          </p:nvSpPr>
          <p:spPr bwMode="auto">
            <a:xfrm flipV="1">
              <a:off x="1863" y="3936"/>
              <a:ext cx="20" cy="10"/>
            </a:xfrm>
            <a:prstGeom prst="line">
              <a:avLst/>
            </a:prstGeom>
            <a:noFill/>
            <a:ln w="25400">
              <a:solidFill>
                <a:srgbClr val="FF0000"/>
              </a:solidFill>
              <a:round/>
              <a:headEnd/>
              <a:tailEnd/>
            </a:ln>
          </p:spPr>
          <p:txBody>
            <a:bodyPr/>
            <a:lstStyle/>
            <a:p>
              <a:endParaRPr lang="en-US"/>
            </a:p>
          </p:txBody>
        </p:sp>
        <p:sp>
          <p:nvSpPr>
            <p:cNvPr id="194581" name="Line 1045"/>
            <p:cNvSpPr>
              <a:spLocks noChangeShapeType="1"/>
            </p:cNvSpPr>
            <p:nvPr/>
          </p:nvSpPr>
          <p:spPr bwMode="auto">
            <a:xfrm flipV="1">
              <a:off x="1883" y="3927"/>
              <a:ext cx="20" cy="9"/>
            </a:xfrm>
            <a:prstGeom prst="line">
              <a:avLst/>
            </a:prstGeom>
            <a:noFill/>
            <a:ln w="25400">
              <a:solidFill>
                <a:srgbClr val="FF0000"/>
              </a:solidFill>
              <a:round/>
              <a:headEnd/>
              <a:tailEnd/>
            </a:ln>
          </p:spPr>
          <p:txBody>
            <a:bodyPr/>
            <a:lstStyle/>
            <a:p>
              <a:endParaRPr lang="en-US"/>
            </a:p>
          </p:txBody>
        </p:sp>
        <p:sp>
          <p:nvSpPr>
            <p:cNvPr id="194582" name="Freeform 1046"/>
            <p:cNvSpPr>
              <a:spLocks/>
            </p:cNvSpPr>
            <p:nvPr/>
          </p:nvSpPr>
          <p:spPr bwMode="auto">
            <a:xfrm>
              <a:off x="1903" y="3918"/>
              <a:ext cx="27" cy="9"/>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583" name="Line 1047"/>
            <p:cNvSpPr>
              <a:spLocks noChangeShapeType="1"/>
            </p:cNvSpPr>
            <p:nvPr/>
          </p:nvSpPr>
          <p:spPr bwMode="auto">
            <a:xfrm flipV="1">
              <a:off x="1930" y="3908"/>
              <a:ext cx="21" cy="10"/>
            </a:xfrm>
            <a:prstGeom prst="line">
              <a:avLst/>
            </a:prstGeom>
            <a:noFill/>
            <a:ln w="25400">
              <a:solidFill>
                <a:srgbClr val="FF0000"/>
              </a:solidFill>
              <a:round/>
              <a:headEnd/>
              <a:tailEnd/>
            </a:ln>
          </p:spPr>
          <p:txBody>
            <a:bodyPr/>
            <a:lstStyle/>
            <a:p>
              <a:endParaRPr lang="en-US"/>
            </a:p>
          </p:txBody>
        </p:sp>
        <p:sp>
          <p:nvSpPr>
            <p:cNvPr id="194584" name="Freeform 1048"/>
            <p:cNvSpPr>
              <a:spLocks/>
            </p:cNvSpPr>
            <p:nvPr/>
          </p:nvSpPr>
          <p:spPr bwMode="auto">
            <a:xfrm>
              <a:off x="1951" y="3898"/>
              <a:ext cx="25" cy="10"/>
            </a:xfrm>
            <a:custGeom>
              <a:avLst/>
              <a:gdLst/>
              <a:ahLst/>
              <a:cxnLst>
                <a:cxn ang="0">
                  <a:pos x="0" y="7"/>
                </a:cxn>
                <a:cxn ang="0">
                  <a:pos x="13" y="0"/>
                </a:cxn>
                <a:cxn ang="0">
                  <a:pos x="26" y="0"/>
                </a:cxn>
              </a:cxnLst>
              <a:rect l="0" t="0" r="r" b="b"/>
              <a:pathLst>
                <a:path w="26" h="7">
                  <a:moveTo>
                    <a:pt x="0" y="7"/>
                  </a:moveTo>
                  <a:lnTo>
                    <a:pt x="13" y="0"/>
                  </a:lnTo>
                  <a:lnTo>
                    <a:pt x="26" y="0"/>
                  </a:lnTo>
                </a:path>
              </a:pathLst>
            </a:custGeom>
            <a:noFill/>
            <a:ln w="25400">
              <a:solidFill>
                <a:srgbClr val="FF0000"/>
              </a:solidFill>
              <a:prstDash val="solid"/>
              <a:round/>
              <a:headEnd/>
              <a:tailEnd/>
            </a:ln>
          </p:spPr>
          <p:txBody>
            <a:bodyPr/>
            <a:lstStyle/>
            <a:p>
              <a:endParaRPr lang="en-US"/>
            </a:p>
          </p:txBody>
        </p:sp>
        <p:sp>
          <p:nvSpPr>
            <p:cNvPr id="194585" name="Line 1049"/>
            <p:cNvSpPr>
              <a:spLocks noChangeShapeType="1"/>
            </p:cNvSpPr>
            <p:nvPr/>
          </p:nvSpPr>
          <p:spPr bwMode="auto">
            <a:xfrm flipV="1">
              <a:off x="1976" y="3890"/>
              <a:ext cx="21" cy="8"/>
            </a:xfrm>
            <a:prstGeom prst="line">
              <a:avLst/>
            </a:prstGeom>
            <a:noFill/>
            <a:ln w="25400">
              <a:solidFill>
                <a:srgbClr val="FF0000"/>
              </a:solidFill>
              <a:round/>
              <a:headEnd/>
              <a:tailEnd/>
            </a:ln>
          </p:spPr>
          <p:txBody>
            <a:bodyPr/>
            <a:lstStyle/>
            <a:p>
              <a:endParaRPr lang="en-US"/>
            </a:p>
          </p:txBody>
        </p:sp>
        <p:sp>
          <p:nvSpPr>
            <p:cNvPr id="194586" name="Freeform 1050"/>
            <p:cNvSpPr>
              <a:spLocks/>
            </p:cNvSpPr>
            <p:nvPr/>
          </p:nvSpPr>
          <p:spPr bwMode="auto">
            <a:xfrm>
              <a:off x="1997" y="3880"/>
              <a:ext cx="27" cy="10"/>
            </a:xfrm>
            <a:custGeom>
              <a:avLst/>
              <a:gdLst/>
              <a:ahLst/>
              <a:cxnLst>
                <a:cxn ang="0">
                  <a:pos x="0" y="7"/>
                </a:cxn>
                <a:cxn ang="0">
                  <a:pos x="13" y="7"/>
                </a:cxn>
                <a:cxn ang="0">
                  <a:pos x="27" y="0"/>
                </a:cxn>
              </a:cxnLst>
              <a:rect l="0" t="0" r="r" b="b"/>
              <a:pathLst>
                <a:path w="27" h="7">
                  <a:moveTo>
                    <a:pt x="0" y="7"/>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587" name="Line 1051"/>
            <p:cNvSpPr>
              <a:spLocks noChangeShapeType="1"/>
            </p:cNvSpPr>
            <p:nvPr/>
          </p:nvSpPr>
          <p:spPr bwMode="auto">
            <a:xfrm flipV="1">
              <a:off x="2024" y="3861"/>
              <a:ext cx="20" cy="19"/>
            </a:xfrm>
            <a:prstGeom prst="line">
              <a:avLst/>
            </a:prstGeom>
            <a:noFill/>
            <a:ln w="25400">
              <a:solidFill>
                <a:srgbClr val="FF0000"/>
              </a:solidFill>
              <a:round/>
              <a:headEnd/>
              <a:tailEnd/>
            </a:ln>
          </p:spPr>
          <p:txBody>
            <a:bodyPr/>
            <a:lstStyle/>
            <a:p>
              <a:endParaRPr lang="en-US"/>
            </a:p>
          </p:txBody>
        </p:sp>
        <p:sp>
          <p:nvSpPr>
            <p:cNvPr id="194588" name="Freeform 1052"/>
            <p:cNvSpPr>
              <a:spLocks/>
            </p:cNvSpPr>
            <p:nvPr/>
          </p:nvSpPr>
          <p:spPr bwMode="auto">
            <a:xfrm>
              <a:off x="2044" y="3851"/>
              <a:ext cx="27" cy="10"/>
            </a:xfrm>
            <a:custGeom>
              <a:avLst/>
              <a:gdLst/>
              <a:ahLst/>
              <a:cxnLst>
                <a:cxn ang="0">
                  <a:pos x="0" y="7"/>
                </a:cxn>
                <a:cxn ang="0">
                  <a:pos x="13" y="0"/>
                </a:cxn>
                <a:cxn ang="0">
                  <a:pos x="27" y="0"/>
                </a:cxn>
              </a:cxnLst>
              <a:rect l="0" t="0" r="r" b="b"/>
              <a:pathLst>
                <a:path w="27" h="7">
                  <a:moveTo>
                    <a:pt x="0" y="7"/>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589" name="Line 1053"/>
            <p:cNvSpPr>
              <a:spLocks noChangeShapeType="1"/>
            </p:cNvSpPr>
            <p:nvPr/>
          </p:nvSpPr>
          <p:spPr bwMode="auto">
            <a:xfrm flipV="1">
              <a:off x="2071" y="3833"/>
              <a:ext cx="20" cy="18"/>
            </a:xfrm>
            <a:prstGeom prst="line">
              <a:avLst/>
            </a:prstGeom>
            <a:noFill/>
            <a:ln w="25400">
              <a:solidFill>
                <a:srgbClr val="FF0000"/>
              </a:solidFill>
              <a:round/>
              <a:headEnd/>
              <a:tailEnd/>
            </a:ln>
          </p:spPr>
          <p:txBody>
            <a:bodyPr/>
            <a:lstStyle/>
            <a:p>
              <a:endParaRPr lang="en-US"/>
            </a:p>
          </p:txBody>
        </p:sp>
        <p:sp>
          <p:nvSpPr>
            <p:cNvPr id="194590" name="Freeform 1054"/>
            <p:cNvSpPr>
              <a:spLocks/>
            </p:cNvSpPr>
            <p:nvPr/>
          </p:nvSpPr>
          <p:spPr bwMode="auto">
            <a:xfrm>
              <a:off x="2091" y="3813"/>
              <a:ext cx="27" cy="20"/>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591" name="Line 1055"/>
            <p:cNvSpPr>
              <a:spLocks noChangeShapeType="1"/>
            </p:cNvSpPr>
            <p:nvPr/>
          </p:nvSpPr>
          <p:spPr bwMode="auto">
            <a:xfrm flipV="1">
              <a:off x="2118" y="3795"/>
              <a:ext cx="20" cy="18"/>
            </a:xfrm>
            <a:prstGeom prst="line">
              <a:avLst/>
            </a:prstGeom>
            <a:noFill/>
            <a:ln w="25400">
              <a:solidFill>
                <a:srgbClr val="FF0000"/>
              </a:solidFill>
              <a:round/>
              <a:headEnd/>
              <a:tailEnd/>
            </a:ln>
          </p:spPr>
          <p:txBody>
            <a:bodyPr/>
            <a:lstStyle/>
            <a:p>
              <a:endParaRPr lang="en-US"/>
            </a:p>
          </p:txBody>
        </p:sp>
        <p:sp>
          <p:nvSpPr>
            <p:cNvPr id="194592" name="Freeform 1056"/>
            <p:cNvSpPr>
              <a:spLocks/>
            </p:cNvSpPr>
            <p:nvPr/>
          </p:nvSpPr>
          <p:spPr bwMode="auto">
            <a:xfrm>
              <a:off x="2138" y="3776"/>
              <a:ext cx="27" cy="19"/>
            </a:xfrm>
            <a:custGeom>
              <a:avLst/>
              <a:gdLst/>
              <a:ahLst/>
              <a:cxnLst>
                <a:cxn ang="0">
                  <a:pos x="0" y="14"/>
                </a:cxn>
                <a:cxn ang="0">
                  <a:pos x="14" y="7"/>
                </a:cxn>
                <a:cxn ang="0">
                  <a:pos x="27" y="0"/>
                </a:cxn>
              </a:cxnLst>
              <a:rect l="0" t="0" r="r" b="b"/>
              <a:pathLst>
                <a:path w="27" h="14">
                  <a:moveTo>
                    <a:pt x="0" y="14"/>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593" name="Line 1057"/>
            <p:cNvSpPr>
              <a:spLocks noChangeShapeType="1"/>
            </p:cNvSpPr>
            <p:nvPr/>
          </p:nvSpPr>
          <p:spPr bwMode="auto">
            <a:xfrm flipV="1">
              <a:off x="2165" y="3757"/>
              <a:ext cx="21" cy="19"/>
            </a:xfrm>
            <a:prstGeom prst="line">
              <a:avLst/>
            </a:prstGeom>
            <a:noFill/>
            <a:ln w="25400">
              <a:solidFill>
                <a:srgbClr val="FF0000"/>
              </a:solidFill>
              <a:round/>
              <a:headEnd/>
              <a:tailEnd/>
            </a:ln>
          </p:spPr>
          <p:txBody>
            <a:bodyPr/>
            <a:lstStyle/>
            <a:p>
              <a:endParaRPr lang="en-US"/>
            </a:p>
          </p:txBody>
        </p:sp>
        <p:sp>
          <p:nvSpPr>
            <p:cNvPr id="194594" name="Freeform 1058"/>
            <p:cNvSpPr>
              <a:spLocks/>
            </p:cNvSpPr>
            <p:nvPr/>
          </p:nvSpPr>
          <p:spPr bwMode="auto">
            <a:xfrm>
              <a:off x="2186" y="3738"/>
              <a:ext cx="27" cy="19"/>
            </a:xfrm>
            <a:custGeom>
              <a:avLst/>
              <a:gdLst/>
              <a:ahLst/>
              <a:cxnLst>
                <a:cxn ang="0">
                  <a:pos x="0" y="14"/>
                </a:cxn>
                <a:cxn ang="0">
                  <a:pos x="13" y="7"/>
                </a:cxn>
                <a:cxn ang="0">
                  <a:pos x="27" y="0"/>
                </a:cxn>
              </a:cxnLst>
              <a:rect l="0" t="0" r="r" b="b"/>
              <a:pathLst>
                <a:path w="27" h="14">
                  <a:moveTo>
                    <a:pt x="0" y="14"/>
                  </a:moveTo>
                  <a:lnTo>
                    <a:pt x="13" y="7"/>
                  </a:lnTo>
                  <a:lnTo>
                    <a:pt x="27" y="0"/>
                  </a:lnTo>
                </a:path>
              </a:pathLst>
            </a:custGeom>
            <a:noFill/>
            <a:ln w="25400">
              <a:solidFill>
                <a:srgbClr val="FF0000"/>
              </a:solidFill>
              <a:prstDash val="solid"/>
              <a:round/>
              <a:headEnd/>
              <a:tailEnd/>
            </a:ln>
          </p:spPr>
          <p:txBody>
            <a:bodyPr/>
            <a:lstStyle/>
            <a:p>
              <a:endParaRPr lang="en-US"/>
            </a:p>
          </p:txBody>
        </p:sp>
        <p:sp>
          <p:nvSpPr>
            <p:cNvPr id="194595" name="Freeform 1059"/>
            <p:cNvSpPr>
              <a:spLocks/>
            </p:cNvSpPr>
            <p:nvPr/>
          </p:nvSpPr>
          <p:spPr bwMode="auto">
            <a:xfrm>
              <a:off x="2213" y="3710"/>
              <a:ext cx="20" cy="28"/>
            </a:xfrm>
            <a:custGeom>
              <a:avLst/>
              <a:gdLst/>
              <a:ahLst/>
              <a:cxnLst>
                <a:cxn ang="0">
                  <a:pos x="0" y="20"/>
                </a:cxn>
                <a:cxn ang="0">
                  <a:pos x="6" y="7"/>
                </a:cxn>
                <a:cxn ang="0">
                  <a:pos x="20" y="0"/>
                </a:cxn>
              </a:cxnLst>
              <a:rect l="0" t="0" r="r" b="b"/>
              <a:pathLst>
                <a:path w="20" h="20">
                  <a:moveTo>
                    <a:pt x="0" y="20"/>
                  </a:moveTo>
                  <a:lnTo>
                    <a:pt x="6" y="7"/>
                  </a:lnTo>
                  <a:lnTo>
                    <a:pt x="20" y="0"/>
                  </a:lnTo>
                </a:path>
              </a:pathLst>
            </a:custGeom>
            <a:noFill/>
            <a:ln w="25400">
              <a:solidFill>
                <a:srgbClr val="FF0000"/>
              </a:solidFill>
              <a:prstDash val="solid"/>
              <a:round/>
              <a:headEnd/>
              <a:tailEnd/>
            </a:ln>
          </p:spPr>
          <p:txBody>
            <a:bodyPr/>
            <a:lstStyle/>
            <a:p>
              <a:endParaRPr lang="en-US"/>
            </a:p>
          </p:txBody>
        </p:sp>
        <p:sp>
          <p:nvSpPr>
            <p:cNvPr id="194596" name="Freeform 1060"/>
            <p:cNvSpPr>
              <a:spLocks/>
            </p:cNvSpPr>
            <p:nvPr/>
          </p:nvSpPr>
          <p:spPr bwMode="auto">
            <a:xfrm>
              <a:off x="2233" y="3692"/>
              <a:ext cx="26" cy="18"/>
            </a:xfrm>
            <a:custGeom>
              <a:avLst/>
              <a:gdLst/>
              <a:ahLst/>
              <a:cxnLst>
                <a:cxn ang="0">
                  <a:pos x="0" y="13"/>
                </a:cxn>
                <a:cxn ang="0">
                  <a:pos x="13" y="6"/>
                </a:cxn>
                <a:cxn ang="0">
                  <a:pos x="27" y="0"/>
                </a:cxn>
              </a:cxnLst>
              <a:rect l="0" t="0" r="r" b="b"/>
              <a:pathLst>
                <a:path w="27" h="13">
                  <a:moveTo>
                    <a:pt x="0" y="13"/>
                  </a:moveTo>
                  <a:lnTo>
                    <a:pt x="13" y="6"/>
                  </a:lnTo>
                  <a:lnTo>
                    <a:pt x="27" y="0"/>
                  </a:lnTo>
                </a:path>
              </a:pathLst>
            </a:custGeom>
            <a:noFill/>
            <a:ln w="25400">
              <a:solidFill>
                <a:srgbClr val="FF0000"/>
              </a:solidFill>
              <a:prstDash val="solid"/>
              <a:round/>
              <a:headEnd/>
              <a:tailEnd/>
            </a:ln>
          </p:spPr>
          <p:txBody>
            <a:bodyPr/>
            <a:lstStyle/>
            <a:p>
              <a:endParaRPr lang="en-US"/>
            </a:p>
          </p:txBody>
        </p:sp>
        <p:sp>
          <p:nvSpPr>
            <p:cNvPr id="194597" name="Line 1061"/>
            <p:cNvSpPr>
              <a:spLocks noChangeShapeType="1"/>
            </p:cNvSpPr>
            <p:nvPr/>
          </p:nvSpPr>
          <p:spPr bwMode="auto">
            <a:xfrm flipV="1">
              <a:off x="2259" y="3663"/>
              <a:ext cx="20" cy="29"/>
            </a:xfrm>
            <a:prstGeom prst="line">
              <a:avLst/>
            </a:prstGeom>
            <a:noFill/>
            <a:ln w="25400">
              <a:solidFill>
                <a:srgbClr val="FF0000"/>
              </a:solidFill>
              <a:round/>
              <a:headEnd/>
              <a:tailEnd/>
            </a:ln>
          </p:spPr>
          <p:txBody>
            <a:bodyPr/>
            <a:lstStyle/>
            <a:p>
              <a:endParaRPr lang="en-US"/>
            </a:p>
          </p:txBody>
        </p:sp>
        <p:sp>
          <p:nvSpPr>
            <p:cNvPr id="194598" name="Freeform 1062"/>
            <p:cNvSpPr>
              <a:spLocks/>
            </p:cNvSpPr>
            <p:nvPr/>
          </p:nvSpPr>
          <p:spPr bwMode="auto">
            <a:xfrm>
              <a:off x="2279" y="3635"/>
              <a:ext cx="27" cy="28"/>
            </a:xfrm>
            <a:custGeom>
              <a:avLst/>
              <a:gdLst/>
              <a:ahLst/>
              <a:cxnLst>
                <a:cxn ang="0">
                  <a:pos x="0" y="20"/>
                </a:cxn>
                <a:cxn ang="0">
                  <a:pos x="13" y="14"/>
                </a:cxn>
                <a:cxn ang="0">
                  <a:pos x="27" y="0"/>
                </a:cxn>
              </a:cxnLst>
              <a:rect l="0" t="0" r="r" b="b"/>
              <a:pathLst>
                <a:path w="27" h="20">
                  <a:moveTo>
                    <a:pt x="0" y="20"/>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599" name="Freeform 1063"/>
            <p:cNvSpPr>
              <a:spLocks/>
            </p:cNvSpPr>
            <p:nvPr/>
          </p:nvSpPr>
          <p:spPr bwMode="auto">
            <a:xfrm>
              <a:off x="2306" y="3597"/>
              <a:ext cx="20" cy="38"/>
            </a:xfrm>
            <a:custGeom>
              <a:avLst/>
              <a:gdLst/>
              <a:ahLst/>
              <a:cxnLst>
                <a:cxn ang="0">
                  <a:pos x="0" y="27"/>
                </a:cxn>
                <a:cxn ang="0">
                  <a:pos x="7" y="14"/>
                </a:cxn>
                <a:cxn ang="0">
                  <a:pos x="20" y="0"/>
                </a:cxn>
              </a:cxnLst>
              <a:rect l="0" t="0" r="r" b="b"/>
              <a:pathLst>
                <a:path w="20" h="27">
                  <a:moveTo>
                    <a:pt x="0" y="27"/>
                  </a:moveTo>
                  <a:lnTo>
                    <a:pt x="7" y="14"/>
                  </a:lnTo>
                  <a:lnTo>
                    <a:pt x="20" y="0"/>
                  </a:lnTo>
                </a:path>
              </a:pathLst>
            </a:custGeom>
            <a:noFill/>
            <a:ln w="25400">
              <a:solidFill>
                <a:srgbClr val="FF0000"/>
              </a:solidFill>
              <a:prstDash val="solid"/>
              <a:round/>
              <a:headEnd/>
              <a:tailEnd/>
            </a:ln>
          </p:spPr>
          <p:txBody>
            <a:bodyPr/>
            <a:lstStyle/>
            <a:p>
              <a:endParaRPr lang="en-US"/>
            </a:p>
          </p:txBody>
        </p:sp>
        <p:sp>
          <p:nvSpPr>
            <p:cNvPr id="194600" name="Freeform 1064"/>
            <p:cNvSpPr>
              <a:spLocks/>
            </p:cNvSpPr>
            <p:nvPr/>
          </p:nvSpPr>
          <p:spPr bwMode="auto">
            <a:xfrm>
              <a:off x="2326" y="3569"/>
              <a:ext cx="27" cy="28"/>
            </a:xfrm>
            <a:custGeom>
              <a:avLst/>
              <a:gdLst/>
              <a:ahLst/>
              <a:cxnLst>
                <a:cxn ang="0">
                  <a:pos x="0" y="20"/>
                </a:cxn>
                <a:cxn ang="0">
                  <a:pos x="14" y="7"/>
                </a:cxn>
                <a:cxn ang="0">
                  <a:pos x="27" y="0"/>
                </a:cxn>
              </a:cxnLst>
              <a:rect l="0" t="0" r="r" b="b"/>
              <a:pathLst>
                <a:path w="27" h="20">
                  <a:moveTo>
                    <a:pt x="0" y="20"/>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601" name="Freeform 1065"/>
            <p:cNvSpPr>
              <a:spLocks/>
            </p:cNvSpPr>
            <p:nvPr/>
          </p:nvSpPr>
          <p:spPr bwMode="auto">
            <a:xfrm>
              <a:off x="2353" y="3532"/>
              <a:ext cx="20" cy="37"/>
            </a:xfrm>
            <a:custGeom>
              <a:avLst/>
              <a:gdLst/>
              <a:ahLst/>
              <a:cxnLst>
                <a:cxn ang="0">
                  <a:pos x="0" y="27"/>
                </a:cxn>
                <a:cxn ang="0">
                  <a:pos x="7" y="13"/>
                </a:cxn>
                <a:cxn ang="0">
                  <a:pos x="20" y="0"/>
                </a:cxn>
              </a:cxnLst>
              <a:rect l="0" t="0" r="r" b="b"/>
              <a:pathLst>
                <a:path w="20" h="27">
                  <a:moveTo>
                    <a:pt x="0" y="27"/>
                  </a:moveTo>
                  <a:lnTo>
                    <a:pt x="7" y="13"/>
                  </a:lnTo>
                  <a:lnTo>
                    <a:pt x="20" y="0"/>
                  </a:lnTo>
                </a:path>
              </a:pathLst>
            </a:custGeom>
            <a:noFill/>
            <a:ln w="25400">
              <a:solidFill>
                <a:srgbClr val="FF0000"/>
              </a:solidFill>
              <a:prstDash val="solid"/>
              <a:round/>
              <a:headEnd/>
              <a:tailEnd/>
            </a:ln>
          </p:spPr>
          <p:txBody>
            <a:bodyPr/>
            <a:lstStyle/>
            <a:p>
              <a:endParaRPr lang="en-US"/>
            </a:p>
          </p:txBody>
        </p:sp>
        <p:sp>
          <p:nvSpPr>
            <p:cNvPr id="194602" name="Freeform 1066"/>
            <p:cNvSpPr>
              <a:spLocks/>
            </p:cNvSpPr>
            <p:nvPr/>
          </p:nvSpPr>
          <p:spPr bwMode="auto">
            <a:xfrm>
              <a:off x="2373" y="3502"/>
              <a:ext cx="27" cy="30"/>
            </a:xfrm>
            <a:custGeom>
              <a:avLst/>
              <a:gdLst/>
              <a:ahLst/>
              <a:cxnLst>
                <a:cxn ang="0">
                  <a:pos x="0" y="21"/>
                </a:cxn>
                <a:cxn ang="0">
                  <a:pos x="14" y="7"/>
                </a:cxn>
                <a:cxn ang="0">
                  <a:pos x="27" y="0"/>
                </a:cxn>
              </a:cxnLst>
              <a:rect l="0" t="0" r="r" b="b"/>
              <a:pathLst>
                <a:path w="27" h="21">
                  <a:moveTo>
                    <a:pt x="0" y="21"/>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603" name="Line 1067"/>
            <p:cNvSpPr>
              <a:spLocks noChangeShapeType="1"/>
            </p:cNvSpPr>
            <p:nvPr/>
          </p:nvSpPr>
          <p:spPr bwMode="auto">
            <a:xfrm flipV="1">
              <a:off x="2400" y="3465"/>
              <a:ext cx="21" cy="37"/>
            </a:xfrm>
            <a:prstGeom prst="line">
              <a:avLst/>
            </a:prstGeom>
            <a:noFill/>
            <a:ln w="25400">
              <a:solidFill>
                <a:srgbClr val="FF0000"/>
              </a:solidFill>
              <a:round/>
              <a:headEnd/>
              <a:tailEnd/>
            </a:ln>
          </p:spPr>
          <p:txBody>
            <a:bodyPr/>
            <a:lstStyle/>
            <a:p>
              <a:endParaRPr lang="en-US"/>
            </a:p>
          </p:txBody>
        </p:sp>
        <p:sp>
          <p:nvSpPr>
            <p:cNvPr id="194604" name="Freeform 1068"/>
            <p:cNvSpPr>
              <a:spLocks/>
            </p:cNvSpPr>
            <p:nvPr/>
          </p:nvSpPr>
          <p:spPr bwMode="auto">
            <a:xfrm>
              <a:off x="2421" y="3427"/>
              <a:ext cx="27" cy="38"/>
            </a:xfrm>
            <a:custGeom>
              <a:avLst/>
              <a:gdLst/>
              <a:ahLst/>
              <a:cxnLst>
                <a:cxn ang="0">
                  <a:pos x="0" y="27"/>
                </a:cxn>
                <a:cxn ang="0">
                  <a:pos x="13" y="14"/>
                </a:cxn>
                <a:cxn ang="0">
                  <a:pos x="27" y="0"/>
                </a:cxn>
              </a:cxnLst>
              <a:rect l="0" t="0" r="r" b="b"/>
              <a:pathLst>
                <a:path w="27" h="27">
                  <a:moveTo>
                    <a:pt x="0" y="27"/>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605" name="Line 1069"/>
            <p:cNvSpPr>
              <a:spLocks noChangeShapeType="1"/>
            </p:cNvSpPr>
            <p:nvPr/>
          </p:nvSpPr>
          <p:spPr bwMode="auto">
            <a:xfrm flipV="1">
              <a:off x="2448" y="3381"/>
              <a:ext cx="20" cy="46"/>
            </a:xfrm>
            <a:prstGeom prst="line">
              <a:avLst/>
            </a:prstGeom>
            <a:noFill/>
            <a:ln w="25400">
              <a:solidFill>
                <a:srgbClr val="FF0000"/>
              </a:solidFill>
              <a:round/>
              <a:headEnd/>
              <a:tailEnd/>
            </a:ln>
          </p:spPr>
          <p:txBody>
            <a:bodyPr/>
            <a:lstStyle/>
            <a:p>
              <a:endParaRPr lang="en-US"/>
            </a:p>
          </p:txBody>
        </p:sp>
        <p:sp>
          <p:nvSpPr>
            <p:cNvPr id="194606" name="Freeform 1070"/>
            <p:cNvSpPr>
              <a:spLocks/>
            </p:cNvSpPr>
            <p:nvPr/>
          </p:nvSpPr>
          <p:spPr bwMode="auto">
            <a:xfrm>
              <a:off x="2468" y="3343"/>
              <a:ext cx="27" cy="38"/>
            </a:xfrm>
            <a:custGeom>
              <a:avLst/>
              <a:gdLst/>
              <a:ahLst/>
              <a:cxnLst>
                <a:cxn ang="0">
                  <a:pos x="0" y="27"/>
                </a:cxn>
                <a:cxn ang="0">
                  <a:pos x="13" y="13"/>
                </a:cxn>
                <a:cxn ang="0">
                  <a:pos x="27" y="0"/>
                </a:cxn>
              </a:cxnLst>
              <a:rect l="0" t="0" r="r" b="b"/>
              <a:pathLst>
                <a:path w="27" h="27">
                  <a:moveTo>
                    <a:pt x="0" y="27"/>
                  </a:moveTo>
                  <a:lnTo>
                    <a:pt x="13" y="13"/>
                  </a:lnTo>
                  <a:lnTo>
                    <a:pt x="27" y="0"/>
                  </a:lnTo>
                </a:path>
              </a:pathLst>
            </a:custGeom>
            <a:noFill/>
            <a:ln w="25400">
              <a:solidFill>
                <a:srgbClr val="FF0000"/>
              </a:solidFill>
              <a:prstDash val="solid"/>
              <a:round/>
              <a:headEnd/>
              <a:tailEnd/>
            </a:ln>
          </p:spPr>
          <p:txBody>
            <a:bodyPr/>
            <a:lstStyle/>
            <a:p>
              <a:endParaRPr lang="en-US"/>
            </a:p>
          </p:txBody>
        </p:sp>
        <p:sp>
          <p:nvSpPr>
            <p:cNvPr id="194607" name="Line 1071"/>
            <p:cNvSpPr>
              <a:spLocks noChangeShapeType="1"/>
            </p:cNvSpPr>
            <p:nvPr/>
          </p:nvSpPr>
          <p:spPr bwMode="auto">
            <a:xfrm flipV="1">
              <a:off x="2495" y="3296"/>
              <a:ext cx="20" cy="47"/>
            </a:xfrm>
            <a:prstGeom prst="line">
              <a:avLst/>
            </a:prstGeom>
            <a:noFill/>
            <a:ln w="25400">
              <a:solidFill>
                <a:srgbClr val="FF0000"/>
              </a:solidFill>
              <a:round/>
              <a:headEnd/>
              <a:tailEnd/>
            </a:ln>
          </p:spPr>
          <p:txBody>
            <a:bodyPr/>
            <a:lstStyle/>
            <a:p>
              <a:endParaRPr lang="en-US"/>
            </a:p>
          </p:txBody>
        </p:sp>
        <p:sp>
          <p:nvSpPr>
            <p:cNvPr id="194608" name="Line 1072"/>
            <p:cNvSpPr>
              <a:spLocks noChangeShapeType="1"/>
            </p:cNvSpPr>
            <p:nvPr/>
          </p:nvSpPr>
          <p:spPr bwMode="auto">
            <a:xfrm flipV="1">
              <a:off x="2515" y="3249"/>
              <a:ext cx="20" cy="47"/>
            </a:xfrm>
            <a:prstGeom prst="line">
              <a:avLst/>
            </a:prstGeom>
            <a:noFill/>
            <a:ln w="25400">
              <a:solidFill>
                <a:srgbClr val="FF0000"/>
              </a:solidFill>
              <a:round/>
              <a:headEnd/>
              <a:tailEnd/>
            </a:ln>
          </p:spPr>
          <p:txBody>
            <a:bodyPr/>
            <a:lstStyle/>
            <a:p>
              <a:endParaRPr lang="en-US"/>
            </a:p>
          </p:txBody>
        </p:sp>
        <p:sp>
          <p:nvSpPr>
            <p:cNvPr id="194609" name="Freeform 1073"/>
            <p:cNvSpPr>
              <a:spLocks/>
            </p:cNvSpPr>
            <p:nvPr/>
          </p:nvSpPr>
          <p:spPr bwMode="auto">
            <a:xfrm>
              <a:off x="2535" y="3201"/>
              <a:ext cx="26" cy="48"/>
            </a:xfrm>
            <a:custGeom>
              <a:avLst/>
              <a:gdLst/>
              <a:ahLst/>
              <a:cxnLst>
                <a:cxn ang="0">
                  <a:pos x="0" y="34"/>
                </a:cxn>
                <a:cxn ang="0">
                  <a:pos x="14" y="14"/>
                </a:cxn>
                <a:cxn ang="0">
                  <a:pos x="27" y="0"/>
                </a:cxn>
              </a:cxnLst>
              <a:rect l="0" t="0" r="r" b="b"/>
              <a:pathLst>
                <a:path w="27" h="34">
                  <a:moveTo>
                    <a:pt x="0" y="34"/>
                  </a:moveTo>
                  <a:lnTo>
                    <a:pt x="14" y="14"/>
                  </a:lnTo>
                  <a:lnTo>
                    <a:pt x="27" y="0"/>
                  </a:lnTo>
                </a:path>
              </a:pathLst>
            </a:custGeom>
            <a:noFill/>
            <a:ln w="25400">
              <a:solidFill>
                <a:srgbClr val="FF0000"/>
              </a:solidFill>
              <a:prstDash val="solid"/>
              <a:round/>
              <a:headEnd/>
              <a:tailEnd/>
            </a:ln>
          </p:spPr>
          <p:txBody>
            <a:bodyPr/>
            <a:lstStyle/>
            <a:p>
              <a:endParaRPr lang="en-US"/>
            </a:p>
          </p:txBody>
        </p:sp>
        <p:sp>
          <p:nvSpPr>
            <p:cNvPr id="194610" name="Line 1074"/>
            <p:cNvSpPr>
              <a:spLocks noChangeShapeType="1"/>
            </p:cNvSpPr>
            <p:nvPr/>
          </p:nvSpPr>
          <p:spPr bwMode="auto">
            <a:xfrm flipV="1">
              <a:off x="2561" y="3154"/>
              <a:ext cx="20" cy="47"/>
            </a:xfrm>
            <a:prstGeom prst="line">
              <a:avLst/>
            </a:prstGeom>
            <a:noFill/>
            <a:ln w="25400">
              <a:solidFill>
                <a:srgbClr val="FF0000"/>
              </a:solidFill>
              <a:round/>
              <a:headEnd/>
              <a:tailEnd/>
            </a:ln>
          </p:spPr>
          <p:txBody>
            <a:bodyPr/>
            <a:lstStyle/>
            <a:p>
              <a:endParaRPr lang="en-US"/>
            </a:p>
          </p:txBody>
        </p:sp>
        <p:sp>
          <p:nvSpPr>
            <p:cNvPr id="194611" name="Freeform 1075"/>
            <p:cNvSpPr>
              <a:spLocks/>
            </p:cNvSpPr>
            <p:nvPr/>
          </p:nvSpPr>
          <p:spPr bwMode="auto">
            <a:xfrm>
              <a:off x="2581" y="3108"/>
              <a:ext cx="27" cy="46"/>
            </a:xfrm>
            <a:custGeom>
              <a:avLst/>
              <a:gdLst/>
              <a:ahLst/>
              <a:cxnLst>
                <a:cxn ang="0">
                  <a:pos x="0" y="33"/>
                </a:cxn>
                <a:cxn ang="0">
                  <a:pos x="14" y="20"/>
                </a:cxn>
                <a:cxn ang="0">
                  <a:pos x="27" y="0"/>
                </a:cxn>
              </a:cxnLst>
              <a:rect l="0" t="0" r="r" b="b"/>
              <a:pathLst>
                <a:path w="27" h="33">
                  <a:moveTo>
                    <a:pt x="0" y="33"/>
                  </a:moveTo>
                  <a:lnTo>
                    <a:pt x="14" y="20"/>
                  </a:lnTo>
                  <a:lnTo>
                    <a:pt x="27" y="0"/>
                  </a:lnTo>
                </a:path>
              </a:pathLst>
            </a:custGeom>
            <a:noFill/>
            <a:ln w="25400">
              <a:solidFill>
                <a:srgbClr val="FF0000"/>
              </a:solidFill>
              <a:prstDash val="solid"/>
              <a:round/>
              <a:headEnd/>
              <a:tailEnd/>
            </a:ln>
          </p:spPr>
          <p:txBody>
            <a:bodyPr/>
            <a:lstStyle/>
            <a:p>
              <a:endParaRPr lang="en-US"/>
            </a:p>
          </p:txBody>
        </p:sp>
        <p:sp>
          <p:nvSpPr>
            <p:cNvPr id="194612" name="Freeform 1076"/>
            <p:cNvSpPr>
              <a:spLocks/>
            </p:cNvSpPr>
            <p:nvPr/>
          </p:nvSpPr>
          <p:spPr bwMode="auto">
            <a:xfrm>
              <a:off x="2608" y="3051"/>
              <a:ext cx="21" cy="57"/>
            </a:xfrm>
            <a:custGeom>
              <a:avLst/>
              <a:gdLst/>
              <a:ahLst/>
              <a:cxnLst>
                <a:cxn ang="0">
                  <a:pos x="0" y="41"/>
                </a:cxn>
                <a:cxn ang="0">
                  <a:pos x="7" y="20"/>
                </a:cxn>
                <a:cxn ang="0">
                  <a:pos x="21" y="0"/>
                </a:cxn>
              </a:cxnLst>
              <a:rect l="0" t="0" r="r" b="b"/>
              <a:pathLst>
                <a:path w="21" h="41">
                  <a:moveTo>
                    <a:pt x="0" y="41"/>
                  </a:moveTo>
                  <a:lnTo>
                    <a:pt x="7" y="20"/>
                  </a:lnTo>
                  <a:lnTo>
                    <a:pt x="21" y="0"/>
                  </a:lnTo>
                </a:path>
              </a:pathLst>
            </a:custGeom>
            <a:noFill/>
            <a:ln w="25400">
              <a:solidFill>
                <a:srgbClr val="FF0000"/>
              </a:solidFill>
              <a:prstDash val="solid"/>
              <a:round/>
              <a:headEnd/>
              <a:tailEnd/>
            </a:ln>
          </p:spPr>
          <p:txBody>
            <a:bodyPr/>
            <a:lstStyle/>
            <a:p>
              <a:endParaRPr lang="en-US"/>
            </a:p>
          </p:txBody>
        </p:sp>
        <p:sp>
          <p:nvSpPr>
            <p:cNvPr id="194613" name="Freeform 1077"/>
            <p:cNvSpPr>
              <a:spLocks/>
            </p:cNvSpPr>
            <p:nvPr/>
          </p:nvSpPr>
          <p:spPr bwMode="auto">
            <a:xfrm>
              <a:off x="2629" y="3003"/>
              <a:ext cx="27" cy="48"/>
            </a:xfrm>
            <a:custGeom>
              <a:avLst/>
              <a:gdLst/>
              <a:ahLst/>
              <a:cxnLst>
                <a:cxn ang="0">
                  <a:pos x="0" y="34"/>
                </a:cxn>
                <a:cxn ang="0">
                  <a:pos x="13" y="14"/>
                </a:cxn>
                <a:cxn ang="0">
                  <a:pos x="27" y="0"/>
                </a:cxn>
              </a:cxnLst>
              <a:rect l="0" t="0" r="r" b="b"/>
              <a:pathLst>
                <a:path w="27" h="34">
                  <a:moveTo>
                    <a:pt x="0" y="34"/>
                  </a:moveTo>
                  <a:lnTo>
                    <a:pt x="13" y="14"/>
                  </a:lnTo>
                  <a:lnTo>
                    <a:pt x="27" y="0"/>
                  </a:lnTo>
                </a:path>
              </a:pathLst>
            </a:custGeom>
            <a:noFill/>
            <a:ln w="25400">
              <a:solidFill>
                <a:srgbClr val="FF0000"/>
              </a:solidFill>
              <a:prstDash val="solid"/>
              <a:round/>
              <a:headEnd/>
              <a:tailEnd/>
            </a:ln>
          </p:spPr>
          <p:txBody>
            <a:bodyPr/>
            <a:lstStyle/>
            <a:p>
              <a:endParaRPr lang="en-US"/>
            </a:p>
          </p:txBody>
        </p:sp>
        <p:sp>
          <p:nvSpPr>
            <p:cNvPr id="194614" name="Line 1078"/>
            <p:cNvSpPr>
              <a:spLocks noChangeShapeType="1"/>
            </p:cNvSpPr>
            <p:nvPr/>
          </p:nvSpPr>
          <p:spPr bwMode="auto">
            <a:xfrm flipV="1">
              <a:off x="2656" y="2957"/>
              <a:ext cx="20" cy="46"/>
            </a:xfrm>
            <a:prstGeom prst="line">
              <a:avLst/>
            </a:prstGeom>
            <a:noFill/>
            <a:ln w="25400">
              <a:solidFill>
                <a:srgbClr val="FF0000"/>
              </a:solidFill>
              <a:round/>
              <a:headEnd/>
              <a:tailEnd/>
            </a:ln>
          </p:spPr>
          <p:txBody>
            <a:bodyPr/>
            <a:lstStyle/>
            <a:p>
              <a:endParaRPr lang="en-US"/>
            </a:p>
          </p:txBody>
        </p:sp>
        <p:sp>
          <p:nvSpPr>
            <p:cNvPr id="194615" name="Freeform 1079"/>
            <p:cNvSpPr>
              <a:spLocks/>
            </p:cNvSpPr>
            <p:nvPr/>
          </p:nvSpPr>
          <p:spPr bwMode="auto">
            <a:xfrm>
              <a:off x="2676" y="2900"/>
              <a:ext cx="27" cy="57"/>
            </a:xfrm>
            <a:custGeom>
              <a:avLst/>
              <a:gdLst/>
              <a:ahLst/>
              <a:cxnLst>
                <a:cxn ang="0">
                  <a:pos x="0" y="41"/>
                </a:cxn>
                <a:cxn ang="0">
                  <a:pos x="13" y="20"/>
                </a:cxn>
                <a:cxn ang="0">
                  <a:pos x="27" y="0"/>
                </a:cxn>
              </a:cxnLst>
              <a:rect l="0" t="0" r="r" b="b"/>
              <a:pathLst>
                <a:path w="27" h="41">
                  <a:moveTo>
                    <a:pt x="0" y="41"/>
                  </a:moveTo>
                  <a:lnTo>
                    <a:pt x="13" y="20"/>
                  </a:lnTo>
                  <a:lnTo>
                    <a:pt x="27" y="0"/>
                  </a:lnTo>
                </a:path>
              </a:pathLst>
            </a:custGeom>
            <a:noFill/>
            <a:ln w="25400">
              <a:solidFill>
                <a:srgbClr val="FF0000"/>
              </a:solidFill>
              <a:prstDash val="solid"/>
              <a:round/>
              <a:headEnd/>
              <a:tailEnd/>
            </a:ln>
          </p:spPr>
          <p:txBody>
            <a:bodyPr/>
            <a:lstStyle/>
            <a:p>
              <a:endParaRPr lang="en-US"/>
            </a:p>
          </p:txBody>
        </p:sp>
        <p:sp>
          <p:nvSpPr>
            <p:cNvPr id="194616" name="Line 1080"/>
            <p:cNvSpPr>
              <a:spLocks noChangeShapeType="1"/>
            </p:cNvSpPr>
            <p:nvPr/>
          </p:nvSpPr>
          <p:spPr bwMode="auto">
            <a:xfrm flipV="1">
              <a:off x="2703" y="2853"/>
              <a:ext cx="20" cy="47"/>
            </a:xfrm>
            <a:prstGeom prst="line">
              <a:avLst/>
            </a:prstGeom>
            <a:noFill/>
            <a:ln w="25400">
              <a:solidFill>
                <a:srgbClr val="FF0000"/>
              </a:solidFill>
              <a:round/>
              <a:headEnd/>
              <a:tailEnd/>
            </a:ln>
          </p:spPr>
          <p:txBody>
            <a:bodyPr/>
            <a:lstStyle/>
            <a:p>
              <a:endParaRPr lang="en-US"/>
            </a:p>
          </p:txBody>
        </p:sp>
        <p:sp>
          <p:nvSpPr>
            <p:cNvPr id="194617" name="Freeform 1081"/>
            <p:cNvSpPr>
              <a:spLocks/>
            </p:cNvSpPr>
            <p:nvPr/>
          </p:nvSpPr>
          <p:spPr bwMode="auto">
            <a:xfrm>
              <a:off x="2723" y="2797"/>
              <a:ext cx="27" cy="56"/>
            </a:xfrm>
            <a:custGeom>
              <a:avLst/>
              <a:gdLst/>
              <a:ahLst/>
              <a:cxnLst>
                <a:cxn ang="0">
                  <a:pos x="0" y="40"/>
                </a:cxn>
                <a:cxn ang="0">
                  <a:pos x="14" y="20"/>
                </a:cxn>
                <a:cxn ang="0">
                  <a:pos x="27" y="0"/>
                </a:cxn>
              </a:cxnLst>
              <a:rect l="0" t="0" r="r" b="b"/>
              <a:pathLst>
                <a:path w="27" h="40">
                  <a:moveTo>
                    <a:pt x="0" y="40"/>
                  </a:moveTo>
                  <a:lnTo>
                    <a:pt x="14" y="20"/>
                  </a:lnTo>
                  <a:lnTo>
                    <a:pt x="27" y="0"/>
                  </a:lnTo>
                </a:path>
              </a:pathLst>
            </a:custGeom>
            <a:noFill/>
            <a:ln w="25400">
              <a:solidFill>
                <a:srgbClr val="FF0000"/>
              </a:solidFill>
              <a:prstDash val="solid"/>
              <a:round/>
              <a:headEnd/>
              <a:tailEnd/>
            </a:ln>
          </p:spPr>
          <p:txBody>
            <a:bodyPr/>
            <a:lstStyle/>
            <a:p>
              <a:endParaRPr lang="en-US"/>
            </a:p>
          </p:txBody>
        </p:sp>
        <p:sp>
          <p:nvSpPr>
            <p:cNvPr id="194618" name="Line 1082"/>
            <p:cNvSpPr>
              <a:spLocks noChangeShapeType="1"/>
            </p:cNvSpPr>
            <p:nvPr/>
          </p:nvSpPr>
          <p:spPr bwMode="auto">
            <a:xfrm flipV="1">
              <a:off x="2750" y="2750"/>
              <a:ext cx="20" cy="47"/>
            </a:xfrm>
            <a:prstGeom prst="line">
              <a:avLst/>
            </a:prstGeom>
            <a:noFill/>
            <a:ln w="25400">
              <a:solidFill>
                <a:srgbClr val="FF0000"/>
              </a:solidFill>
              <a:round/>
              <a:headEnd/>
              <a:tailEnd/>
            </a:ln>
          </p:spPr>
          <p:txBody>
            <a:bodyPr/>
            <a:lstStyle/>
            <a:p>
              <a:endParaRPr lang="en-US"/>
            </a:p>
          </p:txBody>
        </p:sp>
        <p:sp>
          <p:nvSpPr>
            <p:cNvPr id="194619" name="Freeform 1083"/>
            <p:cNvSpPr>
              <a:spLocks/>
            </p:cNvSpPr>
            <p:nvPr/>
          </p:nvSpPr>
          <p:spPr bwMode="auto">
            <a:xfrm>
              <a:off x="2770" y="2692"/>
              <a:ext cx="27" cy="58"/>
            </a:xfrm>
            <a:custGeom>
              <a:avLst/>
              <a:gdLst/>
              <a:ahLst/>
              <a:cxnLst>
                <a:cxn ang="0">
                  <a:pos x="0" y="41"/>
                </a:cxn>
                <a:cxn ang="0">
                  <a:pos x="14" y="21"/>
                </a:cxn>
                <a:cxn ang="0">
                  <a:pos x="27" y="0"/>
                </a:cxn>
              </a:cxnLst>
              <a:rect l="0" t="0" r="r" b="b"/>
              <a:pathLst>
                <a:path w="27" h="41">
                  <a:moveTo>
                    <a:pt x="0" y="41"/>
                  </a:moveTo>
                  <a:lnTo>
                    <a:pt x="14" y="21"/>
                  </a:lnTo>
                  <a:lnTo>
                    <a:pt x="27" y="0"/>
                  </a:lnTo>
                </a:path>
              </a:pathLst>
            </a:custGeom>
            <a:noFill/>
            <a:ln w="25400">
              <a:solidFill>
                <a:srgbClr val="FF0000"/>
              </a:solidFill>
              <a:prstDash val="solid"/>
              <a:round/>
              <a:headEnd/>
              <a:tailEnd/>
            </a:ln>
          </p:spPr>
          <p:txBody>
            <a:bodyPr/>
            <a:lstStyle/>
            <a:p>
              <a:endParaRPr lang="en-US"/>
            </a:p>
          </p:txBody>
        </p:sp>
        <p:sp>
          <p:nvSpPr>
            <p:cNvPr id="194620" name="Line 1084"/>
            <p:cNvSpPr>
              <a:spLocks noChangeShapeType="1"/>
            </p:cNvSpPr>
            <p:nvPr/>
          </p:nvSpPr>
          <p:spPr bwMode="auto">
            <a:xfrm flipV="1">
              <a:off x="2797" y="2646"/>
              <a:ext cx="20" cy="46"/>
            </a:xfrm>
            <a:prstGeom prst="line">
              <a:avLst/>
            </a:prstGeom>
            <a:noFill/>
            <a:ln w="25400">
              <a:solidFill>
                <a:srgbClr val="FF0000"/>
              </a:solidFill>
              <a:round/>
              <a:headEnd/>
              <a:tailEnd/>
            </a:ln>
          </p:spPr>
          <p:txBody>
            <a:bodyPr/>
            <a:lstStyle/>
            <a:p>
              <a:endParaRPr lang="en-US"/>
            </a:p>
          </p:txBody>
        </p:sp>
        <p:sp>
          <p:nvSpPr>
            <p:cNvPr id="194621" name="Freeform 1085"/>
            <p:cNvSpPr>
              <a:spLocks/>
            </p:cNvSpPr>
            <p:nvPr/>
          </p:nvSpPr>
          <p:spPr bwMode="auto">
            <a:xfrm>
              <a:off x="2817" y="2599"/>
              <a:ext cx="26" cy="47"/>
            </a:xfrm>
            <a:custGeom>
              <a:avLst/>
              <a:gdLst/>
              <a:ahLst/>
              <a:cxnLst>
                <a:cxn ang="0">
                  <a:pos x="0" y="34"/>
                </a:cxn>
                <a:cxn ang="0">
                  <a:pos x="14" y="13"/>
                </a:cxn>
                <a:cxn ang="0">
                  <a:pos x="27" y="0"/>
                </a:cxn>
              </a:cxnLst>
              <a:rect l="0" t="0" r="r" b="b"/>
              <a:pathLst>
                <a:path w="27" h="34">
                  <a:moveTo>
                    <a:pt x="0" y="34"/>
                  </a:moveTo>
                  <a:lnTo>
                    <a:pt x="14" y="13"/>
                  </a:lnTo>
                  <a:lnTo>
                    <a:pt x="27" y="0"/>
                  </a:lnTo>
                </a:path>
              </a:pathLst>
            </a:custGeom>
            <a:noFill/>
            <a:ln w="25400">
              <a:solidFill>
                <a:srgbClr val="FF0000"/>
              </a:solidFill>
              <a:prstDash val="solid"/>
              <a:round/>
              <a:headEnd/>
              <a:tailEnd/>
            </a:ln>
          </p:spPr>
          <p:txBody>
            <a:bodyPr/>
            <a:lstStyle/>
            <a:p>
              <a:endParaRPr lang="en-US"/>
            </a:p>
          </p:txBody>
        </p:sp>
        <p:sp>
          <p:nvSpPr>
            <p:cNvPr id="194622" name="Line 1086"/>
            <p:cNvSpPr>
              <a:spLocks noChangeShapeType="1"/>
            </p:cNvSpPr>
            <p:nvPr/>
          </p:nvSpPr>
          <p:spPr bwMode="auto">
            <a:xfrm flipV="1">
              <a:off x="2843" y="2561"/>
              <a:ext cx="21" cy="38"/>
            </a:xfrm>
            <a:prstGeom prst="line">
              <a:avLst/>
            </a:prstGeom>
            <a:noFill/>
            <a:ln w="25400">
              <a:solidFill>
                <a:srgbClr val="FF0000"/>
              </a:solidFill>
              <a:round/>
              <a:headEnd/>
              <a:tailEnd/>
            </a:ln>
          </p:spPr>
          <p:txBody>
            <a:bodyPr/>
            <a:lstStyle/>
            <a:p>
              <a:endParaRPr lang="en-US"/>
            </a:p>
          </p:txBody>
        </p:sp>
        <p:sp>
          <p:nvSpPr>
            <p:cNvPr id="194623" name="Freeform 1087"/>
            <p:cNvSpPr>
              <a:spLocks/>
            </p:cNvSpPr>
            <p:nvPr/>
          </p:nvSpPr>
          <p:spPr bwMode="auto">
            <a:xfrm>
              <a:off x="2864" y="2514"/>
              <a:ext cx="27" cy="47"/>
            </a:xfrm>
            <a:custGeom>
              <a:avLst/>
              <a:gdLst/>
              <a:ahLst/>
              <a:cxnLst>
                <a:cxn ang="0">
                  <a:pos x="0" y="34"/>
                </a:cxn>
                <a:cxn ang="0">
                  <a:pos x="13" y="13"/>
                </a:cxn>
                <a:cxn ang="0">
                  <a:pos x="27" y="0"/>
                </a:cxn>
              </a:cxnLst>
              <a:rect l="0" t="0" r="r" b="b"/>
              <a:pathLst>
                <a:path w="27" h="34">
                  <a:moveTo>
                    <a:pt x="0" y="34"/>
                  </a:moveTo>
                  <a:lnTo>
                    <a:pt x="13" y="13"/>
                  </a:lnTo>
                  <a:lnTo>
                    <a:pt x="27" y="0"/>
                  </a:lnTo>
                </a:path>
              </a:pathLst>
            </a:custGeom>
            <a:noFill/>
            <a:ln w="25400">
              <a:solidFill>
                <a:srgbClr val="FF0000"/>
              </a:solidFill>
              <a:prstDash val="solid"/>
              <a:round/>
              <a:headEnd/>
              <a:tailEnd/>
            </a:ln>
          </p:spPr>
          <p:txBody>
            <a:bodyPr/>
            <a:lstStyle/>
            <a:p>
              <a:endParaRPr lang="en-US"/>
            </a:p>
          </p:txBody>
        </p:sp>
        <p:sp>
          <p:nvSpPr>
            <p:cNvPr id="194624" name="Line 1088"/>
            <p:cNvSpPr>
              <a:spLocks noChangeShapeType="1"/>
            </p:cNvSpPr>
            <p:nvPr/>
          </p:nvSpPr>
          <p:spPr bwMode="auto">
            <a:xfrm flipV="1">
              <a:off x="2891" y="2476"/>
              <a:ext cx="20" cy="38"/>
            </a:xfrm>
            <a:prstGeom prst="line">
              <a:avLst/>
            </a:prstGeom>
            <a:noFill/>
            <a:ln w="25400">
              <a:solidFill>
                <a:srgbClr val="FF0000"/>
              </a:solidFill>
              <a:round/>
              <a:headEnd/>
              <a:tailEnd/>
            </a:ln>
          </p:spPr>
          <p:txBody>
            <a:bodyPr/>
            <a:lstStyle/>
            <a:p>
              <a:endParaRPr lang="en-US"/>
            </a:p>
          </p:txBody>
        </p:sp>
        <p:sp>
          <p:nvSpPr>
            <p:cNvPr id="194625" name="Freeform 1089"/>
            <p:cNvSpPr>
              <a:spLocks/>
            </p:cNvSpPr>
            <p:nvPr/>
          </p:nvSpPr>
          <p:spPr bwMode="auto">
            <a:xfrm>
              <a:off x="2911" y="2439"/>
              <a:ext cx="27" cy="37"/>
            </a:xfrm>
            <a:custGeom>
              <a:avLst/>
              <a:gdLst/>
              <a:ahLst/>
              <a:cxnLst>
                <a:cxn ang="0">
                  <a:pos x="0" y="27"/>
                </a:cxn>
                <a:cxn ang="0">
                  <a:pos x="13" y="13"/>
                </a:cxn>
                <a:cxn ang="0">
                  <a:pos x="27" y="0"/>
                </a:cxn>
              </a:cxnLst>
              <a:rect l="0" t="0" r="r" b="b"/>
              <a:pathLst>
                <a:path w="27" h="27">
                  <a:moveTo>
                    <a:pt x="0" y="27"/>
                  </a:moveTo>
                  <a:lnTo>
                    <a:pt x="13" y="13"/>
                  </a:lnTo>
                  <a:lnTo>
                    <a:pt x="27" y="0"/>
                  </a:lnTo>
                </a:path>
              </a:pathLst>
            </a:custGeom>
            <a:noFill/>
            <a:ln w="25400">
              <a:solidFill>
                <a:srgbClr val="FF0000"/>
              </a:solidFill>
              <a:prstDash val="solid"/>
              <a:round/>
              <a:headEnd/>
              <a:tailEnd/>
            </a:ln>
          </p:spPr>
          <p:txBody>
            <a:bodyPr/>
            <a:lstStyle/>
            <a:p>
              <a:endParaRPr lang="en-US"/>
            </a:p>
          </p:txBody>
        </p:sp>
        <p:sp>
          <p:nvSpPr>
            <p:cNvPr id="194626" name="Line 1090"/>
            <p:cNvSpPr>
              <a:spLocks noChangeShapeType="1"/>
            </p:cNvSpPr>
            <p:nvPr/>
          </p:nvSpPr>
          <p:spPr bwMode="auto">
            <a:xfrm flipV="1">
              <a:off x="2938" y="2411"/>
              <a:ext cx="20" cy="28"/>
            </a:xfrm>
            <a:prstGeom prst="line">
              <a:avLst/>
            </a:prstGeom>
            <a:noFill/>
            <a:ln w="25400">
              <a:solidFill>
                <a:srgbClr val="FF0000"/>
              </a:solidFill>
              <a:round/>
              <a:headEnd/>
              <a:tailEnd/>
            </a:ln>
          </p:spPr>
          <p:txBody>
            <a:bodyPr/>
            <a:lstStyle/>
            <a:p>
              <a:endParaRPr lang="en-US"/>
            </a:p>
          </p:txBody>
        </p:sp>
        <p:sp>
          <p:nvSpPr>
            <p:cNvPr id="194627" name="Freeform 1091"/>
            <p:cNvSpPr>
              <a:spLocks/>
            </p:cNvSpPr>
            <p:nvPr/>
          </p:nvSpPr>
          <p:spPr bwMode="auto">
            <a:xfrm>
              <a:off x="2958" y="2382"/>
              <a:ext cx="27" cy="29"/>
            </a:xfrm>
            <a:custGeom>
              <a:avLst/>
              <a:gdLst/>
              <a:ahLst/>
              <a:cxnLst>
                <a:cxn ang="0">
                  <a:pos x="0" y="21"/>
                </a:cxn>
                <a:cxn ang="0">
                  <a:pos x="14" y="7"/>
                </a:cxn>
                <a:cxn ang="0">
                  <a:pos x="27" y="0"/>
                </a:cxn>
              </a:cxnLst>
              <a:rect l="0" t="0" r="r" b="b"/>
              <a:pathLst>
                <a:path w="27" h="21">
                  <a:moveTo>
                    <a:pt x="0" y="21"/>
                  </a:moveTo>
                  <a:lnTo>
                    <a:pt x="14" y="7"/>
                  </a:lnTo>
                  <a:lnTo>
                    <a:pt x="27" y="0"/>
                  </a:lnTo>
                </a:path>
              </a:pathLst>
            </a:custGeom>
            <a:noFill/>
            <a:ln w="25400">
              <a:solidFill>
                <a:srgbClr val="FF0000"/>
              </a:solidFill>
              <a:prstDash val="solid"/>
              <a:round/>
              <a:headEnd/>
              <a:tailEnd/>
            </a:ln>
          </p:spPr>
          <p:txBody>
            <a:bodyPr/>
            <a:lstStyle/>
            <a:p>
              <a:endParaRPr lang="en-US"/>
            </a:p>
          </p:txBody>
        </p:sp>
        <p:sp>
          <p:nvSpPr>
            <p:cNvPr id="194628" name="Line 1092"/>
            <p:cNvSpPr>
              <a:spLocks noChangeShapeType="1"/>
            </p:cNvSpPr>
            <p:nvPr/>
          </p:nvSpPr>
          <p:spPr bwMode="auto">
            <a:xfrm flipV="1">
              <a:off x="2985" y="2354"/>
              <a:ext cx="20" cy="28"/>
            </a:xfrm>
            <a:prstGeom prst="line">
              <a:avLst/>
            </a:prstGeom>
            <a:noFill/>
            <a:ln w="25400">
              <a:solidFill>
                <a:srgbClr val="FF0000"/>
              </a:solidFill>
              <a:round/>
              <a:headEnd/>
              <a:tailEnd/>
            </a:ln>
          </p:spPr>
          <p:txBody>
            <a:bodyPr/>
            <a:lstStyle/>
            <a:p>
              <a:endParaRPr lang="en-US"/>
            </a:p>
          </p:txBody>
        </p:sp>
        <p:sp>
          <p:nvSpPr>
            <p:cNvPr id="194629" name="Freeform 1093"/>
            <p:cNvSpPr>
              <a:spLocks/>
            </p:cNvSpPr>
            <p:nvPr/>
          </p:nvSpPr>
          <p:spPr bwMode="auto">
            <a:xfrm>
              <a:off x="3005" y="2336"/>
              <a:ext cx="27" cy="18"/>
            </a:xfrm>
            <a:custGeom>
              <a:avLst/>
              <a:gdLst/>
              <a:ahLst/>
              <a:cxnLst>
                <a:cxn ang="0">
                  <a:pos x="0" y="13"/>
                </a:cxn>
                <a:cxn ang="0">
                  <a:pos x="14" y="6"/>
                </a:cxn>
                <a:cxn ang="0">
                  <a:pos x="27" y="0"/>
                </a:cxn>
              </a:cxnLst>
              <a:rect l="0" t="0" r="r" b="b"/>
              <a:pathLst>
                <a:path w="27" h="13">
                  <a:moveTo>
                    <a:pt x="0" y="13"/>
                  </a:moveTo>
                  <a:lnTo>
                    <a:pt x="14" y="6"/>
                  </a:lnTo>
                  <a:lnTo>
                    <a:pt x="27" y="0"/>
                  </a:lnTo>
                </a:path>
              </a:pathLst>
            </a:custGeom>
            <a:noFill/>
            <a:ln w="25400">
              <a:solidFill>
                <a:srgbClr val="FF0000"/>
              </a:solidFill>
              <a:prstDash val="solid"/>
              <a:round/>
              <a:headEnd/>
              <a:tailEnd/>
            </a:ln>
          </p:spPr>
          <p:txBody>
            <a:bodyPr/>
            <a:lstStyle/>
            <a:p>
              <a:endParaRPr lang="en-US"/>
            </a:p>
          </p:txBody>
        </p:sp>
        <p:sp>
          <p:nvSpPr>
            <p:cNvPr id="194630" name="Line 1094"/>
            <p:cNvSpPr>
              <a:spLocks noChangeShapeType="1"/>
            </p:cNvSpPr>
            <p:nvPr/>
          </p:nvSpPr>
          <p:spPr bwMode="auto">
            <a:xfrm flipV="1">
              <a:off x="3032" y="2316"/>
              <a:ext cx="20" cy="20"/>
            </a:xfrm>
            <a:prstGeom prst="line">
              <a:avLst/>
            </a:prstGeom>
            <a:noFill/>
            <a:ln w="25400">
              <a:solidFill>
                <a:srgbClr val="FF0000"/>
              </a:solidFill>
              <a:round/>
              <a:headEnd/>
              <a:tailEnd/>
            </a:ln>
          </p:spPr>
          <p:txBody>
            <a:bodyPr/>
            <a:lstStyle/>
            <a:p>
              <a:endParaRPr lang="en-US"/>
            </a:p>
          </p:txBody>
        </p:sp>
        <p:sp>
          <p:nvSpPr>
            <p:cNvPr id="194631" name="Freeform 1095"/>
            <p:cNvSpPr>
              <a:spLocks/>
            </p:cNvSpPr>
            <p:nvPr/>
          </p:nvSpPr>
          <p:spPr bwMode="auto">
            <a:xfrm>
              <a:off x="3052" y="2306"/>
              <a:ext cx="27" cy="10"/>
            </a:xfrm>
            <a:custGeom>
              <a:avLst/>
              <a:gdLst/>
              <a:ahLst/>
              <a:cxnLst>
                <a:cxn ang="0">
                  <a:pos x="0" y="7"/>
                </a:cxn>
                <a:cxn ang="0">
                  <a:pos x="14" y="0"/>
                </a:cxn>
                <a:cxn ang="0">
                  <a:pos x="27" y="0"/>
                </a:cxn>
              </a:cxnLst>
              <a:rect l="0" t="0" r="r" b="b"/>
              <a:pathLst>
                <a:path w="27" h="7">
                  <a:moveTo>
                    <a:pt x="0" y="7"/>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632" name="Line 1096"/>
            <p:cNvSpPr>
              <a:spLocks noChangeShapeType="1"/>
            </p:cNvSpPr>
            <p:nvPr/>
          </p:nvSpPr>
          <p:spPr bwMode="auto">
            <a:xfrm flipV="1">
              <a:off x="3079" y="2298"/>
              <a:ext cx="21" cy="8"/>
            </a:xfrm>
            <a:prstGeom prst="line">
              <a:avLst/>
            </a:prstGeom>
            <a:noFill/>
            <a:ln w="25400">
              <a:solidFill>
                <a:srgbClr val="FF0000"/>
              </a:solidFill>
              <a:round/>
              <a:headEnd/>
              <a:tailEnd/>
            </a:ln>
          </p:spPr>
          <p:txBody>
            <a:bodyPr/>
            <a:lstStyle/>
            <a:p>
              <a:endParaRPr lang="en-US"/>
            </a:p>
          </p:txBody>
        </p:sp>
        <p:sp>
          <p:nvSpPr>
            <p:cNvPr id="194633" name="Line 1097"/>
            <p:cNvSpPr>
              <a:spLocks noChangeShapeType="1"/>
            </p:cNvSpPr>
            <p:nvPr/>
          </p:nvSpPr>
          <p:spPr bwMode="auto">
            <a:xfrm>
              <a:off x="3100" y="2298"/>
              <a:ext cx="20" cy="1"/>
            </a:xfrm>
            <a:prstGeom prst="line">
              <a:avLst/>
            </a:prstGeom>
            <a:noFill/>
            <a:ln w="25400">
              <a:solidFill>
                <a:srgbClr val="FF0000"/>
              </a:solidFill>
              <a:round/>
              <a:headEnd/>
              <a:tailEnd/>
            </a:ln>
          </p:spPr>
          <p:txBody>
            <a:bodyPr/>
            <a:lstStyle/>
            <a:p>
              <a:endParaRPr lang="en-US"/>
            </a:p>
          </p:txBody>
        </p:sp>
        <p:sp>
          <p:nvSpPr>
            <p:cNvPr id="194634" name="Freeform 1098"/>
            <p:cNvSpPr>
              <a:spLocks/>
            </p:cNvSpPr>
            <p:nvPr/>
          </p:nvSpPr>
          <p:spPr bwMode="auto">
            <a:xfrm>
              <a:off x="3120" y="2298"/>
              <a:ext cx="26"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635" name="Line 1099"/>
            <p:cNvSpPr>
              <a:spLocks noChangeShapeType="1"/>
            </p:cNvSpPr>
            <p:nvPr/>
          </p:nvSpPr>
          <p:spPr bwMode="auto">
            <a:xfrm>
              <a:off x="3146" y="2298"/>
              <a:ext cx="20" cy="8"/>
            </a:xfrm>
            <a:prstGeom prst="line">
              <a:avLst/>
            </a:prstGeom>
            <a:noFill/>
            <a:ln w="25400">
              <a:solidFill>
                <a:srgbClr val="FF0000"/>
              </a:solidFill>
              <a:round/>
              <a:headEnd/>
              <a:tailEnd/>
            </a:ln>
          </p:spPr>
          <p:txBody>
            <a:bodyPr/>
            <a:lstStyle/>
            <a:p>
              <a:endParaRPr lang="en-US"/>
            </a:p>
          </p:txBody>
        </p:sp>
        <p:sp>
          <p:nvSpPr>
            <p:cNvPr id="194636" name="Freeform 1100"/>
            <p:cNvSpPr>
              <a:spLocks/>
            </p:cNvSpPr>
            <p:nvPr/>
          </p:nvSpPr>
          <p:spPr bwMode="auto">
            <a:xfrm>
              <a:off x="3166" y="2306"/>
              <a:ext cx="27" cy="10"/>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637" name="Line 1101"/>
            <p:cNvSpPr>
              <a:spLocks noChangeShapeType="1"/>
            </p:cNvSpPr>
            <p:nvPr/>
          </p:nvSpPr>
          <p:spPr bwMode="auto">
            <a:xfrm>
              <a:off x="3193" y="2316"/>
              <a:ext cx="20" cy="20"/>
            </a:xfrm>
            <a:prstGeom prst="line">
              <a:avLst/>
            </a:prstGeom>
            <a:noFill/>
            <a:ln w="25400">
              <a:solidFill>
                <a:srgbClr val="FF0000"/>
              </a:solidFill>
              <a:round/>
              <a:headEnd/>
              <a:tailEnd/>
            </a:ln>
          </p:spPr>
          <p:txBody>
            <a:bodyPr/>
            <a:lstStyle/>
            <a:p>
              <a:endParaRPr lang="en-US"/>
            </a:p>
          </p:txBody>
        </p:sp>
        <p:sp>
          <p:nvSpPr>
            <p:cNvPr id="194638" name="Freeform 1102"/>
            <p:cNvSpPr>
              <a:spLocks/>
            </p:cNvSpPr>
            <p:nvPr/>
          </p:nvSpPr>
          <p:spPr bwMode="auto">
            <a:xfrm>
              <a:off x="3213" y="2336"/>
              <a:ext cx="27" cy="18"/>
            </a:xfrm>
            <a:custGeom>
              <a:avLst/>
              <a:gdLst/>
              <a:ahLst/>
              <a:cxnLst>
                <a:cxn ang="0">
                  <a:pos x="0" y="0"/>
                </a:cxn>
                <a:cxn ang="0">
                  <a:pos x="14" y="6"/>
                </a:cxn>
                <a:cxn ang="0">
                  <a:pos x="27" y="13"/>
                </a:cxn>
              </a:cxnLst>
              <a:rect l="0" t="0" r="r" b="b"/>
              <a:pathLst>
                <a:path w="27" h="13">
                  <a:moveTo>
                    <a:pt x="0" y="0"/>
                  </a:moveTo>
                  <a:lnTo>
                    <a:pt x="14" y="6"/>
                  </a:lnTo>
                  <a:lnTo>
                    <a:pt x="27" y="13"/>
                  </a:lnTo>
                </a:path>
              </a:pathLst>
            </a:custGeom>
            <a:noFill/>
            <a:ln w="25400">
              <a:solidFill>
                <a:srgbClr val="FF0000"/>
              </a:solidFill>
              <a:prstDash val="solid"/>
              <a:round/>
              <a:headEnd/>
              <a:tailEnd/>
            </a:ln>
          </p:spPr>
          <p:txBody>
            <a:bodyPr/>
            <a:lstStyle/>
            <a:p>
              <a:endParaRPr lang="en-US"/>
            </a:p>
          </p:txBody>
        </p:sp>
        <p:sp>
          <p:nvSpPr>
            <p:cNvPr id="194639" name="Line 1103"/>
            <p:cNvSpPr>
              <a:spLocks noChangeShapeType="1"/>
            </p:cNvSpPr>
            <p:nvPr/>
          </p:nvSpPr>
          <p:spPr bwMode="auto">
            <a:xfrm>
              <a:off x="3240" y="2354"/>
              <a:ext cx="21" cy="28"/>
            </a:xfrm>
            <a:prstGeom prst="line">
              <a:avLst/>
            </a:prstGeom>
            <a:noFill/>
            <a:ln w="25400">
              <a:solidFill>
                <a:srgbClr val="FF0000"/>
              </a:solidFill>
              <a:round/>
              <a:headEnd/>
              <a:tailEnd/>
            </a:ln>
          </p:spPr>
          <p:txBody>
            <a:bodyPr/>
            <a:lstStyle/>
            <a:p>
              <a:endParaRPr lang="en-US"/>
            </a:p>
          </p:txBody>
        </p:sp>
        <p:sp>
          <p:nvSpPr>
            <p:cNvPr id="194640" name="Freeform 1104"/>
            <p:cNvSpPr>
              <a:spLocks/>
            </p:cNvSpPr>
            <p:nvPr/>
          </p:nvSpPr>
          <p:spPr bwMode="auto">
            <a:xfrm>
              <a:off x="3261" y="2382"/>
              <a:ext cx="27" cy="29"/>
            </a:xfrm>
            <a:custGeom>
              <a:avLst/>
              <a:gdLst/>
              <a:ahLst/>
              <a:cxnLst>
                <a:cxn ang="0">
                  <a:pos x="0" y="0"/>
                </a:cxn>
                <a:cxn ang="0">
                  <a:pos x="13" y="7"/>
                </a:cxn>
                <a:cxn ang="0">
                  <a:pos x="27" y="21"/>
                </a:cxn>
              </a:cxnLst>
              <a:rect l="0" t="0" r="r" b="b"/>
              <a:pathLst>
                <a:path w="27" h="21">
                  <a:moveTo>
                    <a:pt x="0" y="0"/>
                  </a:moveTo>
                  <a:lnTo>
                    <a:pt x="13" y="7"/>
                  </a:lnTo>
                  <a:lnTo>
                    <a:pt x="27" y="21"/>
                  </a:lnTo>
                </a:path>
              </a:pathLst>
            </a:custGeom>
            <a:noFill/>
            <a:ln w="25400">
              <a:solidFill>
                <a:srgbClr val="FF0000"/>
              </a:solidFill>
              <a:prstDash val="solid"/>
              <a:round/>
              <a:headEnd/>
              <a:tailEnd/>
            </a:ln>
          </p:spPr>
          <p:txBody>
            <a:bodyPr/>
            <a:lstStyle/>
            <a:p>
              <a:endParaRPr lang="en-US"/>
            </a:p>
          </p:txBody>
        </p:sp>
        <p:sp>
          <p:nvSpPr>
            <p:cNvPr id="194641" name="Line 1105"/>
            <p:cNvSpPr>
              <a:spLocks noChangeShapeType="1"/>
            </p:cNvSpPr>
            <p:nvPr/>
          </p:nvSpPr>
          <p:spPr bwMode="auto">
            <a:xfrm>
              <a:off x="3288" y="2411"/>
              <a:ext cx="20" cy="28"/>
            </a:xfrm>
            <a:prstGeom prst="line">
              <a:avLst/>
            </a:prstGeom>
            <a:noFill/>
            <a:ln w="25400">
              <a:solidFill>
                <a:srgbClr val="FF0000"/>
              </a:solidFill>
              <a:round/>
              <a:headEnd/>
              <a:tailEnd/>
            </a:ln>
          </p:spPr>
          <p:txBody>
            <a:bodyPr/>
            <a:lstStyle/>
            <a:p>
              <a:endParaRPr lang="en-US"/>
            </a:p>
          </p:txBody>
        </p:sp>
        <p:sp>
          <p:nvSpPr>
            <p:cNvPr id="194642" name="Freeform 1106"/>
            <p:cNvSpPr>
              <a:spLocks/>
            </p:cNvSpPr>
            <p:nvPr/>
          </p:nvSpPr>
          <p:spPr bwMode="auto">
            <a:xfrm>
              <a:off x="3308" y="2439"/>
              <a:ext cx="27" cy="37"/>
            </a:xfrm>
            <a:custGeom>
              <a:avLst/>
              <a:gdLst/>
              <a:ahLst/>
              <a:cxnLst>
                <a:cxn ang="0">
                  <a:pos x="0" y="0"/>
                </a:cxn>
                <a:cxn ang="0">
                  <a:pos x="13" y="13"/>
                </a:cxn>
                <a:cxn ang="0">
                  <a:pos x="27" y="27"/>
                </a:cxn>
              </a:cxnLst>
              <a:rect l="0" t="0" r="r" b="b"/>
              <a:pathLst>
                <a:path w="27" h="27">
                  <a:moveTo>
                    <a:pt x="0" y="0"/>
                  </a:moveTo>
                  <a:lnTo>
                    <a:pt x="13" y="13"/>
                  </a:lnTo>
                  <a:lnTo>
                    <a:pt x="27" y="27"/>
                  </a:lnTo>
                </a:path>
              </a:pathLst>
            </a:custGeom>
            <a:noFill/>
            <a:ln w="25400">
              <a:solidFill>
                <a:srgbClr val="FF0000"/>
              </a:solidFill>
              <a:prstDash val="solid"/>
              <a:round/>
              <a:headEnd/>
              <a:tailEnd/>
            </a:ln>
          </p:spPr>
          <p:txBody>
            <a:bodyPr/>
            <a:lstStyle/>
            <a:p>
              <a:endParaRPr lang="en-US"/>
            </a:p>
          </p:txBody>
        </p:sp>
        <p:sp>
          <p:nvSpPr>
            <p:cNvPr id="194643" name="Line 1107"/>
            <p:cNvSpPr>
              <a:spLocks noChangeShapeType="1"/>
            </p:cNvSpPr>
            <p:nvPr/>
          </p:nvSpPr>
          <p:spPr bwMode="auto">
            <a:xfrm>
              <a:off x="3335" y="2476"/>
              <a:ext cx="20" cy="38"/>
            </a:xfrm>
            <a:prstGeom prst="line">
              <a:avLst/>
            </a:prstGeom>
            <a:noFill/>
            <a:ln w="25400">
              <a:solidFill>
                <a:srgbClr val="FF0000"/>
              </a:solidFill>
              <a:round/>
              <a:headEnd/>
              <a:tailEnd/>
            </a:ln>
          </p:spPr>
          <p:txBody>
            <a:bodyPr/>
            <a:lstStyle/>
            <a:p>
              <a:endParaRPr lang="en-US"/>
            </a:p>
          </p:txBody>
        </p:sp>
        <p:sp>
          <p:nvSpPr>
            <p:cNvPr id="194644" name="Freeform 1108"/>
            <p:cNvSpPr>
              <a:spLocks/>
            </p:cNvSpPr>
            <p:nvPr/>
          </p:nvSpPr>
          <p:spPr bwMode="auto">
            <a:xfrm>
              <a:off x="3355" y="2514"/>
              <a:ext cx="27" cy="47"/>
            </a:xfrm>
            <a:custGeom>
              <a:avLst/>
              <a:gdLst/>
              <a:ahLst/>
              <a:cxnLst>
                <a:cxn ang="0">
                  <a:pos x="0" y="0"/>
                </a:cxn>
                <a:cxn ang="0">
                  <a:pos x="13" y="13"/>
                </a:cxn>
                <a:cxn ang="0">
                  <a:pos x="27" y="34"/>
                </a:cxn>
              </a:cxnLst>
              <a:rect l="0" t="0" r="r" b="b"/>
              <a:pathLst>
                <a:path w="27" h="34">
                  <a:moveTo>
                    <a:pt x="0" y="0"/>
                  </a:moveTo>
                  <a:lnTo>
                    <a:pt x="13" y="13"/>
                  </a:lnTo>
                  <a:lnTo>
                    <a:pt x="27" y="34"/>
                  </a:lnTo>
                </a:path>
              </a:pathLst>
            </a:custGeom>
            <a:noFill/>
            <a:ln w="25400">
              <a:solidFill>
                <a:srgbClr val="FF0000"/>
              </a:solidFill>
              <a:prstDash val="solid"/>
              <a:round/>
              <a:headEnd/>
              <a:tailEnd/>
            </a:ln>
          </p:spPr>
          <p:txBody>
            <a:bodyPr/>
            <a:lstStyle/>
            <a:p>
              <a:endParaRPr lang="en-US"/>
            </a:p>
          </p:txBody>
        </p:sp>
        <p:sp>
          <p:nvSpPr>
            <p:cNvPr id="194645" name="Line 1109"/>
            <p:cNvSpPr>
              <a:spLocks noChangeShapeType="1"/>
            </p:cNvSpPr>
            <p:nvPr/>
          </p:nvSpPr>
          <p:spPr bwMode="auto">
            <a:xfrm>
              <a:off x="3382" y="2561"/>
              <a:ext cx="20" cy="38"/>
            </a:xfrm>
            <a:prstGeom prst="line">
              <a:avLst/>
            </a:prstGeom>
            <a:noFill/>
            <a:ln w="25400">
              <a:solidFill>
                <a:srgbClr val="FF0000"/>
              </a:solidFill>
              <a:round/>
              <a:headEnd/>
              <a:tailEnd/>
            </a:ln>
          </p:spPr>
          <p:txBody>
            <a:bodyPr/>
            <a:lstStyle/>
            <a:p>
              <a:endParaRPr lang="en-US"/>
            </a:p>
          </p:txBody>
        </p:sp>
        <p:sp>
          <p:nvSpPr>
            <p:cNvPr id="194646" name="Freeform 1110"/>
            <p:cNvSpPr>
              <a:spLocks/>
            </p:cNvSpPr>
            <p:nvPr/>
          </p:nvSpPr>
          <p:spPr bwMode="auto">
            <a:xfrm>
              <a:off x="3402" y="2599"/>
              <a:ext cx="26" cy="47"/>
            </a:xfrm>
            <a:custGeom>
              <a:avLst/>
              <a:gdLst/>
              <a:ahLst/>
              <a:cxnLst>
                <a:cxn ang="0">
                  <a:pos x="0" y="0"/>
                </a:cxn>
                <a:cxn ang="0">
                  <a:pos x="14" y="13"/>
                </a:cxn>
                <a:cxn ang="0">
                  <a:pos x="27" y="34"/>
                </a:cxn>
              </a:cxnLst>
              <a:rect l="0" t="0" r="r" b="b"/>
              <a:pathLst>
                <a:path w="27" h="34">
                  <a:moveTo>
                    <a:pt x="0" y="0"/>
                  </a:moveTo>
                  <a:lnTo>
                    <a:pt x="14" y="13"/>
                  </a:lnTo>
                  <a:lnTo>
                    <a:pt x="27" y="34"/>
                  </a:lnTo>
                </a:path>
              </a:pathLst>
            </a:custGeom>
            <a:noFill/>
            <a:ln w="25400">
              <a:solidFill>
                <a:srgbClr val="FF0000"/>
              </a:solidFill>
              <a:prstDash val="solid"/>
              <a:round/>
              <a:headEnd/>
              <a:tailEnd/>
            </a:ln>
          </p:spPr>
          <p:txBody>
            <a:bodyPr/>
            <a:lstStyle/>
            <a:p>
              <a:endParaRPr lang="en-US"/>
            </a:p>
          </p:txBody>
        </p:sp>
        <p:sp>
          <p:nvSpPr>
            <p:cNvPr id="194647" name="Line 1111"/>
            <p:cNvSpPr>
              <a:spLocks noChangeShapeType="1"/>
            </p:cNvSpPr>
            <p:nvPr/>
          </p:nvSpPr>
          <p:spPr bwMode="auto">
            <a:xfrm>
              <a:off x="3428" y="2646"/>
              <a:ext cx="20" cy="46"/>
            </a:xfrm>
            <a:prstGeom prst="line">
              <a:avLst/>
            </a:prstGeom>
            <a:noFill/>
            <a:ln w="25400">
              <a:solidFill>
                <a:srgbClr val="FF0000"/>
              </a:solidFill>
              <a:round/>
              <a:headEnd/>
              <a:tailEnd/>
            </a:ln>
          </p:spPr>
          <p:txBody>
            <a:bodyPr/>
            <a:lstStyle/>
            <a:p>
              <a:endParaRPr lang="en-US"/>
            </a:p>
          </p:txBody>
        </p:sp>
        <p:sp>
          <p:nvSpPr>
            <p:cNvPr id="194648" name="Freeform 1112"/>
            <p:cNvSpPr>
              <a:spLocks/>
            </p:cNvSpPr>
            <p:nvPr/>
          </p:nvSpPr>
          <p:spPr bwMode="auto">
            <a:xfrm>
              <a:off x="3448" y="2692"/>
              <a:ext cx="27" cy="58"/>
            </a:xfrm>
            <a:custGeom>
              <a:avLst/>
              <a:gdLst/>
              <a:ahLst/>
              <a:cxnLst>
                <a:cxn ang="0">
                  <a:pos x="0" y="0"/>
                </a:cxn>
                <a:cxn ang="0">
                  <a:pos x="14" y="21"/>
                </a:cxn>
                <a:cxn ang="0">
                  <a:pos x="27" y="41"/>
                </a:cxn>
              </a:cxnLst>
              <a:rect l="0" t="0" r="r" b="b"/>
              <a:pathLst>
                <a:path w="27" h="41">
                  <a:moveTo>
                    <a:pt x="0" y="0"/>
                  </a:moveTo>
                  <a:lnTo>
                    <a:pt x="14" y="21"/>
                  </a:lnTo>
                  <a:lnTo>
                    <a:pt x="27" y="41"/>
                  </a:lnTo>
                </a:path>
              </a:pathLst>
            </a:custGeom>
            <a:noFill/>
            <a:ln w="25400">
              <a:solidFill>
                <a:srgbClr val="FF0000"/>
              </a:solidFill>
              <a:prstDash val="solid"/>
              <a:round/>
              <a:headEnd/>
              <a:tailEnd/>
            </a:ln>
          </p:spPr>
          <p:txBody>
            <a:bodyPr/>
            <a:lstStyle/>
            <a:p>
              <a:endParaRPr lang="en-US"/>
            </a:p>
          </p:txBody>
        </p:sp>
        <p:sp>
          <p:nvSpPr>
            <p:cNvPr id="194649" name="Line 1113"/>
            <p:cNvSpPr>
              <a:spLocks noChangeShapeType="1"/>
            </p:cNvSpPr>
            <p:nvPr/>
          </p:nvSpPr>
          <p:spPr bwMode="auto">
            <a:xfrm>
              <a:off x="3475" y="2750"/>
              <a:ext cx="21" cy="47"/>
            </a:xfrm>
            <a:prstGeom prst="line">
              <a:avLst/>
            </a:prstGeom>
            <a:noFill/>
            <a:ln w="25400">
              <a:solidFill>
                <a:srgbClr val="FF0000"/>
              </a:solidFill>
              <a:round/>
              <a:headEnd/>
              <a:tailEnd/>
            </a:ln>
          </p:spPr>
          <p:txBody>
            <a:bodyPr/>
            <a:lstStyle/>
            <a:p>
              <a:endParaRPr lang="en-US"/>
            </a:p>
          </p:txBody>
        </p:sp>
        <p:sp>
          <p:nvSpPr>
            <p:cNvPr id="194650" name="Freeform 1114"/>
            <p:cNvSpPr>
              <a:spLocks/>
            </p:cNvSpPr>
            <p:nvPr/>
          </p:nvSpPr>
          <p:spPr bwMode="auto">
            <a:xfrm>
              <a:off x="3496" y="2797"/>
              <a:ext cx="27" cy="56"/>
            </a:xfrm>
            <a:custGeom>
              <a:avLst/>
              <a:gdLst/>
              <a:ahLst/>
              <a:cxnLst>
                <a:cxn ang="0">
                  <a:pos x="0" y="0"/>
                </a:cxn>
                <a:cxn ang="0">
                  <a:pos x="13" y="20"/>
                </a:cxn>
                <a:cxn ang="0">
                  <a:pos x="27" y="40"/>
                </a:cxn>
              </a:cxnLst>
              <a:rect l="0" t="0" r="r" b="b"/>
              <a:pathLst>
                <a:path w="27" h="40">
                  <a:moveTo>
                    <a:pt x="0" y="0"/>
                  </a:moveTo>
                  <a:lnTo>
                    <a:pt x="13" y="20"/>
                  </a:lnTo>
                  <a:lnTo>
                    <a:pt x="27" y="40"/>
                  </a:lnTo>
                </a:path>
              </a:pathLst>
            </a:custGeom>
            <a:noFill/>
            <a:ln w="25400">
              <a:solidFill>
                <a:srgbClr val="FF0000"/>
              </a:solidFill>
              <a:prstDash val="solid"/>
              <a:round/>
              <a:headEnd/>
              <a:tailEnd/>
            </a:ln>
          </p:spPr>
          <p:txBody>
            <a:bodyPr/>
            <a:lstStyle/>
            <a:p>
              <a:endParaRPr lang="en-US"/>
            </a:p>
          </p:txBody>
        </p:sp>
        <p:sp>
          <p:nvSpPr>
            <p:cNvPr id="194651" name="Line 1115"/>
            <p:cNvSpPr>
              <a:spLocks noChangeShapeType="1"/>
            </p:cNvSpPr>
            <p:nvPr/>
          </p:nvSpPr>
          <p:spPr bwMode="auto">
            <a:xfrm>
              <a:off x="3523" y="2853"/>
              <a:ext cx="20" cy="47"/>
            </a:xfrm>
            <a:prstGeom prst="line">
              <a:avLst/>
            </a:prstGeom>
            <a:noFill/>
            <a:ln w="25400">
              <a:solidFill>
                <a:srgbClr val="FF0000"/>
              </a:solidFill>
              <a:round/>
              <a:headEnd/>
              <a:tailEnd/>
            </a:ln>
          </p:spPr>
          <p:txBody>
            <a:bodyPr/>
            <a:lstStyle/>
            <a:p>
              <a:endParaRPr lang="en-US"/>
            </a:p>
          </p:txBody>
        </p:sp>
        <p:sp>
          <p:nvSpPr>
            <p:cNvPr id="194652" name="Freeform 1116"/>
            <p:cNvSpPr>
              <a:spLocks/>
            </p:cNvSpPr>
            <p:nvPr/>
          </p:nvSpPr>
          <p:spPr bwMode="auto">
            <a:xfrm>
              <a:off x="3543" y="2900"/>
              <a:ext cx="27" cy="57"/>
            </a:xfrm>
            <a:custGeom>
              <a:avLst/>
              <a:gdLst/>
              <a:ahLst/>
              <a:cxnLst>
                <a:cxn ang="0">
                  <a:pos x="0" y="0"/>
                </a:cxn>
                <a:cxn ang="0">
                  <a:pos x="13" y="20"/>
                </a:cxn>
                <a:cxn ang="0">
                  <a:pos x="27" y="41"/>
                </a:cxn>
              </a:cxnLst>
              <a:rect l="0" t="0" r="r" b="b"/>
              <a:pathLst>
                <a:path w="27" h="41">
                  <a:moveTo>
                    <a:pt x="0" y="0"/>
                  </a:moveTo>
                  <a:lnTo>
                    <a:pt x="13" y="20"/>
                  </a:lnTo>
                  <a:lnTo>
                    <a:pt x="27" y="41"/>
                  </a:lnTo>
                </a:path>
              </a:pathLst>
            </a:custGeom>
            <a:noFill/>
            <a:ln w="25400">
              <a:solidFill>
                <a:srgbClr val="FF0000"/>
              </a:solidFill>
              <a:prstDash val="solid"/>
              <a:round/>
              <a:headEnd/>
              <a:tailEnd/>
            </a:ln>
          </p:spPr>
          <p:txBody>
            <a:bodyPr/>
            <a:lstStyle/>
            <a:p>
              <a:endParaRPr lang="en-US"/>
            </a:p>
          </p:txBody>
        </p:sp>
        <p:sp>
          <p:nvSpPr>
            <p:cNvPr id="194653" name="Line 1117"/>
            <p:cNvSpPr>
              <a:spLocks noChangeShapeType="1"/>
            </p:cNvSpPr>
            <p:nvPr/>
          </p:nvSpPr>
          <p:spPr bwMode="auto">
            <a:xfrm>
              <a:off x="3570" y="2957"/>
              <a:ext cx="20" cy="46"/>
            </a:xfrm>
            <a:prstGeom prst="line">
              <a:avLst/>
            </a:prstGeom>
            <a:noFill/>
            <a:ln w="25400">
              <a:solidFill>
                <a:srgbClr val="FF0000"/>
              </a:solidFill>
              <a:round/>
              <a:headEnd/>
              <a:tailEnd/>
            </a:ln>
          </p:spPr>
          <p:txBody>
            <a:bodyPr/>
            <a:lstStyle/>
            <a:p>
              <a:endParaRPr lang="en-US"/>
            </a:p>
          </p:txBody>
        </p:sp>
        <p:sp>
          <p:nvSpPr>
            <p:cNvPr id="194654" name="Freeform 1118"/>
            <p:cNvSpPr>
              <a:spLocks/>
            </p:cNvSpPr>
            <p:nvPr/>
          </p:nvSpPr>
          <p:spPr bwMode="auto">
            <a:xfrm>
              <a:off x="3590" y="3003"/>
              <a:ext cx="27" cy="48"/>
            </a:xfrm>
            <a:custGeom>
              <a:avLst/>
              <a:gdLst/>
              <a:ahLst/>
              <a:cxnLst>
                <a:cxn ang="0">
                  <a:pos x="0" y="0"/>
                </a:cxn>
                <a:cxn ang="0">
                  <a:pos x="13" y="14"/>
                </a:cxn>
                <a:cxn ang="0">
                  <a:pos x="27" y="34"/>
                </a:cxn>
              </a:cxnLst>
              <a:rect l="0" t="0" r="r" b="b"/>
              <a:pathLst>
                <a:path w="27" h="34">
                  <a:moveTo>
                    <a:pt x="0" y="0"/>
                  </a:moveTo>
                  <a:lnTo>
                    <a:pt x="13" y="14"/>
                  </a:lnTo>
                  <a:lnTo>
                    <a:pt x="27" y="34"/>
                  </a:lnTo>
                </a:path>
              </a:pathLst>
            </a:custGeom>
            <a:noFill/>
            <a:ln w="25400">
              <a:solidFill>
                <a:srgbClr val="FF0000"/>
              </a:solidFill>
              <a:prstDash val="solid"/>
              <a:round/>
              <a:headEnd/>
              <a:tailEnd/>
            </a:ln>
          </p:spPr>
          <p:txBody>
            <a:bodyPr/>
            <a:lstStyle/>
            <a:p>
              <a:endParaRPr lang="en-US"/>
            </a:p>
          </p:txBody>
        </p:sp>
        <p:sp>
          <p:nvSpPr>
            <p:cNvPr id="194655" name="Freeform 1119"/>
            <p:cNvSpPr>
              <a:spLocks/>
            </p:cNvSpPr>
            <p:nvPr/>
          </p:nvSpPr>
          <p:spPr bwMode="auto">
            <a:xfrm>
              <a:off x="3617" y="3051"/>
              <a:ext cx="20" cy="57"/>
            </a:xfrm>
            <a:custGeom>
              <a:avLst/>
              <a:gdLst/>
              <a:ahLst/>
              <a:cxnLst>
                <a:cxn ang="0">
                  <a:pos x="0" y="0"/>
                </a:cxn>
                <a:cxn ang="0">
                  <a:pos x="7" y="20"/>
                </a:cxn>
                <a:cxn ang="0">
                  <a:pos x="20" y="41"/>
                </a:cxn>
              </a:cxnLst>
              <a:rect l="0" t="0" r="r" b="b"/>
              <a:pathLst>
                <a:path w="20" h="41">
                  <a:moveTo>
                    <a:pt x="0" y="0"/>
                  </a:moveTo>
                  <a:lnTo>
                    <a:pt x="7" y="20"/>
                  </a:lnTo>
                  <a:lnTo>
                    <a:pt x="20" y="41"/>
                  </a:lnTo>
                </a:path>
              </a:pathLst>
            </a:custGeom>
            <a:noFill/>
            <a:ln w="25400">
              <a:solidFill>
                <a:srgbClr val="FF0000"/>
              </a:solidFill>
              <a:prstDash val="solid"/>
              <a:round/>
              <a:headEnd/>
              <a:tailEnd/>
            </a:ln>
          </p:spPr>
          <p:txBody>
            <a:bodyPr/>
            <a:lstStyle/>
            <a:p>
              <a:endParaRPr lang="en-US"/>
            </a:p>
          </p:txBody>
        </p:sp>
        <p:sp>
          <p:nvSpPr>
            <p:cNvPr id="194656" name="Freeform 1120"/>
            <p:cNvSpPr>
              <a:spLocks/>
            </p:cNvSpPr>
            <p:nvPr/>
          </p:nvSpPr>
          <p:spPr bwMode="auto">
            <a:xfrm>
              <a:off x="3637" y="3108"/>
              <a:ext cx="27" cy="46"/>
            </a:xfrm>
            <a:custGeom>
              <a:avLst/>
              <a:gdLst/>
              <a:ahLst/>
              <a:cxnLst>
                <a:cxn ang="0">
                  <a:pos x="0" y="0"/>
                </a:cxn>
                <a:cxn ang="0">
                  <a:pos x="14" y="20"/>
                </a:cxn>
                <a:cxn ang="0">
                  <a:pos x="27" y="33"/>
                </a:cxn>
              </a:cxnLst>
              <a:rect l="0" t="0" r="r" b="b"/>
              <a:pathLst>
                <a:path w="27" h="33">
                  <a:moveTo>
                    <a:pt x="0" y="0"/>
                  </a:moveTo>
                  <a:lnTo>
                    <a:pt x="14" y="20"/>
                  </a:lnTo>
                  <a:lnTo>
                    <a:pt x="27" y="33"/>
                  </a:lnTo>
                </a:path>
              </a:pathLst>
            </a:custGeom>
            <a:noFill/>
            <a:ln w="25400">
              <a:solidFill>
                <a:srgbClr val="FF0000"/>
              </a:solidFill>
              <a:prstDash val="solid"/>
              <a:round/>
              <a:headEnd/>
              <a:tailEnd/>
            </a:ln>
          </p:spPr>
          <p:txBody>
            <a:bodyPr/>
            <a:lstStyle/>
            <a:p>
              <a:endParaRPr lang="en-US"/>
            </a:p>
          </p:txBody>
        </p:sp>
        <p:sp>
          <p:nvSpPr>
            <p:cNvPr id="194657" name="Line 1121"/>
            <p:cNvSpPr>
              <a:spLocks noChangeShapeType="1"/>
            </p:cNvSpPr>
            <p:nvPr/>
          </p:nvSpPr>
          <p:spPr bwMode="auto">
            <a:xfrm>
              <a:off x="3664" y="3154"/>
              <a:ext cx="20" cy="47"/>
            </a:xfrm>
            <a:prstGeom prst="line">
              <a:avLst/>
            </a:prstGeom>
            <a:noFill/>
            <a:ln w="25400">
              <a:solidFill>
                <a:srgbClr val="FF0000"/>
              </a:solidFill>
              <a:round/>
              <a:headEnd/>
              <a:tailEnd/>
            </a:ln>
          </p:spPr>
          <p:txBody>
            <a:bodyPr/>
            <a:lstStyle/>
            <a:p>
              <a:endParaRPr lang="en-US"/>
            </a:p>
          </p:txBody>
        </p:sp>
        <p:sp>
          <p:nvSpPr>
            <p:cNvPr id="194658" name="Freeform 1122"/>
            <p:cNvSpPr>
              <a:spLocks/>
            </p:cNvSpPr>
            <p:nvPr/>
          </p:nvSpPr>
          <p:spPr bwMode="auto">
            <a:xfrm>
              <a:off x="3684" y="3201"/>
              <a:ext cx="26" cy="48"/>
            </a:xfrm>
            <a:custGeom>
              <a:avLst/>
              <a:gdLst/>
              <a:ahLst/>
              <a:cxnLst>
                <a:cxn ang="0">
                  <a:pos x="0" y="0"/>
                </a:cxn>
                <a:cxn ang="0">
                  <a:pos x="14" y="14"/>
                </a:cxn>
                <a:cxn ang="0">
                  <a:pos x="27" y="34"/>
                </a:cxn>
              </a:cxnLst>
              <a:rect l="0" t="0" r="r" b="b"/>
              <a:pathLst>
                <a:path w="27" h="34">
                  <a:moveTo>
                    <a:pt x="0" y="0"/>
                  </a:moveTo>
                  <a:lnTo>
                    <a:pt x="14" y="14"/>
                  </a:lnTo>
                  <a:lnTo>
                    <a:pt x="27" y="34"/>
                  </a:lnTo>
                </a:path>
              </a:pathLst>
            </a:custGeom>
            <a:noFill/>
            <a:ln w="25400">
              <a:solidFill>
                <a:srgbClr val="FF0000"/>
              </a:solidFill>
              <a:prstDash val="solid"/>
              <a:round/>
              <a:headEnd/>
              <a:tailEnd/>
            </a:ln>
          </p:spPr>
          <p:txBody>
            <a:bodyPr/>
            <a:lstStyle/>
            <a:p>
              <a:endParaRPr lang="en-US"/>
            </a:p>
          </p:txBody>
        </p:sp>
        <p:sp>
          <p:nvSpPr>
            <p:cNvPr id="194659" name="Line 1123"/>
            <p:cNvSpPr>
              <a:spLocks noChangeShapeType="1"/>
            </p:cNvSpPr>
            <p:nvPr/>
          </p:nvSpPr>
          <p:spPr bwMode="auto">
            <a:xfrm>
              <a:off x="3710" y="3249"/>
              <a:ext cx="21" cy="47"/>
            </a:xfrm>
            <a:prstGeom prst="line">
              <a:avLst/>
            </a:prstGeom>
            <a:noFill/>
            <a:ln w="25400">
              <a:solidFill>
                <a:srgbClr val="FF0000"/>
              </a:solidFill>
              <a:round/>
              <a:headEnd/>
              <a:tailEnd/>
            </a:ln>
          </p:spPr>
          <p:txBody>
            <a:bodyPr/>
            <a:lstStyle/>
            <a:p>
              <a:endParaRPr lang="en-US"/>
            </a:p>
          </p:txBody>
        </p:sp>
        <p:sp>
          <p:nvSpPr>
            <p:cNvPr id="194660" name="Line 1124"/>
            <p:cNvSpPr>
              <a:spLocks noChangeShapeType="1"/>
            </p:cNvSpPr>
            <p:nvPr/>
          </p:nvSpPr>
          <p:spPr bwMode="auto">
            <a:xfrm>
              <a:off x="3731" y="3296"/>
              <a:ext cx="20" cy="47"/>
            </a:xfrm>
            <a:prstGeom prst="line">
              <a:avLst/>
            </a:prstGeom>
            <a:noFill/>
            <a:ln w="25400">
              <a:solidFill>
                <a:srgbClr val="FF0000"/>
              </a:solidFill>
              <a:round/>
              <a:headEnd/>
              <a:tailEnd/>
            </a:ln>
          </p:spPr>
          <p:txBody>
            <a:bodyPr/>
            <a:lstStyle/>
            <a:p>
              <a:endParaRPr lang="en-US"/>
            </a:p>
          </p:txBody>
        </p:sp>
        <p:sp>
          <p:nvSpPr>
            <p:cNvPr id="194661" name="Freeform 1125"/>
            <p:cNvSpPr>
              <a:spLocks/>
            </p:cNvSpPr>
            <p:nvPr/>
          </p:nvSpPr>
          <p:spPr bwMode="auto">
            <a:xfrm>
              <a:off x="3751" y="3343"/>
              <a:ext cx="27" cy="38"/>
            </a:xfrm>
            <a:custGeom>
              <a:avLst/>
              <a:gdLst/>
              <a:ahLst/>
              <a:cxnLst>
                <a:cxn ang="0">
                  <a:pos x="0" y="0"/>
                </a:cxn>
                <a:cxn ang="0">
                  <a:pos x="13" y="13"/>
                </a:cxn>
                <a:cxn ang="0">
                  <a:pos x="27" y="27"/>
                </a:cxn>
              </a:cxnLst>
              <a:rect l="0" t="0" r="r" b="b"/>
              <a:pathLst>
                <a:path w="27" h="27">
                  <a:moveTo>
                    <a:pt x="0" y="0"/>
                  </a:moveTo>
                  <a:lnTo>
                    <a:pt x="13" y="13"/>
                  </a:lnTo>
                  <a:lnTo>
                    <a:pt x="27" y="27"/>
                  </a:lnTo>
                </a:path>
              </a:pathLst>
            </a:custGeom>
            <a:noFill/>
            <a:ln w="25400">
              <a:solidFill>
                <a:srgbClr val="FF0000"/>
              </a:solidFill>
              <a:prstDash val="solid"/>
              <a:round/>
              <a:headEnd/>
              <a:tailEnd/>
            </a:ln>
          </p:spPr>
          <p:txBody>
            <a:bodyPr/>
            <a:lstStyle/>
            <a:p>
              <a:endParaRPr lang="en-US"/>
            </a:p>
          </p:txBody>
        </p:sp>
        <p:sp>
          <p:nvSpPr>
            <p:cNvPr id="194662" name="Line 1126"/>
            <p:cNvSpPr>
              <a:spLocks noChangeShapeType="1"/>
            </p:cNvSpPr>
            <p:nvPr/>
          </p:nvSpPr>
          <p:spPr bwMode="auto">
            <a:xfrm>
              <a:off x="3778" y="3381"/>
              <a:ext cx="20" cy="46"/>
            </a:xfrm>
            <a:prstGeom prst="line">
              <a:avLst/>
            </a:prstGeom>
            <a:noFill/>
            <a:ln w="25400">
              <a:solidFill>
                <a:srgbClr val="FF0000"/>
              </a:solidFill>
              <a:round/>
              <a:headEnd/>
              <a:tailEnd/>
            </a:ln>
          </p:spPr>
          <p:txBody>
            <a:bodyPr/>
            <a:lstStyle/>
            <a:p>
              <a:endParaRPr lang="en-US"/>
            </a:p>
          </p:txBody>
        </p:sp>
        <p:sp>
          <p:nvSpPr>
            <p:cNvPr id="194663" name="Freeform 1127"/>
            <p:cNvSpPr>
              <a:spLocks/>
            </p:cNvSpPr>
            <p:nvPr/>
          </p:nvSpPr>
          <p:spPr bwMode="auto">
            <a:xfrm>
              <a:off x="3798" y="3427"/>
              <a:ext cx="27" cy="38"/>
            </a:xfrm>
            <a:custGeom>
              <a:avLst/>
              <a:gdLst/>
              <a:ahLst/>
              <a:cxnLst>
                <a:cxn ang="0">
                  <a:pos x="0" y="0"/>
                </a:cxn>
                <a:cxn ang="0">
                  <a:pos x="14" y="14"/>
                </a:cxn>
                <a:cxn ang="0">
                  <a:pos x="27" y="27"/>
                </a:cxn>
              </a:cxnLst>
              <a:rect l="0" t="0" r="r" b="b"/>
              <a:pathLst>
                <a:path w="27" h="27">
                  <a:moveTo>
                    <a:pt x="0" y="0"/>
                  </a:moveTo>
                  <a:lnTo>
                    <a:pt x="14" y="14"/>
                  </a:lnTo>
                  <a:lnTo>
                    <a:pt x="27" y="27"/>
                  </a:lnTo>
                </a:path>
              </a:pathLst>
            </a:custGeom>
            <a:noFill/>
            <a:ln w="25400">
              <a:solidFill>
                <a:srgbClr val="FF0000"/>
              </a:solidFill>
              <a:prstDash val="solid"/>
              <a:round/>
              <a:headEnd/>
              <a:tailEnd/>
            </a:ln>
          </p:spPr>
          <p:txBody>
            <a:bodyPr/>
            <a:lstStyle/>
            <a:p>
              <a:endParaRPr lang="en-US"/>
            </a:p>
          </p:txBody>
        </p:sp>
        <p:sp>
          <p:nvSpPr>
            <p:cNvPr id="194664" name="Line 1128"/>
            <p:cNvSpPr>
              <a:spLocks noChangeShapeType="1"/>
            </p:cNvSpPr>
            <p:nvPr/>
          </p:nvSpPr>
          <p:spPr bwMode="auto">
            <a:xfrm>
              <a:off x="3825" y="3465"/>
              <a:ext cx="20" cy="37"/>
            </a:xfrm>
            <a:prstGeom prst="line">
              <a:avLst/>
            </a:prstGeom>
            <a:noFill/>
            <a:ln w="25400">
              <a:solidFill>
                <a:srgbClr val="FF0000"/>
              </a:solidFill>
              <a:round/>
              <a:headEnd/>
              <a:tailEnd/>
            </a:ln>
          </p:spPr>
          <p:txBody>
            <a:bodyPr/>
            <a:lstStyle/>
            <a:p>
              <a:endParaRPr lang="en-US"/>
            </a:p>
          </p:txBody>
        </p:sp>
        <p:sp>
          <p:nvSpPr>
            <p:cNvPr id="194665" name="Freeform 1129"/>
            <p:cNvSpPr>
              <a:spLocks/>
            </p:cNvSpPr>
            <p:nvPr/>
          </p:nvSpPr>
          <p:spPr bwMode="auto">
            <a:xfrm>
              <a:off x="3845" y="3502"/>
              <a:ext cx="27" cy="30"/>
            </a:xfrm>
            <a:custGeom>
              <a:avLst/>
              <a:gdLst/>
              <a:ahLst/>
              <a:cxnLst>
                <a:cxn ang="0">
                  <a:pos x="0" y="0"/>
                </a:cxn>
                <a:cxn ang="0">
                  <a:pos x="14" y="7"/>
                </a:cxn>
                <a:cxn ang="0">
                  <a:pos x="27" y="21"/>
                </a:cxn>
              </a:cxnLst>
              <a:rect l="0" t="0" r="r" b="b"/>
              <a:pathLst>
                <a:path w="27" h="21">
                  <a:moveTo>
                    <a:pt x="0" y="0"/>
                  </a:moveTo>
                  <a:lnTo>
                    <a:pt x="14" y="7"/>
                  </a:lnTo>
                  <a:lnTo>
                    <a:pt x="27" y="21"/>
                  </a:lnTo>
                </a:path>
              </a:pathLst>
            </a:custGeom>
            <a:noFill/>
            <a:ln w="25400">
              <a:solidFill>
                <a:srgbClr val="FF0000"/>
              </a:solidFill>
              <a:prstDash val="solid"/>
              <a:round/>
              <a:headEnd/>
              <a:tailEnd/>
            </a:ln>
          </p:spPr>
          <p:txBody>
            <a:bodyPr/>
            <a:lstStyle/>
            <a:p>
              <a:endParaRPr lang="en-US"/>
            </a:p>
          </p:txBody>
        </p:sp>
        <p:sp>
          <p:nvSpPr>
            <p:cNvPr id="194666" name="Freeform 1130"/>
            <p:cNvSpPr>
              <a:spLocks/>
            </p:cNvSpPr>
            <p:nvPr/>
          </p:nvSpPr>
          <p:spPr bwMode="auto">
            <a:xfrm>
              <a:off x="3872" y="3532"/>
              <a:ext cx="20" cy="37"/>
            </a:xfrm>
            <a:custGeom>
              <a:avLst/>
              <a:gdLst/>
              <a:ahLst/>
              <a:cxnLst>
                <a:cxn ang="0">
                  <a:pos x="0" y="0"/>
                </a:cxn>
                <a:cxn ang="0">
                  <a:pos x="7" y="13"/>
                </a:cxn>
                <a:cxn ang="0">
                  <a:pos x="20" y="27"/>
                </a:cxn>
              </a:cxnLst>
              <a:rect l="0" t="0" r="r" b="b"/>
              <a:pathLst>
                <a:path w="20" h="27">
                  <a:moveTo>
                    <a:pt x="0" y="0"/>
                  </a:moveTo>
                  <a:lnTo>
                    <a:pt x="7" y="13"/>
                  </a:lnTo>
                  <a:lnTo>
                    <a:pt x="20" y="27"/>
                  </a:lnTo>
                </a:path>
              </a:pathLst>
            </a:custGeom>
            <a:noFill/>
            <a:ln w="25400">
              <a:solidFill>
                <a:srgbClr val="FF0000"/>
              </a:solidFill>
              <a:prstDash val="solid"/>
              <a:round/>
              <a:headEnd/>
              <a:tailEnd/>
            </a:ln>
          </p:spPr>
          <p:txBody>
            <a:bodyPr/>
            <a:lstStyle/>
            <a:p>
              <a:endParaRPr lang="en-US"/>
            </a:p>
          </p:txBody>
        </p:sp>
        <p:sp>
          <p:nvSpPr>
            <p:cNvPr id="194667" name="Freeform 1131"/>
            <p:cNvSpPr>
              <a:spLocks/>
            </p:cNvSpPr>
            <p:nvPr/>
          </p:nvSpPr>
          <p:spPr bwMode="auto">
            <a:xfrm>
              <a:off x="3892" y="3569"/>
              <a:ext cx="27" cy="28"/>
            </a:xfrm>
            <a:custGeom>
              <a:avLst/>
              <a:gdLst/>
              <a:ahLst/>
              <a:cxnLst>
                <a:cxn ang="0">
                  <a:pos x="0" y="0"/>
                </a:cxn>
                <a:cxn ang="0">
                  <a:pos x="14" y="7"/>
                </a:cxn>
                <a:cxn ang="0">
                  <a:pos x="27" y="20"/>
                </a:cxn>
              </a:cxnLst>
              <a:rect l="0" t="0" r="r" b="b"/>
              <a:pathLst>
                <a:path w="27" h="20">
                  <a:moveTo>
                    <a:pt x="0" y="0"/>
                  </a:moveTo>
                  <a:lnTo>
                    <a:pt x="14" y="7"/>
                  </a:lnTo>
                  <a:lnTo>
                    <a:pt x="27" y="20"/>
                  </a:lnTo>
                </a:path>
              </a:pathLst>
            </a:custGeom>
            <a:noFill/>
            <a:ln w="25400">
              <a:solidFill>
                <a:srgbClr val="FF0000"/>
              </a:solidFill>
              <a:prstDash val="solid"/>
              <a:round/>
              <a:headEnd/>
              <a:tailEnd/>
            </a:ln>
          </p:spPr>
          <p:txBody>
            <a:bodyPr/>
            <a:lstStyle/>
            <a:p>
              <a:endParaRPr lang="en-US"/>
            </a:p>
          </p:txBody>
        </p:sp>
        <p:sp>
          <p:nvSpPr>
            <p:cNvPr id="194668" name="Freeform 1132"/>
            <p:cNvSpPr>
              <a:spLocks/>
            </p:cNvSpPr>
            <p:nvPr/>
          </p:nvSpPr>
          <p:spPr bwMode="auto">
            <a:xfrm>
              <a:off x="3919" y="3597"/>
              <a:ext cx="21" cy="38"/>
            </a:xfrm>
            <a:custGeom>
              <a:avLst/>
              <a:gdLst/>
              <a:ahLst/>
              <a:cxnLst>
                <a:cxn ang="0">
                  <a:pos x="0" y="0"/>
                </a:cxn>
                <a:cxn ang="0">
                  <a:pos x="7" y="14"/>
                </a:cxn>
                <a:cxn ang="0">
                  <a:pos x="21" y="27"/>
                </a:cxn>
              </a:cxnLst>
              <a:rect l="0" t="0" r="r" b="b"/>
              <a:pathLst>
                <a:path w="21" h="27">
                  <a:moveTo>
                    <a:pt x="0" y="0"/>
                  </a:moveTo>
                  <a:lnTo>
                    <a:pt x="7" y="14"/>
                  </a:lnTo>
                  <a:lnTo>
                    <a:pt x="21" y="27"/>
                  </a:lnTo>
                </a:path>
              </a:pathLst>
            </a:custGeom>
            <a:noFill/>
            <a:ln w="25400">
              <a:solidFill>
                <a:srgbClr val="FF0000"/>
              </a:solidFill>
              <a:prstDash val="solid"/>
              <a:round/>
              <a:headEnd/>
              <a:tailEnd/>
            </a:ln>
          </p:spPr>
          <p:txBody>
            <a:bodyPr/>
            <a:lstStyle/>
            <a:p>
              <a:endParaRPr lang="en-US"/>
            </a:p>
          </p:txBody>
        </p:sp>
        <p:sp>
          <p:nvSpPr>
            <p:cNvPr id="194669" name="Freeform 1133"/>
            <p:cNvSpPr>
              <a:spLocks/>
            </p:cNvSpPr>
            <p:nvPr/>
          </p:nvSpPr>
          <p:spPr bwMode="auto">
            <a:xfrm>
              <a:off x="3940" y="3635"/>
              <a:ext cx="27" cy="28"/>
            </a:xfrm>
            <a:custGeom>
              <a:avLst/>
              <a:gdLst/>
              <a:ahLst/>
              <a:cxnLst>
                <a:cxn ang="0">
                  <a:pos x="0" y="0"/>
                </a:cxn>
                <a:cxn ang="0">
                  <a:pos x="13" y="14"/>
                </a:cxn>
                <a:cxn ang="0">
                  <a:pos x="27" y="20"/>
                </a:cxn>
              </a:cxnLst>
              <a:rect l="0" t="0" r="r" b="b"/>
              <a:pathLst>
                <a:path w="27" h="20">
                  <a:moveTo>
                    <a:pt x="0" y="0"/>
                  </a:moveTo>
                  <a:lnTo>
                    <a:pt x="13" y="14"/>
                  </a:lnTo>
                  <a:lnTo>
                    <a:pt x="27" y="20"/>
                  </a:lnTo>
                </a:path>
              </a:pathLst>
            </a:custGeom>
            <a:noFill/>
            <a:ln w="25400">
              <a:solidFill>
                <a:srgbClr val="FF0000"/>
              </a:solidFill>
              <a:prstDash val="solid"/>
              <a:round/>
              <a:headEnd/>
              <a:tailEnd/>
            </a:ln>
          </p:spPr>
          <p:txBody>
            <a:bodyPr/>
            <a:lstStyle/>
            <a:p>
              <a:endParaRPr lang="en-US"/>
            </a:p>
          </p:txBody>
        </p:sp>
        <p:sp>
          <p:nvSpPr>
            <p:cNvPr id="194670" name="Line 1134"/>
            <p:cNvSpPr>
              <a:spLocks noChangeShapeType="1"/>
            </p:cNvSpPr>
            <p:nvPr/>
          </p:nvSpPr>
          <p:spPr bwMode="auto">
            <a:xfrm>
              <a:off x="3967" y="3663"/>
              <a:ext cx="19" cy="29"/>
            </a:xfrm>
            <a:prstGeom prst="line">
              <a:avLst/>
            </a:prstGeom>
            <a:noFill/>
            <a:ln w="25400">
              <a:solidFill>
                <a:srgbClr val="FF0000"/>
              </a:solidFill>
              <a:round/>
              <a:headEnd/>
              <a:tailEnd/>
            </a:ln>
          </p:spPr>
          <p:txBody>
            <a:bodyPr/>
            <a:lstStyle/>
            <a:p>
              <a:endParaRPr lang="en-US"/>
            </a:p>
          </p:txBody>
        </p:sp>
        <p:sp>
          <p:nvSpPr>
            <p:cNvPr id="194671" name="Freeform 1135"/>
            <p:cNvSpPr>
              <a:spLocks/>
            </p:cNvSpPr>
            <p:nvPr/>
          </p:nvSpPr>
          <p:spPr bwMode="auto">
            <a:xfrm>
              <a:off x="3986" y="3692"/>
              <a:ext cx="27" cy="18"/>
            </a:xfrm>
            <a:custGeom>
              <a:avLst/>
              <a:gdLst/>
              <a:ahLst/>
              <a:cxnLst>
                <a:cxn ang="0">
                  <a:pos x="0" y="0"/>
                </a:cxn>
                <a:cxn ang="0">
                  <a:pos x="13" y="6"/>
                </a:cxn>
                <a:cxn ang="0">
                  <a:pos x="27" y="13"/>
                </a:cxn>
              </a:cxnLst>
              <a:rect l="0" t="0" r="r" b="b"/>
              <a:pathLst>
                <a:path w="27" h="13">
                  <a:moveTo>
                    <a:pt x="0" y="0"/>
                  </a:moveTo>
                  <a:lnTo>
                    <a:pt x="13" y="6"/>
                  </a:lnTo>
                  <a:lnTo>
                    <a:pt x="27" y="13"/>
                  </a:lnTo>
                </a:path>
              </a:pathLst>
            </a:custGeom>
            <a:noFill/>
            <a:ln w="25400">
              <a:solidFill>
                <a:srgbClr val="FF0000"/>
              </a:solidFill>
              <a:prstDash val="solid"/>
              <a:round/>
              <a:headEnd/>
              <a:tailEnd/>
            </a:ln>
          </p:spPr>
          <p:txBody>
            <a:bodyPr/>
            <a:lstStyle/>
            <a:p>
              <a:endParaRPr lang="en-US"/>
            </a:p>
          </p:txBody>
        </p:sp>
        <p:sp>
          <p:nvSpPr>
            <p:cNvPr id="194672" name="Freeform 1136"/>
            <p:cNvSpPr>
              <a:spLocks/>
            </p:cNvSpPr>
            <p:nvPr/>
          </p:nvSpPr>
          <p:spPr bwMode="auto">
            <a:xfrm>
              <a:off x="4013" y="3710"/>
              <a:ext cx="20" cy="28"/>
            </a:xfrm>
            <a:custGeom>
              <a:avLst/>
              <a:gdLst/>
              <a:ahLst/>
              <a:cxnLst>
                <a:cxn ang="0">
                  <a:pos x="0" y="0"/>
                </a:cxn>
                <a:cxn ang="0">
                  <a:pos x="7" y="7"/>
                </a:cxn>
                <a:cxn ang="0">
                  <a:pos x="20" y="20"/>
                </a:cxn>
              </a:cxnLst>
              <a:rect l="0" t="0" r="r" b="b"/>
              <a:pathLst>
                <a:path w="20" h="20">
                  <a:moveTo>
                    <a:pt x="0" y="0"/>
                  </a:moveTo>
                  <a:lnTo>
                    <a:pt x="7" y="7"/>
                  </a:lnTo>
                  <a:lnTo>
                    <a:pt x="20" y="20"/>
                  </a:lnTo>
                </a:path>
              </a:pathLst>
            </a:custGeom>
            <a:noFill/>
            <a:ln w="25400">
              <a:solidFill>
                <a:srgbClr val="FF0000"/>
              </a:solidFill>
              <a:prstDash val="solid"/>
              <a:round/>
              <a:headEnd/>
              <a:tailEnd/>
            </a:ln>
          </p:spPr>
          <p:txBody>
            <a:bodyPr/>
            <a:lstStyle/>
            <a:p>
              <a:endParaRPr lang="en-US"/>
            </a:p>
          </p:txBody>
        </p:sp>
        <p:sp>
          <p:nvSpPr>
            <p:cNvPr id="194673" name="Freeform 1137"/>
            <p:cNvSpPr>
              <a:spLocks/>
            </p:cNvSpPr>
            <p:nvPr/>
          </p:nvSpPr>
          <p:spPr bwMode="auto">
            <a:xfrm>
              <a:off x="4033" y="3738"/>
              <a:ext cx="27" cy="19"/>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674" name="Line 1138"/>
            <p:cNvSpPr>
              <a:spLocks noChangeShapeType="1"/>
            </p:cNvSpPr>
            <p:nvPr/>
          </p:nvSpPr>
          <p:spPr bwMode="auto">
            <a:xfrm>
              <a:off x="4060" y="3757"/>
              <a:ext cx="20" cy="19"/>
            </a:xfrm>
            <a:prstGeom prst="line">
              <a:avLst/>
            </a:prstGeom>
            <a:noFill/>
            <a:ln w="25400">
              <a:solidFill>
                <a:srgbClr val="FF0000"/>
              </a:solidFill>
              <a:round/>
              <a:headEnd/>
              <a:tailEnd/>
            </a:ln>
          </p:spPr>
          <p:txBody>
            <a:bodyPr/>
            <a:lstStyle/>
            <a:p>
              <a:endParaRPr lang="en-US"/>
            </a:p>
          </p:txBody>
        </p:sp>
        <p:sp>
          <p:nvSpPr>
            <p:cNvPr id="194675" name="Freeform 1139"/>
            <p:cNvSpPr>
              <a:spLocks/>
            </p:cNvSpPr>
            <p:nvPr/>
          </p:nvSpPr>
          <p:spPr bwMode="auto">
            <a:xfrm>
              <a:off x="4080" y="3776"/>
              <a:ext cx="27" cy="19"/>
            </a:xfrm>
            <a:custGeom>
              <a:avLst/>
              <a:gdLst/>
              <a:ahLst/>
              <a:cxnLst>
                <a:cxn ang="0">
                  <a:pos x="0" y="0"/>
                </a:cxn>
                <a:cxn ang="0">
                  <a:pos x="14" y="7"/>
                </a:cxn>
                <a:cxn ang="0">
                  <a:pos x="27" y="14"/>
                </a:cxn>
              </a:cxnLst>
              <a:rect l="0" t="0" r="r" b="b"/>
              <a:pathLst>
                <a:path w="27" h="14">
                  <a:moveTo>
                    <a:pt x="0" y="0"/>
                  </a:moveTo>
                  <a:lnTo>
                    <a:pt x="14" y="7"/>
                  </a:lnTo>
                  <a:lnTo>
                    <a:pt x="27" y="14"/>
                  </a:lnTo>
                </a:path>
              </a:pathLst>
            </a:custGeom>
            <a:noFill/>
            <a:ln w="25400">
              <a:solidFill>
                <a:srgbClr val="FF0000"/>
              </a:solidFill>
              <a:prstDash val="solid"/>
              <a:round/>
              <a:headEnd/>
              <a:tailEnd/>
            </a:ln>
          </p:spPr>
          <p:txBody>
            <a:bodyPr/>
            <a:lstStyle/>
            <a:p>
              <a:endParaRPr lang="en-US"/>
            </a:p>
          </p:txBody>
        </p:sp>
        <p:sp>
          <p:nvSpPr>
            <p:cNvPr id="194676" name="Line 1140"/>
            <p:cNvSpPr>
              <a:spLocks noChangeShapeType="1"/>
            </p:cNvSpPr>
            <p:nvPr/>
          </p:nvSpPr>
          <p:spPr bwMode="auto">
            <a:xfrm>
              <a:off x="4107" y="3795"/>
              <a:ext cx="21" cy="18"/>
            </a:xfrm>
            <a:prstGeom prst="line">
              <a:avLst/>
            </a:prstGeom>
            <a:noFill/>
            <a:ln w="25400">
              <a:solidFill>
                <a:srgbClr val="FF0000"/>
              </a:solidFill>
              <a:round/>
              <a:headEnd/>
              <a:tailEnd/>
            </a:ln>
          </p:spPr>
          <p:txBody>
            <a:bodyPr/>
            <a:lstStyle/>
            <a:p>
              <a:endParaRPr lang="en-US"/>
            </a:p>
          </p:txBody>
        </p:sp>
        <p:sp>
          <p:nvSpPr>
            <p:cNvPr id="194677" name="Freeform 1141"/>
            <p:cNvSpPr>
              <a:spLocks/>
            </p:cNvSpPr>
            <p:nvPr/>
          </p:nvSpPr>
          <p:spPr bwMode="auto">
            <a:xfrm>
              <a:off x="4128" y="3813"/>
              <a:ext cx="26" cy="20"/>
            </a:xfrm>
            <a:custGeom>
              <a:avLst/>
              <a:gdLst/>
              <a:ahLst/>
              <a:cxnLst>
                <a:cxn ang="0">
                  <a:pos x="0" y="0"/>
                </a:cxn>
                <a:cxn ang="0">
                  <a:pos x="13" y="7"/>
                </a:cxn>
                <a:cxn ang="0">
                  <a:pos x="26" y="14"/>
                </a:cxn>
              </a:cxnLst>
              <a:rect l="0" t="0" r="r" b="b"/>
              <a:pathLst>
                <a:path w="26" h="14">
                  <a:moveTo>
                    <a:pt x="0" y="0"/>
                  </a:moveTo>
                  <a:lnTo>
                    <a:pt x="13" y="7"/>
                  </a:lnTo>
                  <a:lnTo>
                    <a:pt x="26" y="14"/>
                  </a:lnTo>
                </a:path>
              </a:pathLst>
            </a:custGeom>
            <a:noFill/>
            <a:ln w="25400">
              <a:solidFill>
                <a:srgbClr val="FF0000"/>
              </a:solidFill>
              <a:prstDash val="solid"/>
              <a:round/>
              <a:headEnd/>
              <a:tailEnd/>
            </a:ln>
          </p:spPr>
          <p:txBody>
            <a:bodyPr/>
            <a:lstStyle/>
            <a:p>
              <a:endParaRPr lang="en-US"/>
            </a:p>
          </p:txBody>
        </p:sp>
        <p:sp>
          <p:nvSpPr>
            <p:cNvPr id="194678" name="Line 1142"/>
            <p:cNvSpPr>
              <a:spLocks noChangeShapeType="1"/>
            </p:cNvSpPr>
            <p:nvPr/>
          </p:nvSpPr>
          <p:spPr bwMode="auto">
            <a:xfrm>
              <a:off x="4154" y="3833"/>
              <a:ext cx="21" cy="18"/>
            </a:xfrm>
            <a:prstGeom prst="line">
              <a:avLst/>
            </a:prstGeom>
            <a:noFill/>
            <a:ln w="25400">
              <a:solidFill>
                <a:srgbClr val="FF0000"/>
              </a:solidFill>
              <a:round/>
              <a:headEnd/>
              <a:tailEnd/>
            </a:ln>
          </p:spPr>
          <p:txBody>
            <a:bodyPr/>
            <a:lstStyle/>
            <a:p>
              <a:endParaRPr lang="en-US"/>
            </a:p>
          </p:txBody>
        </p:sp>
        <p:sp>
          <p:nvSpPr>
            <p:cNvPr id="194679" name="Freeform 1143"/>
            <p:cNvSpPr>
              <a:spLocks/>
            </p:cNvSpPr>
            <p:nvPr/>
          </p:nvSpPr>
          <p:spPr bwMode="auto">
            <a:xfrm>
              <a:off x="4175" y="3851"/>
              <a:ext cx="27" cy="10"/>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680" name="Line 1144"/>
            <p:cNvSpPr>
              <a:spLocks noChangeShapeType="1"/>
            </p:cNvSpPr>
            <p:nvPr/>
          </p:nvSpPr>
          <p:spPr bwMode="auto">
            <a:xfrm>
              <a:off x="4202" y="3861"/>
              <a:ext cx="20" cy="19"/>
            </a:xfrm>
            <a:prstGeom prst="line">
              <a:avLst/>
            </a:prstGeom>
            <a:noFill/>
            <a:ln w="25400">
              <a:solidFill>
                <a:srgbClr val="FF0000"/>
              </a:solidFill>
              <a:round/>
              <a:headEnd/>
              <a:tailEnd/>
            </a:ln>
          </p:spPr>
          <p:txBody>
            <a:bodyPr/>
            <a:lstStyle/>
            <a:p>
              <a:endParaRPr lang="en-US"/>
            </a:p>
          </p:txBody>
        </p:sp>
        <p:sp>
          <p:nvSpPr>
            <p:cNvPr id="194681" name="Freeform 1145"/>
            <p:cNvSpPr>
              <a:spLocks/>
            </p:cNvSpPr>
            <p:nvPr/>
          </p:nvSpPr>
          <p:spPr bwMode="auto">
            <a:xfrm>
              <a:off x="4222" y="3880"/>
              <a:ext cx="27" cy="10"/>
            </a:xfrm>
            <a:custGeom>
              <a:avLst/>
              <a:gdLst/>
              <a:ahLst/>
              <a:cxnLst>
                <a:cxn ang="0">
                  <a:pos x="0" y="0"/>
                </a:cxn>
                <a:cxn ang="0">
                  <a:pos x="13" y="7"/>
                </a:cxn>
                <a:cxn ang="0">
                  <a:pos x="27" y="7"/>
                </a:cxn>
              </a:cxnLst>
              <a:rect l="0" t="0" r="r" b="b"/>
              <a:pathLst>
                <a:path w="27" h="7">
                  <a:moveTo>
                    <a:pt x="0" y="0"/>
                  </a:moveTo>
                  <a:lnTo>
                    <a:pt x="13" y="7"/>
                  </a:lnTo>
                  <a:lnTo>
                    <a:pt x="27" y="7"/>
                  </a:lnTo>
                </a:path>
              </a:pathLst>
            </a:custGeom>
            <a:noFill/>
            <a:ln w="25400">
              <a:solidFill>
                <a:srgbClr val="FF0000"/>
              </a:solidFill>
              <a:prstDash val="solid"/>
              <a:round/>
              <a:headEnd/>
              <a:tailEnd/>
            </a:ln>
          </p:spPr>
          <p:txBody>
            <a:bodyPr/>
            <a:lstStyle/>
            <a:p>
              <a:endParaRPr lang="en-US"/>
            </a:p>
          </p:txBody>
        </p:sp>
        <p:sp>
          <p:nvSpPr>
            <p:cNvPr id="194682" name="Line 1146"/>
            <p:cNvSpPr>
              <a:spLocks noChangeShapeType="1"/>
            </p:cNvSpPr>
            <p:nvPr/>
          </p:nvSpPr>
          <p:spPr bwMode="auto">
            <a:xfrm>
              <a:off x="4249" y="3890"/>
              <a:ext cx="20" cy="8"/>
            </a:xfrm>
            <a:prstGeom prst="line">
              <a:avLst/>
            </a:prstGeom>
            <a:noFill/>
            <a:ln w="25400">
              <a:solidFill>
                <a:srgbClr val="FF0000"/>
              </a:solidFill>
              <a:round/>
              <a:headEnd/>
              <a:tailEnd/>
            </a:ln>
          </p:spPr>
          <p:txBody>
            <a:bodyPr/>
            <a:lstStyle/>
            <a:p>
              <a:endParaRPr lang="en-US"/>
            </a:p>
          </p:txBody>
        </p:sp>
        <p:sp>
          <p:nvSpPr>
            <p:cNvPr id="194683" name="Freeform 1147"/>
            <p:cNvSpPr>
              <a:spLocks/>
            </p:cNvSpPr>
            <p:nvPr/>
          </p:nvSpPr>
          <p:spPr bwMode="auto">
            <a:xfrm>
              <a:off x="4269" y="3898"/>
              <a:ext cx="26" cy="10"/>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684" name="Line 1148"/>
            <p:cNvSpPr>
              <a:spLocks noChangeShapeType="1"/>
            </p:cNvSpPr>
            <p:nvPr/>
          </p:nvSpPr>
          <p:spPr bwMode="auto">
            <a:xfrm>
              <a:off x="4295" y="3908"/>
              <a:ext cx="20" cy="10"/>
            </a:xfrm>
            <a:prstGeom prst="line">
              <a:avLst/>
            </a:prstGeom>
            <a:noFill/>
            <a:ln w="25400">
              <a:solidFill>
                <a:srgbClr val="FF0000"/>
              </a:solidFill>
              <a:round/>
              <a:headEnd/>
              <a:tailEnd/>
            </a:ln>
          </p:spPr>
          <p:txBody>
            <a:bodyPr/>
            <a:lstStyle/>
            <a:p>
              <a:endParaRPr lang="en-US"/>
            </a:p>
          </p:txBody>
        </p:sp>
        <p:sp>
          <p:nvSpPr>
            <p:cNvPr id="194685" name="Freeform 1149"/>
            <p:cNvSpPr>
              <a:spLocks/>
            </p:cNvSpPr>
            <p:nvPr/>
          </p:nvSpPr>
          <p:spPr bwMode="auto">
            <a:xfrm>
              <a:off x="4315" y="3918"/>
              <a:ext cx="27" cy="9"/>
            </a:xfrm>
            <a:custGeom>
              <a:avLst/>
              <a:gdLst/>
              <a:ahLst/>
              <a:cxnLst>
                <a:cxn ang="0">
                  <a:pos x="0" y="0"/>
                </a:cxn>
                <a:cxn ang="0">
                  <a:pos x="14" y="0"/>
                </a:cxn>
                <a:cxn ang="0">
                  <a:pos x="27" y="7"/>
                </a:cxn>
              </a:cxnLst>
              <a:rect l="0" t="0" r="r" b="b"/>
              <a:pathLst>
                <a:path w="27" h="7">
                  <a:moveTo>
                    <a:pt x="0" y="0"/>
                  </a:moveTo>
                  <a:lnTo>
                    <a:pt x="14" y="0"/>
                  </a:lnTo>
                  <a:lnTo>
                    <a:pt x="27" y="7"/>
                  </a:lnTo>
                </a:path>
              </a:pathLst>
            </a:custGeom>
            <a:noFill/>
            <a:ln w="25400">
              <a:solidFill>
                <a:srgbClr val="FF0000"/>
              </a:solidFill>
              <a:prstDash val="solid"/>
              <a:round/>
              <a:headEnd/>
              <a:tailEnd/>
            </a:ln>
          </p:spPr>
          <p:txBody>
            <a:bodyPr/>
            <a:lstStyle/>
            <a:p>
              <a:endParaRPr lang="en-US"/>
            </a:p>
          </p:txBody>
        </p:sp>
        <p:sp>
          <p:nvSpPr>
            <p:cNvPr id="194686" name="Line 1150"/>
            <p:cNvSpPr>
              <a:spLocks noChangeShapeType="1"/>
            </p:cNvSpPr>
            <p:nvPr/>
          </p:nvSpPr>
          <p:spPr bwMode="auto">
            <a:xfrm>
              <a:off x="4342" y="3927"/>
              <a:ext cx="21" cy="9"/>
            </a:xfrm>
            <a:prstGeom prst="line">
              <a:avLst/>
            </a:prstGeom>
            <a:noFill/>
            <a:ln w="25400">
              <a:solidFill>
                <a:srgbClr val="FF0000"/>
              </a:solidFill>
              <a:round/>
              <a:headEnd/>
              <a:tailEnd/>
            </a:ln>
          </p:spPr>
          <p:txBody>
            <a:bodyPr/>
            <a:lstStyle/>
            <a:p>
              <a:endParaRPr lang="en-US"/>
            </a:p>
          </p:txBody>
        </p:sp>
        <p:sp>
          <p:nvSpPr>
            <p:cNvPr id="194687" name="Line 1151"/>
            <p:cNvSpPr>
              <a:spLocks noChangeShapeType="1"/>
            </p:cNvSpPr>
            <p:nvPr/>
          </p:nvSpPr>
          <p:spPr bwMode="auto">
            <a:xfrm>
              <a:off x="4363" y="3936"/>
              <a:ext cx="20" cy="10"/>
            </a:xfrm>
            <a:prstGeom prst="line">
              <a:avLst/>
            </a:prstGeom>
            <a:noFill/>
            <a:ln w="25400">
              <a:solidFill>
                <a:srgbClr val="FF0000"/>
              </a:solidFill>
              <a:round/>
              <a:headEnd/>
              <a:tailEnd/>
            </a:ln>
          </p:spPr>
          <p:txBody>
            <a:bodyPr/>
            <a:lstStyle/>
            <a:p>
              <a:endParaRPr lang="en-US"/>
            </a:p>
          </p:txBody>
        </p:sp>
        <p:sp>
          <p:nvSpPr>
            <p:cNvPr id="194688" name="Freeform 1152"/>
            <p:cNvSpPr>
              <a:spLocks/>
            </p:cNvSpPr>
            <p:nvPr/>
          </p:nvSpPr>
          <p:spPr bwMode="auto">
            <a:xfrm>
              <a:off x="4383" y="3946"/>
              <a:ext cx="27" cy="9"/>
            </a:xfrm>
            <a:custGeom>
              <a:avLst/>
              <a:gdLst/>
              <a:ahLst/>
              <a:cxnLst>
                <a:cxn ang="0">
                  <a:pos x="0" y="0"/>
                </a:cxn>
                <a:cxn ang="0">
                  <a:pos x="13" y="7"/>
                </a:cxn>
                <a:cxn ang="0">
                  <a:pos x="27" y="7"/>
                </a:cxn>
              </a:cxnLst>
              <a:rect l="0" t="0" r="r" b="b"/>
              <a:pathLst>
                <a:path w="27" h="7">
                  <a:moveTo>
                    <a:pt x="0" y="0"/>
                  </a:moveTo>
                  <a:lnTo>
                    <a:pt x="13" y="7"/>
                  </a:lnTo>
                  <a:lnTo>
                    <a:pt x="27" y="7"/>
                  </a:lnTo>
                </a:path>
              </a:pathLst>
            </a:custGeom>
            <a:noFill/>
            <a:ln w="25400">
              <a:solidFill>
                <a:srgbClr val="FF0000"/>
              </a:solidFill>
              <a:prstDash val="solid"/>
              <a:round/>
              <a:headEnd/>
              <a:tailEnd/>
            </a:ln>
          </p:spPr>
          <p:txBody>
            <a:bodyPr/>
            <a:lstStyle/>
            <a:p>
              <a:endParaRPr lang="en-US"/>
            </a:p>
          </p:txBody>
        </p:sp>
        <p:sp>
          <p:nvSpPr>
            <p:cNvPr id="194689" name="Line 1153"/>
            <p:cNvSpPr>
              <a:spLocks noChangeShapeType="1"/>
            </p:cNvSpPr>
            <p:nvPr/>
          </p:nvSpPr>
          <p:spPr bwMode="auto">
            <a:xfrm>
              <a:off x="4410" y="3955"/>
              <a:ext cx="20" cy="2"/>
            </a:xfrm>
            <a:prstGeom prst="line">
              <a:avLst/>
            </a:prstGeom>
            <a:noFill/>
            <a:ln w="25400">
              <a:solidFill>
                <a:srgbClr val="FF0000"/>
              </a:solidFill>
              <a:round/>
              <a:headEnd/>
              <a:tailEnd/>
            </a:ln>
          </p:spPr>
          <p:txBody>
            <a:bodyPr/>
            <a:lstStyle/>
            <a:p>
              <a:endParaRPr lang="en-US"/>
            </a:p>
          </p:txBody>
        </p:sp>
        <p:sp>
          <p:nvSpPr>
            <p:cNvPr id="194690" name="Freeform 1154"/>
            <p:cNvSpPr>
              <a:spLocks/>
            </p:cNvSpPr>
            <p:nvPr/>
          </p:nvSpPr>
          <p:spPr bwMode="auto">
            <a:xfrm>
              <a:off x="4430" y="3955"/>
              <a:ext cx="27" cy="10"/>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691" name="Line 1155"/>
            <p:cNvSpPr>
              <a:spLocks noChangeShapeType="1"/>
            </p:cNvSpPr>
            <p:nvPr/>
          </p:nvSpPr>
          <p:spPr bwMode="auto">
            <a:xfrm>
              <a:off x="4457" y="3965"/>
              <a:ext cx="20" cy="8"/>
            </a:xfrm>
            <a:prstGeom prst="line">
              <a:avLst/>
            </a:prstGeom>
            <a:noFill/>
            <a:ln w="25400">
              <a:solidFill>
                <a:srgbClr val="FF0000"/>
              </a:solidFill>
              <a:round/>
              <a:headEnd/>
              <a:tailEnd/>
            </a:ln>
          </p:spPr>
          <p:txBody>
            <a:bodyPr/>
            <a:lstStyle/>
            <a:p>
              <a:endParaRPr lang="en-US"/>
            </a:p>
          </p:txBody>
        </p:sp>
        <p:sp>
          <p:nvSpPr>
            <p:cNvPr id="194692" name="Freeform 1156"/>
            <p:cNvSpPr>
              <a:spLocks/>
            </p:cNvSpPr>
            <p:nvPr/>
          </p:nvSpPr>
          <p:spPr bwMode="auto">
            <a:xfrm>
              <a:off x="4477" y="3973"/>
              <a:ext cx="27" cy="2"/>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693" name="Freeform 1157"/>
            <p:cNvSpPr>
              <a:spLocks/>
            </p:cNvSpPr>
            <p:nvPr/>
          </p:nvSpPr>
          <p:spPr bwMode="auto">
            <a:xfrm>
              <a:off x="4504" y="3973"/>
              <a:ext cx="20" cy="10"/>
            </a:xfrm>
            <a:custGeom>
              <a:avLst/>
              <a:gdLst/>
              <a:ahLst/>
              <a:cxnLst>
                <a:cxn ang="0">
                  <a:pos x="0" y="0"/>
                </a:cxn>
                <a:cxn ang="0">
                  <a:pos x="7" y="0"/>
                </a:cxn>
                <a:cxn ang="0">
                  <a:pos x="20" y="7"/>
                </a:cxn>
              </a:cxnLst>
              <a:rect l="0" t="0" r="r" b="b"/>
              <a:pathLst>
                <a:path w="20" h="7">
                  <a:moveTo>
                    <a:pt x="0" y="0"/>
                  </a:moveTo>
                  <a:lnTo>
                    <a:pt x="7" y="0"/>
                  </a:lnTo>
                  <a:lnTo>
                    <a:pt x="20" y="7"/>
                  </a:lnTo>
                </a:path>
              </a:pathLst>
            </a:custGeom>
            <a:noFill/>
            <a:ln w="25400">
              <a:solidFill>
                <a:srgbClr val="FF0000"/>
              </a:solidFill>
              <a:prstDash val="solid"/>
              <a:round/>
              <a:headEnd/>
              <a:tailEnd/>
            </a:ln>
          </p:spPr>
          <p:txBody>
            <a:bodyPr/>
            <a:lstStyle/>
            <a:p>
              <a:endParaRPr lang="en-US"/>
            </a:p>
          </p:txBody>
        </p:sp>
        <p:sp>
          <p:nvSpPr>
            <p:cNvPr id="194694" name="Freeform 1158"/>
            <p:cNvSpPr>
              <a:spLocks/>
            </p:cNvSpPr>
            <p:nvPr/>
          </p:nvSpPr>
          <p:spPr bwMode="auto">
            <a:xfrm>
              <a:off x="4524" y="3983"/>
              <a:ext cx="27" cy="2"/>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695" name="Line 1159"/>
            <p:cNvSpPr>
              <a:spLocks noChangeShapeType="1"/>
            </p:cNvSpPr>
            <p:nvPr/>
          </p:nvSpPr>
          <p:spPr bwMode="auto">
            <a:xfrm>
              <a:off x="4551" y="3983"/>
              <a:ext cx="20" cy="2"/>
            </a:xfrm>
            <a:prstGeom prst="line">
              <a:avLst/>
            </a:prstGeom>
            <a:noFill/>
            <a:ln w="25400">
              <a:solidFill>
                <a:srgbClr val="FF0000"/>
              </a:solidFill>
              <a:round/>
              <a:headEnd/>
              <a:tailEnd/>
            </a:ln>
          </p:spPr>
          <p:txBody>
            <a:bodyPr/>
            <a:lstStyle/>
            <a:p>
              <a:endParaRPr lang="en-US"/>
            </a:p>
          </p:txBody>
        </p:sp>
        <p:sp>
          <p:nvSpPr>
            <p:cNvPr id="194696" name="Freeform 1160"/>
            <p:cNvSpPr>
              <a:spLocks/>
            </p:cNvSpPr>
            <p:nvPr/>
          </p:nvSpPr>
          <p:spPr bwMode="auto">
            <a:xfrm>
              <a:off x="4571" y="3983"/>
              <a:ext cx="27" cy="10"/>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697" name="Line 1161"/>
            <p:cNvSpPr>
              <a:spLocks noChangeShapeType="1"/>
            </p:cNvSpPr>
            <p:nvPr/>
          </p:nvSpPr>
          <p:spPr bwMode="auto">
            <a:xfrm>
              <a:off x="4598" y="3993"/>
              <a:ext cx="20" cy="1"/>
            </a:xfrm>
            <a:prstGeom prst="line">
              <a:avLst/>
            </a:prstGeom>
            <a:noFill/>
            <a:ln w="25400">
              <a:solidFill>
                <a:srgbClr val="FF0000"/>
              </a:solidFill>
              <a:round/>
              <a:headEnd/>
              <a:tailEnd/>
            </a:ln>
          </p:spPr>
          <p:txBody>
            <a:bodyPr/>
            <a:lstStyle/>
            <a:p>
              <a:endParaRPr lang="en-US"/>
            </a:p>
          </p:txBody>
        </p:sp>
        <p:sp>
          <p:nvSpPr>
            <p:cNvPr id="194698" name="Freeform 1162"/>
            <p:cNvSpPr>
              <a:spLocks/>
            </p:cNvSpPr>
            <p:nvPr/>
          </p:nvSpPr>
          <p:spPr bwMode="auto">
            <a:xfrm>
              <a:off x="4618" y="3993"/>
              <a:ext cx="27" cy="10"/>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699" name="Line 1163"/>
            <p:cNvSpPr>
              <a:spLocks noChangeShapeType="1"/>
            </p:cNvSpPr>
            <p:nvPr/>
          </p:nvSpPr>
          <p:spPr bwMode="auto">
            <a:xfrm>
              <a:off x="4645" y="4003"/>
              <a:ext cx="20" cy="1"/>
            </a:xfrm>
            <a:prstGeom prst="line">
              <a:avLst/>
            </a:prstGeom>
            <a:noFill/>
            <a:ln w="25400">
              <a:solidFill>
                <a:srgbClr val="FF0000"/>
              </a:solidFill>
              <a:round/>
              <a:headEnd/>
              <a:tailEnd/>
            </a:ln>
          </p:spPr>
          <p:txBody>
            <a:bodyPr/>
            <a:lstStyle/>
            <a:p>
              <a:endParaRPr lang="en-US"/>
            </a:p>
          </p:txBody>
        </p:sp>
        <p:sp>
          <p:nvSpPr>
            <p:cNvPr id="194700" name="Freeform 1164"/>
            <p:cNvSpPr>
              <a:spLocks/>
            </p:cNvSpPr>
            <p:nvPr/>
          </p:nvSpPr>
          <p:spPr bwMode="auto">
            <a:xfrm>
              <a:off x="4665" y="4003"/>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701" name="Line 1165"/>
            <p:cNvSpPr>
              <a:spLocks noChangeShapeType="1"/>
            </p:cNvSpPr>
            <p:nvPr/>
          </p:nvSpPr>
          <p:spPr bwMode="auto">
            <a:xfrm>
              <a:off x="4692" y="4003"/>
              <a:ext cx="20" cy="1"/>
            </a:xfrm>
            <a:prstGeom prst="line">
              <a:avLst/>
            </a:prstGeom>
            <a:noFill/>
            <a:ln w="25400">
              <a:solidFill>
                <a:srgbClr val="FF0000"/>
              </a:solidFill>
              <a:round/>
              <a:headEnd/>
              <a:tailEnd/>
            </a:ln>
          </p:spPr>
          <p:txBody>
            <a:bodyPr/>
            <a:lstStyle/>
            <a:p>
              <a:endParaRPr lang="en-US"/>
            </a:p>
          </p:txBody>
        </p:sp>
        <p:sp>
          <p:nvSpPr>
            <p:cNvPr id="194702" name="Freeform 1166"/>
            <p:cNvSpPr>
              <a:spLocks/>
            </p:cNvSpPr>
            <p:nvPr/>
          </p:nvSpPr>
          <p:spPr bwMode="auto">
            <a:xfrm>
              <a:off x="4712" y="4003"/>
              <a:ext cx="27" cy="8"/>
            </a:xfrm>
            <a:custGeom>
              <a:avLst/>
              <a:gdLst/>
              <a:ahLst/>
              <a:cxnLst>
                <a:cxn ang="0">
                  <a:pos x="0" y="0"/>
                </a:cxn>
                <a:cxn ang="0">
                  <a:pos x="14" y="0"/>
                </a:cxn>
                <a:cxn ang="0">
                  <a:pos x="27" y="6"/>
                </a:cxn>
              </a:cxnLst>
              <a:rect l="0" t="0" r="r" b="b"/>
              <a:pathLst>
                <a:path w="27" h="6">
                  <a:moveTo>
                    <a:pt x="0" y="0"/>
                  </a:moveTo>
                  <a:lnTo>
                    <a:pt x="14" y="0"/>
                  </a:lnTo>
                  <a:lnTo>
                    <a:pt x="27" y="6"/>
                  </a:lnTo>
                </a:path>
              </a:pathLst>
            </a:custGeom>
            <a:noFill/>
            <a:ln w="25400">
              <a:solidFill>
                <a:srgbClr val="FF0000"/>
              </a:solidFill>
              <a:prstDash val="solid"/>
              <a:round/>
              <a:headEnd/>
              <a:tailEnd/>
            </a:ln>
          </p:spPr>
          <p:txBody>
            <a:bodyPr/>
            <a:lstStyle/>
            <a:p>
              <a:endParaRPr lang="en-US"/>
            </a:p>
          </p:txBody>
        </p:sp>
        <p:sp>
          <p:nvSpPr>
            <p:cNvPr id="194703" name="Line 1167"/>
            <p:cNvSpPr>
              <a:spLocks noChangeShapeType="1"/>
            </p:cNvSpPr>
            <p:nvPr/>
          </p:nvSpPr>
          <p:spPr bwMode="auto">
            <a:xfrm>
              <a:off x="4739" y="4011"/>
              <a:ext cx="20" cy="1"/>
            </a:xfrm>
            <a:prstGeom prst="line">
              <a:avLst/>
            </a:prstGeom>
            <a:noFill/>
            <a:ln w="25400">
              <a:solidFill>
                <a:srgbClr val="FF0000"/>
              </a:solidFill>
              <a:round/>
              <a:headEnd/>
              <a:tailEnd/>
            </a:ln>
          </p:spPr>
          <p:txBody>
            <a:bodyPr/>
            <a:lstStyle/>
            <a:p>
              <a:endParaRPr lang="en-US"/>
            </a:p>
          </p:txBody>
        </p:sp>
        <p:sp>
          <p:nvSpPr>
            <p:cNvPr id="194704" name="Freeform 1168"/>
            <p:cNvSpPr>
              <a:spLocks/>
            </p:cNvSpPr>
            <p:nvPr/>
          </p:nvSpPr>
          <p:spPr bwMode="auto">
            <a:xfrm>
              <a:off x="4759" y="4011"/>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705" name="Line 1169"/>
            <p:cNvSpPr>
              <a:spLocks noChangeShapeType="1"/>
            </p:cNvSpPr>
            <p:nvPr/>
          </p:nvSpPr>
          <p:spPr bwMode="auto">
            <a:xfrm>
              <a:off x="4786" y="4011"/>
              <a:ext cx="21" cy="1"/>
            </a:xfrm>
            <a:prstGeom prst="line">
              <a:avLst/>
            </a:prstGeom>
            <a:noFill/>
            <a:ln w="25400">
              <a:solidFill>
                <a:srgbClr val="FF0000"/>
              </a:solidFill>
              <a:round/>
              <a:headEnd/>
              <a:tailEnd/>
            </a:ln>
          </p:spPr>
          <p:txBody>
            <a:bodyPr/>
            <a:lstStyle/>
            <a:p>
              <a:endParaRPr lang="en-US"/>
            </a:p>
          </p:txBody>
        </p:sp>
        <p:sp>
          <p:nvSpPr>
            <p:cNvPr id="194706" name="Freeform 1170"/>
            <p:cNvSpPr>
              <a:spLocks/>
            </p:cNvSpPr>
            <p:nvPr/>
          </p:nvSpPr>
          <p:spPr bwMode="auto">
            <a:xfrm>
              <a:off x="4807" y="4011"/>
              <a:ext cx="27" cy="1"/>
            </a:xfrm>
            <a:custGeom>
              <a:avLst/>
              <a:gdLst/>
              <a:ahLst/>
              <a:cxnLst>
                <a:cxn ang="0">
                  <a:pos x="0" y="0"/>
                </a:cxn>
                <a:cxn ang="0">
                  <a:pos x="13" y="0"/>
                </a:cxn>
                <a:cxn ang="0">
                  <a:pos x="27" y="0"/>
                </a:cxn>
              </a:cxnLst>
              <a:rect l="0" t="0" r="r" b="b"/>
              <a:pathLst>
                <a:path w="27">
                  <a:moveTo>
                    <a:pt x="0" y="0"/>
                  </a:moveTo>
                  <a:lnTo>
                    <a:pt x="13" y="0"/>
                  </a:lnTo>
                  <a:lnTo>
                    <a:pt x="27" y="0"/>
                  </a:lnTo>
                </a:path>
              </a:pathLst>
            </a:custGeom>
            <a:noFill/>
            <a:ln w="25400">
              <a:solidFill>
                <a:srgbClr val="FF0000"/>
              </a:solidFill>
              <a:prstDash val="solid"/>
              <a:round/>
              <a:headEnd/>
              <a:tailEnd/>
            </a:ln>
          </p:spPr>
          <p:txBody>
            <a:bodyPr/>
            <a:lstStyle/>
            <a:p>
              <a:endParaRPr lang="en-US"/>
            </a:p>
          </p:txBody>
        </p:sp>
        <p:sp>
          <p:nvSpPr>
            <p:cNvPr id="194707" name="Line 1171"/>
            <p:cNvSpPr>
              <a:spLocks noChangeShapeType="1"/>
            </p:cNvSpPr>
            <p:nvPr/>
          </p:nvSpPr>
          <p:spPr bwMode="auto">
            <a:xfrm>
              <a:off x="4834" y="4011"/>
              <a:ext cx="19" cy="1"/>
            </a:xfrm>
            <a:prstGeom prst="line">
              <a:avLst/>
            </a:prstGeom>
            <a:noFill/>
            <a:ln w="25400">
              <a:solidFill>
                <a:srgbClr val="FF0000"/>
              </a:solidFill>
              <a:round/>
              <a:headEnd/>
              <a:tailEnd/>
            </a:ln>
          </p:spPr>
          <p:txBody>
            <a:bodyPr/>
            <a:lstStyle/>
            <a:p>
              <a:endParaRPr lang="en-US"/>
            </a:p>
          </p:txBody>
        </p:sp>
        <p:sp>
          <p:nvSpPr>
            <p:cNvPr id="194708" name="Freeform 1172"/>
            <p:cNvSpPr>
              <a:spLocks/>
            </p:cNvSpPr>
            <p:nvPr/>
          </p:nvSpPr>
          <p:spPr bwMode="auto">
            <a:xfrm>
              <a:off x="4853" y="4011"/>
              <a:ext cx="27" cy="10"/>
            </a:xfrm>
            <a:custGeom>
              <a:avLst/>
              <a:gdLst/>
              <a:ahLst/>
              <a:cxnLst>
                <a:cxn ang="0">
                  <a:pos x="0" y="0"/>
                </a:cxn>
                <a:cxn ang="0">
                  <a:pos x="13" y="0"/>
                </a:cxn>
                <a:cxn ang="0">
                  <a:pos x="27" y="7"/>
                </a:cxn>
              </a:cxnLst>
              <a:rect l="0" t="0" r="r" b="b"/>
              <a:pathLst>
                <a:path w="27" h="7">
                  <a:moveTo>
                    <a:pt x="0" y="0"/>
                  </a:moveTo>
                  <a:lnTo>
                    <a:pt x="13" y="0"/>
                  </a:lnTo>
                  <a:lnTo>
                    <a:pt x="27" y="7"/>
                  </a:lnTo>
                </a:path>
              </a:pathLst>
            </a:custGeom>
            <a:noFill/>
            <a:ln w="25400">
              <a:solidFill>
                <a:srgbClr val="FF0000"/>
              </a:solidFill>
              <a:prstDash val="solid"/>
              <a:round/>
              <a:headEnd/>
              <a:tailEnd/>
            </a:ln>
          </p:spPr>
          <p:txBody>
            <a:bodyPr/>
            <a:lstStyle/>
            <a:p>
              <a:endParaRPr lang="en-US"/>
            </a:p>
          </p:txBody>
        </p:sp>
        <p:sp>
          <p:nvSpPr>
            <p:cNvPr id="194709" name="Line 1173"/>
            <p:cNvSpPr>
              <a:spLocks noChangeShapeType="1"/>
            </p:cNvSpPr>
            <p:nvPr/>
          </p:nvSpPr>
          <p:spPr bwMode="auto">
            <a:xfrm>
              <a:off x="4880" y="4021"/>
              <a:ext cx="20" cy="1"/>
            </a:xfrm>
            <a:prstGeom prst="line">
              <a:avLst/>
            </a:prstGeom>
            <a:noFill/>
            <a:ln w="25400">
              <a:solidFill>
                <a:srgbClr val="FF0000"/>
              </a:solidFill>
              <a:round/>
              <a:headEnd/>
              <a:tailEnd/>
            </a:ln>
          </p:spPr>
          <p:txBody>
            <a:bodyPr/>
            <a:lstStyle/>
            <a:p>
              <a:endParaRPr lang="en-US"/>
            </a:p>
          </p:txBody>
        </p:sp>
        <p:sp>
          <p:nvSpPr>
            <p:cNvPr id="194710" name="Freeform 1174"/>
            <p:cNvSpPr>
              <a:spLocks/>
            </p:cNvSpPr>
            <p:nvPr/>
          </p:nvSpPr>
          <p:spPr bwMode="auto">
            <a:xfrm>
              <a:off x="4900" y="4021"/>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711" name="Line 1175"/>
            <p:cNvSpPr>
              <a:spLocks noChangeShapeType="1"/>
            </p:cNvSpPr>
            <p:nvPr/>
          </p:nvSpPr>
          <p:spPr bwMode="auto">
            <a:xfrm>
              <a:off x="4927" y="4021"/>
              <a:ext cx="20" cy="1"/>
            </a:xfrm>
            <a:prstGeom prst="line">
              <a:avLst/>
            </a:prstGeom>
            <a:noFill/>
            <a:ln w="25400">
              <a:solidFill>
                <a:srgbClr val="FF0000"/>
              </a:solidFill>
              <a:round/>
              <a:headEnd/>
              <a:tailEnd/>
            </a:ln>
          </p:spPr>
          <p:txBody>
            <a:bodyPr/>
            <a:lstStyle/>
            <a:p>
              <a:endParaRPr lang="en-US"/>
            </a:p>
          </p:txBody>
        </p:sp>
        <p:sp>
          <p:nvSpPr>
            <p:cNvPr id="194712" name="Freeform 1176"/>
            <p:cNvSpPr>
              <a:spLocks/>
            </p:cNvSpPr>
            <p:nvPr/>
          </p:nvSpPr>
          <p:spPr bwMode="auto">
            <a:xfrm>
              <a:off x="4947" y="4021"/>
              <a:ext cx="27" cy="1"/>
            </a:xfrm>
            <a:custGeom>
              <a:avLst/>
              <a:gdLst/>
              <a:ahLst/>
              <a:cxnLst>
                <a:cxn ang="0">
                  <a:pos x="0" y="0"/>
                </a:cxn>
                <a:cxn ang="0">
                  <a:pos x="14" y="0"/>
                </a:cxn>
                <a:cxn ang="0">
                  <a:pos x="27" y="0"/>
                </a:cxn>
              </a:cxnLst>
              <a:rect l="0" t="0" r="r" b="b"/>
              <a:pathLst>
                <a:path w="27">
                  <a:moveTo>
                    <a:pt x="0" y="0"/>
                  </a:moveTo>
                  <a:lnTo>
                    <a:pt x="14" y="0"/>
                  </a:lnTo>
                  <a:lnTo>
                    <a:pt x="27" y="0"/>
                  </a:lnTo>
                </a:path>
              </a:pathLst>
            </a:custGeom>
            <a:noFill/>
            <a:ln w="25400">
              <a:solidFill>
                <a:srgbClr val="FF0000"/>
              </a:solidFill>
              <a:prstDash val="solid"/>
              <a:round/>
              <a:headEnd/>
              <a:tailEnd/>
            </a:ln>
          </p:spPr>
          <p:txBody>
            <a:bodyPr/>
            <a:lstStyle/>
            <a:p>
              <a:endParaRPr lang="en-US"/>
            </a:p>
          </p:txBody>
        </p:sp>
        <p:sp>
          <p:nvSpPr>
            <p:cNvPr id="194713" name="Line 1177"/>
            <p:cNvSpPr>
              <a:spLocks noChangeShapeType="1"/>
            </p:cNvSpPr>
            <p:nvPr/>
          </p:nvSpPr>
          <p:spPr bwMode="auto">
            <a:xfrm>
              <a:off x="4974" y="4021"/>
              <a:ext cx="20" cy="1"/>
            </a:xfrm>
            <a:prstGeom prst="line">
              <a:avLst/>
            </a:prstGeom>
            <a:noFill/>
            <a:ln w="25400">
              <a:solidFill>
                <a:srgbClr val="FF0000"/>
              </a:solidFill>
              <a:round/>
              <a:headEnd/>
              <a:tailEnd/>
            </a:ln>
          </p:spPr>
          <p:txBody>
            <a:bodyPr/>
            <a:lstStyle/>
            <a:p>
              <a:endParaRPr lang="en-US"/>
            </a:p>
          </p:txBody>
        </p:sp>
      </p:grpSp>
      <p:sp>
        <p:nvSpPr>
          <p:cNvPr id="194714" name="Text Box 1178"/>
          <p:cNvSpPr txBox="1">
            <a:spLocks noChangeArrowheads="1"/>
          </p:cNvSpPr>
          <p:nvPr/>
        </p:nvSpPr>
        <p:spPr bwMode="auto">
          <a:xfrm>
            <a:off x="7762875" y="1865313"/>
            <a:ext cx="673100" cy="366712"/>
          </a:xfrm>
          <a:prstGeom prst="rect">
            <a:avLst/>
          </a:prstGeom>
          <a:noFill/>
          <a:ln w="9525">
            <a:noFill/>
            <a:miter lim="800000"/>
            <a:headEnd/>
            <a:tailEnd/>
          </a:ln>
          <a:effectLst/>
        </p:spPr>
        <p:txBody>
          <a:bodyPr wrap="none">
            <a:spAutoFit/>
          </a:bodyPr>
          <a:lstStyle/>
          <a:p>
            <a:r>
              <a:rPr lang="en-US" sz="1800" b="1">
                <a:solidFill>
                  <a:schemeClr val="accent1"/>
                </a:solidFill>
              </a:rPr>
              <a:t>10</a:t>
            </a:r>
            <a:r>
              <a:rPr lang="en-US" sz="1800" b="1"/>
              <a:t> df</a:t>
            </a:r>
            <a:endParaRPr lang="en-US" sz="1800" b="1">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3539">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3539">
                                            <p:txEl>
                                              <p:pRg st="4" end="4"/>
                                            </p:txEl>
                                          </p:spTgt>
                                        </p:tgtEl>
                                        <p:attrNameLst>
                                          <p:attrName>style.visibility</p:attrName>
                                        </p:attrNameLst>
                                      </p:cBhvr>
                                      <p:to>
                                        <p:strVal val="visible"/>
                                      </p:to>
                                    </p:set>
                                  </p:childTnLst>
                                </p:cTn>
                              </p:par>
                            </p:childTnLst>
                          </p:cTn>
                        </p:par>
                        <p:par>
                          <p:cTn id="14" fill="hold">
                            <p:stCondLst>
                              <p:cond delay="0"/>
                            </p:stCondLst>
                            <p:childTnLst>
                              <p:par>
                                <p:cTn id="15" presetID="9" presetClass="entr" presetSubtype="0" fill="hold" nodeType="afterEffect">
                                  <p:stCondLst>
                                    <p:cond delay="0"/>
                                  </p:stCondLst>
                                  <p:childTnLst>
                                    <p:set>
                                      <p:cBhvr>
                                        <p:cTn id="16" dur="1" fill="hold">
                                          <p:stCondLst>
                                            <p:cond delay="0"/>
                                          </p:stCondLst>
                                        </p:cTn>
                                        <p:tgtEl>
                                          <p:spTgt spid="194718"/>
                                        </p:tgtEl>
                                        <p:attrNameLst>
                                          <p:attrName>style.visibility</p:attrName>
                                        </p:attrNameLst>
                                      </p:cBhvr>
                                      <p:to>
                                        <p:strVal val="visible"/>
                                      </p:to>
                                    </p:set>
                                    <p:animEffect transition="in" filter="dissolve">
                                      <p:cBhvr>
                                        <p:cTn id="17" dur="500"/>
                                        <p:tgtEl>
                                          <p:spTgt spid="194718"/>
                                        </p:tgtEl>
                                      </p:cBhvr>
                                    </p:animEffect>
                                  </p:childTnLst>
                                </p:cTn>
                              </p:par>
                              <p:par>
                                <p:cTn id="18" presetID="9" presetClass="entr" presetSubtype="0" fill="hold" nodeType="withEffect">
                                  <p:stCondLst>
                                    <p:cond delay="0"/>
                                  </p:stCondLst>
                                  <p:childTnLst>
                                    <p:set>
                                      <p:cBhvr>
                                        <p:cTn id="19" dur="1" fill="hold">
                                          <p:stCondLst>
                                            <p:cond delay="0"/>
                                          </p:stCondLst>
                                        </p:cTn>
                                        <p:tgtEl>
                                          <p:spTgt spid="193906"/>
                                        </p:tgtEl>
                                        <p:attrNameLst>
                                          <p:attrName>style.visibility</p:attrName>
                                        </p:attrNameLst>
                                      </p:cBhvr>
                                      <p:to>
                                        <p:strVal val="visible"/>
                                      </p:to>
                                    </p:set>
                                    <p:animEffect transition="in" filter="dissolve">
                                      <p:cBhvr>
                                        <p:cTn id="20" dur="500"/>
                                        <p:tgtEl>
                                          <p:spTgt spid="19390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3539">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93539">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3539">
                                            <p:txEl>
                                              <p:pRg st="8" end="8"/>
                                            </p:txEl>
                                          </p:spTgt>
                                        </p:tgtEl>
                                        <p:attrNameLst>
                                          <p:attrName>style.visibility</p:attrName>
                                        </p:attrNameLst>
                                      </p:cBhvr>
                                      <p:to>
                                        <p:strVal val="visible"/>
                                      </p:to>
                                    </p:set>
                                  </p:childTnLst>
                                </p:cTn>
                              </p:par>
                            </p:childTnLst>
                          </p:cTn>
                        </p:par>
                        <p:par>
                          <p:cTn id="32" fill="hold">
                            <p:stCondLst>
                              <p:cond delay="0"/>
                            </p:stCondLst>
                            <p:childTnLst>
                              <p:par>
                                <p:cTn id="33" presetID="9" presetClass="entr" presetSubtype="0" fill="hold" nodeType="afterEffect">
                                  <p:stCondLst>
                                    <p:cond delay="0"/>
                                  </p:stCondLst>
                                  <p:childTnLst>
                                    <p:set>
                                      <p:cBhvr>
                                        <p:cTn id="34" dur="1" fill="hold">
                                          <p:stCondLst>
                                            <p:cond delay="0"/>
                                          </p:stCondLst>
                                        </p:cTn>
                                        <p:tgtEl>
                                          <p:spTgt spid="194067"/>
                                        </p:tgtEl>
                                        <p:attrNameLst>
                                          <p:attrName>style.visibility</p:attrName>
                                        </p:attrNameLst>
                                      </p:cBhvr>
                                      <p:to>
                                        <p:strVal val="visible"/>
                                      </p:to>
                                    </p:set>
                                    <p:animEffect transition="in" filter="dissolve">
                                      <p:cBhvr>
                                        <p:cTn id="35" dur="500"/>
                                        <p:tgtEl>
                                          <p:spTgt spid="19406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3539">
                                            <p:txEl>
                                              <p:pRg st="9" end="9"/>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grpId="0" nodeType="afterEffect">
                                  <p:stCondLst>
                                    <p:cond delay="0"/>
                                  </p:stCondLst>
                                  <p:childTnLst>
                                    <p:set>
                                      <p:cBhvr>
                                        <p:cTn id="42" dur="1" fill="hold">
                                          <p:stCondLst>
                                            <p:cond delay="0"/>
                                          </p:stCondLst>
                                        </p:cTn>
                                        <p:tgtEl>
                                          <p:spTgt spid="194228"/>
                                        </p:tgtEl>
                                        <p:attrNameLst>
                                          <p:attrName>style.visibility</p:attrName>
                                        </p:attrNameLst>
                                      </p:cBhvr>
                                      <p:to>
                                        <p:strVal val="visible"/>
                                      </p:to>
                                    </p:set>
                                    <p:animEffect transition="in" filter="dissolve">
                                      <p:cBhvr>
                                        <p:cTn id="43" dur="500"/>
                                        <p:tgtEl>
                                          <p:spTgt spid="19422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1" nodeType="clickEffect">
                                  <p:stCondLst>
                                    <p:cond delay="0"/>
                                  </p:stCondLst>
                                  <p:childTnLst>
                                    <p:animEffect transition="out" filter="dissolve">
                                      <p:cBhvr>
                                        <p:cTn id="47" dur="500"/>
                                        <p:tgtEl>
                                          <p:spTgt spid="194228"/>
                                        </p:tgtEl>
                                      </p:cBhvr>
                                    </p:animEffect>
                                    <p:set>
                                      <p:cBhvr>
                                        <p:cTn id="48" dur="1" fill="hold">
                                          <p:stCondLst>
                                            <p:cond delay="499"/>
                                          </p:stCondLst>
                                        </p:cTn>
                                        <p:tgtEl>
                                          <p:spTgt spid="194228"/>
                                        </p:tgtEl>
                                        <p:attrNameLst>
                                          <p:attrName>style.visibility</p:attrName>
                                        </p:attrNameLst>
                                      </p:cBhvr>
                                      <p:to>
                                        <p:strVal val="hidden"/>
                                      </p:to>
                                    </p:set>
                                  </p:childTnLst>
                                </p:cTn>
                              </p:par>
                              <p:par>
                                <p:cTn id="49" presetID="9" presetClass="entr" presetSubtype="0" fill="hold" grpId="0" nodeType="withEffect">
                                  <p:stCondLst>
                                    <p:cond delay="0"/>
                                  </p:stCondLst>
                                  <p:childTnLst>
                                    <p:set>
                                      <p:cBhvr>
                                        <p:cTn id="50" dur="1" fill="hold">
                                          <p:stCondLst>
                                            <p:cond delay="0"/>
                                          </p:stCondLst>
                                        </p:cTn>
                                        <p:tgtEl>
                                          <p:spTgt spid="194390"/>
                                        </p:tgtEl>
                                        <p:attrNameLst>
                                          <p:attrName>style.visibility</p:attrName>
                                        </p:attrNameLst>
                                      </p:cBhvr>
                                      <p:to>
                                        <p:strVal val="visible"/>
                                      </p:to>
                                    </p:set>
                                    <p:animEffect transition="in" filter="dissolve">
                                      <p:cBhvr>
                                        <p:cTn id="51" dur="500"/>
                                        <p:tgtEl>
                                          <p:spTgt spid="194390"/>
                                        </p:tgtEl>
                                      </p:cBhvr>
                                    </p:animEffect>
                                  </p:childTnLst>
                                </p:cTn>
                              </p:par>
                            </p:childTnLst>
                          </p:cTn>
                        </p:par>
                        <p:par>
                          <p:cTn id="52" fill="hold">
                            <p:stCondLst>
                              <p:cond delay="500"/>
                            </p:stCondLst>
                            <p:childTnLst>
                              <p:par>
                                <p:cTn id="53" presetID="9" presetClass="entr" presetSubtype="0" fill="hold" nodeType="afterEffect">
                                  <p:stCondLst>
                                    <p:cond delay="0"/>
                                  </p:stCondLst>
                                  <p:childTnLst>
                                    <p:set>
                                      <p:cBhvr>
                                        <p:cTn id="54" dur="1" fill="hold">
                                          <p:stCondLst>
                                            <p:cond delay="0"/>
                                          </p:stCondLst>
                                        </p:cTn>
                                        <p:tgtEl>
                                          <p:spTgt spid="194229"/>
                                        </p:tgtEl>
                                        <p:attrNameLst>
                                          <p:attrName>style.visibility</p:attrName>
                                        </p:attrNameLst>
                                      </p:cBhvr>
                                      <p:to>
                                        <p:strVal val="visible"/>
                                      </p:to>
                                    </p:set>
                                    <p:animEffect transition="in" filter="dissolve">
                                      <p:cBhvr>
                                        <p:cTn id="55" dur="500"/>
                                        <p:tgtEl>
                                          <p:spTgt spid="19422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xit" presetSubtype="0" fill="hold" grpId="1" nodeType="clickEffect">
                                  <p:stCondLst>
                                    <p:cond delay="0"/>
                                  </p:stCondLst>
                                  <p:childTnLst>
                                    <p:animEffect transition="out" filter="dissolve">
                                      <p:cBhvr>
                                        <p:cTn id="59" dur="500"/>
                                        <p:tgtEl>
                                          <p:spTgt spid="194390"/>
                                        </p:tgtEl>
                                      </p:cBhvr>
                                    </p:animEffect>
                                    <p:set>
                                      <p:cBhvr>
                                        <p:cTn id="60" dur="1" fill="hold">
                                          <p:stCondLst>
                                            <p:cond delay="499"/>
                                          </p:stCondLst>
                                        </p:cTn>
                                        <p:tgtEl>
                                          <p:spTgt spid="194390"/>
                                        </p:tgtEl>
                                        <p:attrNameLst>
                                          <p:attrName>style.visibility</p:attrName>
                                        </p:attrNameLst>
                                      </p:cBhvr>
                                      <p:to>
                                        <p:strVal val="hidden"/>
                                      </p:to>
                                    </p:set>
                                  </p:childTnLst>
                                </p:cTn>
                              </p:par>
                              <p:par>
                                <p:cTn id="61" presetID="9" presetClass="entr" presetSubtype="0" fill="hold" grpId="0" nodeType="withEffect">
                                  <p:stCondLst>
                                    <p:cond delay="0"/>
                                  </p:stCondLst>
                                  <p:childTnLst>
                                    <p:set>
                                      <p:cBhvr>
                                        <p:cTn id="62" dur="1" fill="hold">
                                          <p:stCondLst>
                                            <p:cond delay="0"/>
                                          </p:stCondLst>
                                        </p:cTn>
                                        <p:tgtEl>
                                          <p:spTgt spid="194552"/>
                                        </p:tgtEl>
                                        <p:attrNameLst>
                                          <p:attrName>style.visibility</p:attrName>
                                        </p:attrNameLst>
                                      </p:cBhvr>
                                      <p:to>
                                        <p:strVal val="visible"/>
                                      </p:to>
                                    </p:set>
                                    <p:animEffect transition="in" filter="dissolve">
                                      <p:cBhvr>
                                        <p:cTn id="63" dur="500"/>
                                        <p:tgtEl>
                                          <p:spTgt spid="194552"/>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194391"/>
                                        </p:tgtEl>
                                        <p:attrNameLst>
                                          <p:attrName>style.visibility</p:attrName>
                                        </p:attrNameLst>
                                      </p:cBhvr>
                                      <p:to>
                                        <p:strVal val="visible"/>
                                      </p:to>
                                    </p:set>
                                    <p:animEffect transition="in" filter="dissolve">
                                      <p:cBhvr>
                                        <p:cTn id="67" dur="500"/>
                                        <p:tgtEl>
                                          <p:spTgt spid="19439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1" nodeType="clickEffect">
                                  <p:stCondLst>
                                    <p:cond delay="0"/>
                                  </p:stCondLst>
                                  <p:childTnLst>
                                    <p:animEffect transition="out" filter="dissolve">
                                      <p:cBhvr>
                                        <p:cTn id="71" dur="500"/>
                                        <p:tgtEl>
                                          <p:spTgt spid="194552"/>
                                        </p:tgtEl>
                                      </p:cBhvr>
                                    </p:animEffect>
                                    <p:set>
                                      <p:cBhvr>
                                        <p:cTn id="72" dur="1" fill="hold">
                                          <p:stCondLst>
                                            <p:cond delay="499"/>
                                          </p:stCondLst>
                                        </p:cTn>
                                        <p:tgtEl>
                                          <p:spTgt spid="194552"/>
                                        </p:tgtEl>
                                        <p:attrNameLst>
                                          <p:attrName>style.visibility</p:attrName>
                                        </p:attrNameLst>
                                      </p:cBhvr>
                                      <p:to>
                                        <p:strVal val="hidden"/>
                                      </p:to>
                                    </p:set>
                                  </p:childTnLst>
                                </p:cTn>
                              </p:par>
                              <p:par>
                                <p:cTn id="73" presetID="9" presetClass="entr" presetSubtype="0" fill="hold" grpId="0" nodeType="withEffect">
                                  <p:stCondLst>
                                    <p:cond delay="0"/>
                                  </p:stCondLst>
                                  <p:childTnLst>
                                    <p:set>
                                      <p:cBhvr>
                                        <p:cTn id="74" dur="1" fill="hold">
                                          <p:stCondLst>
                                            <p:cond delay="0"/>
                                          </p:stCondLst>
                                        </p:cTn>
                                        <p:tgtEl>
                                          <p:spTgt spid="194714"/>
                                        </p:tgtEl>
                                        <p:attrNameLst>
                                          <p:attrName>style.visibility</p:attrName>
                                        </p:attrNameLst>
                                      </p:cBhvr>
                                      <p:to>
                                        <p:strVal val="visible"/>
                                      </p:to>
                                    </p:set>
                                    <p:animEffect transition="in" filter="dissolve">
                                      <p:cBhvr>
                                        <p:cTn id="75" dur="500"/>
                                        <p:tgtEl>
                                          <p:spTgt spid="194714"/>
                                        </p:tgtEl>
                                      </p:cBhvr>
                                    </p:animEffect>
                                  </p:childTnLst>
                                </p:cTn>
                              </p:par>
                            </p:childTnLst>
                          </p:cTn>
                        </p:par>
                        <p:par>
                          <p:cTn id="76" fill="hold">
                            <p:stCondLst>
                              <p:cond delay="500"/>
                            </p:stCondLst>
                            <p:childTnLst>
                              <p:par>
                                <p:cTn id="77" presetID="9" presetClass="entr" presetSubtype="0" fill="hold" nodeType="afterEffect">
                                  <p:stCondLst>
                                    <p:cond delay="0"/>
                                  </p:stCondLst>
                                  <p:childTnLst>
                                    <p:set>
                                      <p:cBhvr>
                                        <p:cTn id="78" dur="1" fill="hold">
                                          <p:stCondLst>
                                            <p:cond delay="0"/>
                                          </p:stCondLst>
                                        </p:cTn>
                                        <p:tgtEl>
                                          <p:spTgt spid="194553"/>
                                        </p:tgtEl>
                                        <p:attrNameLst>
                                          <p:attrName>style.visibility</p:attrName>
                                        </p:attrNameLst>
                                      </p:cBhvr>
                                      <p:to>
                                        <p:strVal val="visible"/>
                                      </p:to>
                                    </p:set>
                                    <p:animEffect transition="in" filter="dissolve">
                                      <p:cBhvr>
                                        <p:cTn id="79" dur="500"/>
                                        <p:tgtEl>
                                          <p:spTgt spid="194553"/>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1" nodeType="clickEffect">
                                  <p:stCondLst>
                                    <p:cond delay="0"/>
                                  </p:stCondLst>
                                  <p:childTnLst>
                                    <p:animEffect transition="out" filter="dissolve">
                                      <p:cBhvr>
                                        <p:cTn id="83" dur="500"/>
                                        <p:tgtEl>
                                          <p:spTgt spid="194714"/>
                                        </p:tgtEl>
                                      </p:cBhvr>
                                    </p:animEffect>
                                    <p:set>
                                      <p:cBhvr>
                                        <p:cTn id="84" dur="1" fill="hold">
                                          <p:stCondLst>
                                            <p:cond delay="499"/>
                                          </p:stCondLst>
                                        </p:cTn>
                                        <p:tgtEl>
                                          <p:spTgt spid="19471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935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bldLvl="3"/>
      <p:bldP spid="194228" grpId="0" autoUpdateAnimBg="0"/>
      <p:bldP spid="194228" grpId="1"/>
      <p:bldP spid="194390" grpId="0" autoUpdateAnimBg="0"/>
      <p:bldP spid="194390" grpId="1"/>
      <p:bldP spid="194552" grpId="0" autoUpdateAnimBg="0"/>
      <p:bldP spid="194552" grpId="1"/>
      <p:bldP spid="194714" grpId="0" autoUpdateAnimBg="0"/>
      <p:bldP spid="194714" grpId="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smtClean="0"/>
              <a:t>t-Tests</a:t>
            </a:r>
            <a:endParaRPr lang="en-US"/>
          </a:p>
        </p:txBody>
      </p:sp>
      <p:sp>
        <p:nvSpPr>
          <p:cNvPr id="10" name="Slide Number Placeholder 5"/>
          <p:cNvSpPr>
            <a:spLocks noGrp="1"/>
          </p:cNvSpPr>
          <p:nvPr>
            <p:ph type="sldNum" sz="quarter" idx="12"/>
          </p:nvPr>
        </p:nvSpPr>
        <p:spPr/>
        <p:txBody>
          <a:bodyPr/>
          <a:lstStyle/>
          <a:p>
            <a:r>
              <a:rPr lang="en-US"/>
              <a:t>Slide #</a:t>
            </a:r>
            <a:fld id="{2D6248EF-A11C-41C9-839E-1DD215FD3515}" type="slidenum">
              <a:rPr lang="en-US"/>
              <a:pPr/>
              <a:t>4</a:t>
            </a:fld>
            <a:endParaRPr lang="en-US"/>
          </a:p>
        </p:txBody>
      </p:sp>
      <p:sp>
        <p:nvSpPr>
          <p:cNvPr id="159746" name="Rectangle 2"/>
          <p:cNvSpPr>
            <a:spLocks noGrp="1" noChangeArrowheads="1"/>
          </p:cNvSpPr>
          <p:nvPr>
            <p:ph type="title"/>
          </p:nvPr>
        </p:nvSpPr>
        <p:spPr>
          <a:xfrm>
            <a:off x="685800" y="76200"/>
            <a:ext cx="7772400" cy="762000"/>
          </a:xfrm>
        </p:spPr>
        <p:txBody>
          <a:bodyPr/>
          <a:lstStyle/>
          <a:p>
            <a:r>
              <a:rPr lang="en-US"/>
              <a:t>1-sample t-test</a:t>
            </a:r>
          </a:p>
        </p:txBody>
      </p:sp>
      <p:sp>
        <p:nvSpPr>
          <p:cNvPr id="159747" name="Rectangle 3"/>
          <p:cNvSpPr>
            <a:spLocks noGrp="1" noChangeArrowheads="1"/>
          </p:cNvSpPr>
          <p:nvPr>
            <p:ph type="body" idx="1"/>
          </p:nvPr>
        </p:nvSpPr>
        <p:spPr>
          <a:xfrm>
            <a:off x="152400" y="885825"/>
            <a:ext cx="8763000" cy="6048375"/>
          </a:xfrm>
        </p:spPr>
        <p:txBody>
          <a:bodyPr/>
          <a:lstStyle/>
          <a:p>
            <a:pPr>
              <a:lnSpc>
                <a:spcPct val="90000"/>
              </a:lnSpc>
            </a:pPr>
            <a:r>
              <a:rPr lang="en-US" b="1" dirty="0"/>
              <a:t>H</a:t>
            </a:r>
            <a:r>
              <a:rPr lang="en-US" b="1" baseline="-25000" dirty="0"/>
              <a:t>o</a:t>
            </a:r>
            <a:r>
              <a:rPr lang="en-US" b="1" dirty="0"/>
              <a:t>:</a:t>
            </a:r>
            <a:r>
              <a:rPr lang="en-US" dirty="0"/>
              <a:t> </a:t>
            </a:r>
            <a:r>
              <a:rPr lang="en-US" dirty="0">
                <a:latin typeface="Symbol" pitchFamily="18" charset="2"/>
              </a:rPr>
              <a:t>m</a:t>
            </a:r>
            <a:r>
              <a:rPr lang="en-US" dirty="0"/>
              <a:t> = </a:t>
            </a:r>
            <a:r>
              <a:rPr lang="en-US" dirty="0" err="1">
                <a:latin typeface="Symbol" pitchFamily="18" charset="2"/>
              </a:rPr>
              <a:t>m</a:t>
            </a:r>
            <a:r>
              <a:rPr lang="en-US" baseline="-25000" dirty="0" err="1"/>
              <a:t>o</a:t>
            </a:r>
            <a:r>
              <a:rPr lang="en-US" dirty="0"/>
              <a:t>	(where </a:t>
            </a:r>
            <a:r>
              <a:rPr lang="en-US" dirty="0" err="1">
                <a:latin typeface="Symbol" pitchFamily="18" charset="2"/>
              </a:rPr>
              <a:t>m</a:t>
            </a:r>
            <a:r>
              <a:rPr lang="en-US" baseline="-25000" dirty="0" err="1"/>
              <a:t>o</a:t>
            </a:r>
            <a:r>
              <a:rPr lang="en-US" dirty="0"/>
              <a:t> = specific value)</a:t>
            </a:r>
          </a:p>
          <a:p>
            <a:pPr>
              <a:lnSpc>
                <a:spcPct val="90000"/>
              </a:lnSpc>
            </a:pPr>
            <a:endParaRPr lang="en-US" sz="500" b="1" dirty="0" smtClean="0"/>
          </a:p>
          <a:p>
            <a:pPr>
              <a:lnSpc>
                <a:spcPct val="90000"/>
              </a:lnSpc>
            </a:pPr>
            <a:r>
              <a:rPr lang="en-US" b="1" dirty="0"/>
              <a:t>Statistic:</a:t>
            </a:r>
          </a:p>
          <a:p>
            <a:pPr>
              <a:lnSpc>
                <a:spcPct val="90000"/>
              </a:lnSpc>
            </a:pPr>
            <a:endParaRPr lang="en-US" sz="1000" b="1" dirty="0" smtClean="0"/>
          </a:p>
          <a:p>
            <a:pPr>
              <a:lnSpc>
                <a:spcPct val="90000"/>
              </a:lnSpc>
            </a:pPr>
            <a:r>
              <a:rPr lang="en-US" b="1" dirty="0" smtClean="0"/>
              <a:t>Test </a:t>
            </a:r>
            <a:r>
              <a:rPr lang="en-US" b="1" dirty="0"/>
              <a:t>Statistic: </a:t>
            </a:r>
          </a:p>
          <a:p>
            <a:pPr>
              <a:lnSpc>
                <a:spcPct val="90000"/>
              </a:lnSpc>
            </a:pPr>
            <a:endParaRPr lang="en-US" sz="1200" b="1" dirty="0" smtClean="0"/>
          </a:p>
          <a:p>
            <a:pPr>
              <a:lnSpc>
                <a:spcPct val="90000"/>
              </a:lnSpc>
            </a:pPr>
            <a:r>
              <a:rPr lang="en-US" b="1" dirty="0" smtClean="0"/>
              <a:t>Assume</a:t>
            </a:r>
            <a:r>
              <a:rPr lang="en-US" b="1" dirty="0"/>
              <a:t>:</a:t>
            </a:r>
          </a:p>
          <a:p>
            <a:pPr lvl="1">
              <a:lnSpc>
                <a:spcPct val="90000"/>
              </a:lnSpc>
            </a:pPr>
            <a:r>
              <a:rPr lang="en-US" dirty="0"/>
              <a:t> </a:t>
            </a:r>
            <a:r>
              <a:rPr lang="en-US" dirty="0">
                <a:latin typeface="Symbol" pitchFamily="18" charset="2"/>
              </a:rPr>
              <a:t>s</a:t>
            </a:r>
            <a:r>
              <a:rPr lang="en-US" dirty="0"/>
              <a:t> is </a:t>
            </a:r>
            <a:r>
              <a:rPr lang="en-US" b="1" dirty="0" err="1"/>
              <a:t>UN</a:t>
            </a:r>
            <a:r>
              <a:rPr lang="en-US" dirty="0" err="1"/>
              <a:t>known</a:t>
            </a:r>
            <a:endParaRPr lang="en-US" dirty="0"/>
          </a:p>
          <a:p>
            <a:pPr lvl="1">
              <a:lnSpc>
                <a:spcPct val="90000"/>
              </a:lnSpc>
            </a:pPr>
            <a:r>
              <a:rPr lang="en-US" dirty="0"/>
              <a:t> n is large (so that the test stat follows a t-distribution)</a:t>
            </a:r>
          </a:p>
          <a:p>
            <a:pPr lvl="2">
              <a:lnSpc>
                <a:spcPct val="90000"/>
              </a:lnSpc>
            </a:pPr>
            <a:r>
              <a:rPr lang="en-US" dirty="0"/>
              <a:t>n </a:t>
            </a:r>
            <a:r>
              <a:rPr lang="en-US" u="sng" dirty="0"/>
              <a:t>&gt;</a:t>
            </a:r>
            <a:r>
              <a:rPr lang="en-US" dirty="0"/>
              <a:t> </a:t>
            </a:r>
            <a:r>
              <a:rPr lang="en-US" dirty="0">
                <a:solidFill>
                  <a:schemeClr val="accent1"/>
                </a:solidFill>
              </a:rPr>
              <a:t>40</a:t>
            </a:r>
            <a:r>
              <a:rPr lang="en-US" dirty="0"/>
              <a:t>, OR</a:t>
            </a:r>
          </a:p>
          <a:p>
            <a:pPr lvl="2">
              <a:lnSpc>
                <a:spcPct val="90000"/>
              </a:lnSpc>
            </a:pPr>
            <a:r>
              <a:rPr lang="en-US" dirty="0"/>
              <a:t>n </a:t>
            </a:r>
            <a:r>
              <a:rPr lang="en-US" u="sng" dirty="0"/>
              <a:t>&gt;</a:t>
            </a:r>
            <a:r>
              <a:rPr lang="en-US" dirty="0"/>
              <a:t> 15 and </a:t>
            </a:r>
            <a:r>
              <a:rPr lang="en-US" dirty="0" smtClean="0">
                <a:solidFill>
                  <a:schemeClr val="accent1"/>
                </a:solidFill>
              </a:rPr>
              <a:t>histogram </a:t>
            </a:r>
            <a:r>
              <a:rPr lang="en-US" dirty="0" smtClean="0"/>
              <a:t>is </a:t>
            </a:r>
            <a:r>
              <a:rPr lang="en-US" dirty="0"/>
              <a:t>not strongly skewed, OR</a:t>
            </a:r>
          </a:p>
          <a:p>
            <a:pPr lvl="2">
              <a:lnSpc>
                <a:spcPct val="90000"/>
              </a:lnSpc>
            </a:pPr>
            <a:r>
              <a:rPr lang="en-US" dirty="0" smtClean="0">
                <a:solidFill>
                  <a:schemeClr val="accent1"/>
                </a:solidFill>
              </a:rPr>
              <a:t>Histogram </a:t>
            </a:r>
            <a:r>
              <a:rPr lang="en-US" dirty="0" smtClean="0"/>
              <a:t>is </a:t>
            </a:r>
            <a:r>
              <a:rPr lang="en-US" dirty="0"/>
              <a:t>approximately </a:t>
            </a:r>
            <a:r>
              <a:rPr lang="en-US" dirty="0" smtClean="0"/>
              <a:t>normal</a:t>
            </a:r>
          </a:p>
          <a:p>
            <a:pPr lvl="2">
              <a:lnSpc>
                <a:spcPct val="90000"/>
              </a:lnSpc>
            </a:pPr>
            <a:endParaRPr lang="en-US" sz="1200" dirty="0" smtClean="0"/>
          </a:p>
          <a:p>
            <a:pPr>
              <a:lnSpc>
                <a:spcPct val="90000"/>
              </a:lnSpc>
            </a:pPr>
            <a:r>
              <a:rPr lang="en-US" b="1" dirty="0"/>
              <a:t>When:</a:t>
            </a:r>
            <a:r>
              <a:rPr lang="en-US" dirty="0"/>
              <a:t> </a:t>
            </a:r>
            <a:r>
              <a:rPr lang="en-US" i="1" dirty="0">
                <a:solidFill>
                  <a:schemeClr val="accent1"/>
                </a:solidFill>
              </a:rPr>
              <a:t>Quantitative variable, one population sampled, </a:t>
            </a:r>
            <a:r>
              <a:rPr lang="en-US" i="1" dirty="0">
                <a:solidFill>
                  <a:schemeClr val="accent1"/>
                </a:solidFill>
                <a:latin typeface="Symbol" pitchFamily="18" charset="2"/>
              </a:rPr>
              <a:t>s</a:t>
            </a:r>
            <a:r>
              <a:rPr lang="en-US" i="1" dirty="0">
                <a:solidFill>
                  <a:schemeClr val="accent1"/>
                </a:solidFill>
              </a:rPr>
              <a:t> is </a:t>
            </a:r>
            <a:r>
              <a:rPr lang="en-US" b="1" i="1" dirty="0" err="1">
                <a:solidFill>
                  <a:schemeClr val="accent1"/>
                </a:solidFill>
              </a:rPr>
              <a:t>UN</a:t>
            </a:r>
            <a:r>
              <a:rPr lang="en-US" i="1" dirty="0" err="1">
                <a:solidFill>
                  <a:schemeClr val="accent1"/>
                </a:solidFill>
              </a:rPr>
              <a:t>known</a:t>
            </a:r>
            <a:r>
              <a:rPr lang="en-US" dirty="0" smtClean="0">
                <a:solidFill>
                  <a:schemeClr val="accent1"/>
                </a:solidFill>
              </a:rPr>
              <a:t>.</a:t>
            </a:r>
            <a:endParaRPr lang="en-US" dirty="0"/>
          </a:p>
        </p:txBody>
      </p:sp>
      <p:graphicFrame>
        <p:nvGraphicFramePr>
          <p:cNvPr id="159748" name="Object 4"/>
          <p:cNvGraphicFramePr>
            <a:graphicFrameLocks noChangeAspect="1"/>
          </p:cNvGraphicFramePr>
          <p:nvPr>
            <p:extLst>
              <p:ext uri="{D42A27DB-BD31-4B8C-83A1-F6EECF244321}">
                <p14:modId xmlns:p14="http://schemas.microsoft.com/office/powerpoint/2010/main" val="3613706547"/>
              </p:ext>
            </p:extLst>
          </p:nvPr>
        </p:nvGraphicFramePr>
        <p:xfrm>
          <a:off x="2203938" y="1488831"/>
          <a:ext cx="381000" cy="457200"/>
        </p:xfrm>
        <a:graphic>
          <a:graphicData uri="http://schemas.openxmlformats.org/presentationml/2006/ole">
            <mc:AlternateContent xmlns:mc="http://schemas.openxmlformats.org/markup-compatibility/2006">
              <mc:Choice xmlns:v="urn:schemas-microsoft-com:vml" Requires="v">
                <p:oleObj spid="_x0000_s159803" name="Equation" r:id="rId3" imgW="126720" imgH="152280" progId="Equation.3">
                  <p:embed/>
                </p:oleObj>
              </mc:Choice>
              <mc:Fallback>
                <p:oleObj name="Equation" r:id="rId3" imgW="126720" imgH="1522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938" y="1488831"/>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50" name="Object 6"/>
          <p:cNvGraphicFramePr>
            <a:graphicFrameLocks noChangeAspect="1"/>
          </p:cNvGraphicFramePr>
          <p:nvPr>
            <p:extLst>
              <p:ext uri="{D42A27DB-BD31-4B8C-83A1-F6EECF244321}">
                <p14:modId xmlns:p14="http://schemas.microsoft.com/office/powerpoint/2010/main" val="1893647741"/>
              </p:ext>
            </p:extLst>
          </p:nvPr>
        </p:nvGraphicFramePr>
        <p:xfrm>
          <a:off x="3030415" y="1878990"/>
          <a:ext cx="1968500" cy="1385887"/>
        </p:xfrm>
        <a:graphic>
          <a:graphicData uri="http://schemas.openxmlformats.org/presentationml/2006/ole">
            <mc:AlternateContent xmlns:mc="http://schemas.openxmlformats.org/markup-compatibility/2006">
              <mc:Choice xmlns:v="urn:schemas-microsoft-com:vml" Requires="v">
                <p:oleObj spid="_x0000_s159804" name="Equation" r:id="rId5" imgW="647640" imgH="457200" progId="Equation.3">
                  <p:embed/>
                </p:oleObj>
              </mc:Choice>
              <mc:Fallback>
                <p:oleObj name="Equation" r:id="rId5" imgW="647640" imgH="4572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0415" y="1878990"/>
                        <a:ext cx="1968500" cy="138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1" name="Text Box 7"/>
          <p:cNvSpPr txBox="1">
            <a:spLocks noChangeArrowheads="1"/>
          </p:cNvSpPr>
          <p:nvPr/>
        </p:nvSpPr>
        <p:spPr bwMode="auto">
          <a:xfrm>
            <a:off x="5057775" y="2138547"/>
            <a:ext cx="1495425" cy="579437"/>
          </a:xfrm>
          <a:prstGeom prst="rect">
            <a:avLst/>
          </a:prstGeom>
          <a:noFill/>
          <a:ln w="9525">
            <a:noFill/>
            <a:miter lim="800000"/>
            <a:headEnd/>
            <a:tailEnd/>
          </a:ln>
          <a:effectLst/>
        </p:spPr>
        <p:txBody>
          <a:bodyPr wrap="none">
            <a:spAutoFit/>
          </a:bodyPr>
          <a:lstStyle/>
          <a:p>
            <a:r>
              <a:rPr lang="en-US" sz="3200" dirty="0" err="1">
                <a:solidFill>
                  <a:schemeClr val="accent1"/>
                </a:solidFill>
              </a:rPr>
              <a:t>df</a:t>
            </a:r>
            <a:r>
              <a:rPr lang="en-US" sz="3200" dirty="0">
                <a:solidFill>
                  <a:schemeClr val="accent1"/>
                </a:solidFill>
              </a:rPr>
              <a:t> = n-1</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975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597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747">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59747">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9747">
                                            <p:txEl>
                                              <p:pRg st="8" end="8"/>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59747">
                                            <p:txEl>
                                              <p:pRg st="9" end="9"/>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59747">
                                            <p:txEl>
                                              <p:pRg st="10" end="10"/>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59747">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97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uiExpand="1" build="p"/>
      <p:bldP spid="15975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14F30B6B-04E6-45DD-8B78-F87DF7667C17}" type="slidenum">
              <a:rPr lang="en-US"/>
              <a:pPr/>
              <a:t>5</a:t>
            </a:fld>
            <a:endParaRPr lang="en-US"/>
          </a:p>
        </p:txBody>
      </p:sp>
      <p:sp>
        <p:nvSpPr>
          <p:cNvPr id="134146" name="Rectangle 2"/>
          <p:cNvSpPr>
            <a:spLocks noGrp="1" noChangeArrowheads="1"/>
          </p:cNvSpPr>
          <p:nvPr>
            <p:ph type="title"/>
          </p:nvPr>
        </p:nvSpPr>
        <p:spPr>
          <a:xfrm>
            <a:off x="685800" y="152400"/>
            <a:ext cx="7772400" cy="838200"/>
          </a:xfrm>
        </p:spPr>
        <p:txBody>
          <a:bodyPr/>
          <a:lstStyle/>
          <a:p>
            <a:r>
              <a:rPr lang="en-US"/>
              <a:t>A Full Example</a:t>
            </a:r>
          </a:p>
        </p:txBody>
      </p:sp>
      <p:sp>
        <p:nvSpPr>
          <p:cNvPr id="134147" name="Rectangle 3"/>
          <p:cNvSpPr>
            <a:spLocks noGrp="1" noChangeArrowheads="1"/>
          </p:cNvSpPr>
          <p:nvPr>
            <p:ph type="body" idx="1"/>
          </p:nvPr>
        </p:nvSpPr>
        <p:spPr>
          <a:xfrm>
            <a:off x="228600" y="1295400"/>
            <a:ext cx="8839200" cy="5562600"/>
          </a:xfrm>
        </p:spPr>
        <p:txBody>
          <a:bodyPr/>
          <a:lstStyle/>
          <a:p>
            <a:pPr>
              <a:lnSpc>
                <a:spcPct val="90000"/>
              </a:lnSpc>
            </a:pPr>
            <a:r>
              <a:rPr lang="en-US" u="sng" dirty="0"/>
              <a:t>In Health</a:t>
            </a:r>
            <a:r>
              <a:rPr lang="en-US" dirty="0"/>
              <a:t> magazine reported (March/April 1990) that the </a:t>
            </a:r>
            <a:r>
              <a:rPr lang="en-US" dirty="0" smtClean="0"/>
              <a:t>average </a:t>
            </a:r>
            <a:r>
              <a:rPr lang="en-US" dirty="0"/>
              <a:t>saturated fat in one pound packages of butter was </a:t>
            </a:r>
            <a:r>
              <a:rPr lang="en-US" dirty="0" smtClean="0"/>
              <a:t>66%.  </a:t>
            </a:r>
            <a:r>
              <a:rPr lang="en-US" dirty="0"/>
              <a:t>A food company wants to determine if its brand </a:t>
            </a:r>
            <a:r>
              <a:rPr lang="en-US" dirty="0" smtClean="0"/>
              <a:t>significantly differs </a:t>
            </a:r>
            <a:r>
              <a:rPr lang="en-US" dirty="0"/>
              <a:t>from this overall mean.  </a:t>
            </a:r>
            <a:r>
              <a:rPr lang="en-US" dirty="0" smtClean="0"/>
              <a:t>They </a:t>
            </a:r>
            <a:r>
              <a:rPr lang="en-US" dirty="0"/>
              <a:t>analyzed a random sample of 96 one pound packages of </a:t>
            </a:r>
            <a:r>
              <a:rPr lang="en-US" dirty="0" smtClean="0"/>
              <a:t>its </a:t>
            </a:r>
            <a:r>
              <a:rPr lang="en-US" dirty="0"/>
              <a:t>butter.  Test the company’s hypothesis at the 1% level.</a:t>
            </a:r>
          </a:p>
          <a:p>
            <a:pPr>
              <a:lnSpc>
                <a:spcPct val="90000"/>
              </a:lnSpc>
            </a:pPr>
            <a:endParaRPr lang="en-US" sz="1800" dirty="0"/>
          </a:p>
          <a:p>
            <a:pPr marL="0" indent="0">
              <a:lnSpc>
                <a:spcPct val="90000"/>
              </a:lnSpc>
              <a:buNone/>
            </a:pPr>
            <a:r>
              <a:rPr lang="en-US" sz="2800" dirty="0">
                <a:latin typeface="Courier New" pitchFamily="49" charset="0"/>
              </a:rPr>
              <a:t> </a:t>
            </a:r>
            <a:r>
              <a:rPr lang="en-US" sz="2800" dirty="0" smtClean="0">
                <a:latin typeface="Courier New" pitchFamily="49" charset="0"/>
              </a:rPr>
              <a:t> </a:t>
            </a:r>
            <a:r>
              <a:rPr lang="en-US" sz="2800" u="sng" dirty="0" smtClean="0">
                <a:latin typeface="Courier New" pitchFamily="49" charset="0"/>
              </a:rPr>
              <a:t>Variable  n  </a:t>
            </a:r>
            <a:r>
              <a:rPr lang="en-US" sz="2800" u="sng" dirty="0">
                <a:latin typeface="Courier New" pitchFamily="49" charset="0"/>
              </a:rPr>
              <a:t>Mean </a:t>
            </a:r>
            <a:r>
              <a:rPr lang="en-US" sz="2800" u="sng" dirty="0" smtClean="0">
                <a:latin typeface="Courier New" pitchFamily="49" charset="0"/>
              </a:rPr>
              <a:t>St. Dev.   Min  ...</a:t>
            </a:r>
            <a:endParaRPr lang="en-US" sz="2800" u="sng" dirty="0">
              <a:latin typeface="Courier New" pitchFamily="49" charset="0"/>
            </a:endParaRPr>
          </a:p>
          <a:p>
            <a:pPr>
              <a:lnSpc>
                <a:spcPct val="90000"/>
              </a:lnSpc>
              <a:buFontTx/>
              <a:buNone/>
            </a:pPr>
            <a:r>
              <a:rPr lang="en-US" sz="2800" dirty="0" smtClean="0">
                <a:latin typeface="Courier New" pitchFamily="49" charset="0"/>
              </a:rPr>
              <a:t>  %</a:t>
            </a:r>
            <a:r>
              <a:rPr lang="en-US" sz="2800" dirty="0" err="1">
                <a:latin typeface="Courier New" pitchFamily="49" charset="0"/>
              </a:rPr>
              <a:t>SatFat</a:t>
            </a:r>
            <a:r>
              <a:rPr lang="en-US" sz="2800" dirty="0">
                <a:latin typeface="Courier New" pitchFamily="49" charset="0"/>
              </a:rPr>
              <a:t>  96  65.6 </a:t>
            </a:r>
            <a:r>
              <a:rPr lang="en-US" sz="2800" dirty="0" smtClean="0">
                <a:latin typeface="Courier New" pitchFamily="49" charset="0"/>
              </a:rPr>
              <a:t>    1.41  60.2  ...</a:t>
            </a:r>
            <a:endParaRPr lang="en-US" sz="28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 name="Footer Placeholder 4"/>
          <p:cNvSpPr>
            <a:spLocks noGrp="1"/>
          </p:cNvSpPr>
          <p:nvPr>
            <p:ph type="ftr" sz="quarter" idx="11"/>
          </p:nvPr>
        </p:nvSpPr>
        <p:spPr/>
        <p:txBody>
          <a:bodyPr/>
          <a:lstStyle/>
          <a:p>
            <a:r>
              <a:rPr lang="en-US" smtClean="0"/>
              <a:t>t-Tests</a:t>
            </a:r>
            <a:endParaRPr lang="en-US"/>
          </a:p>
        </p:txBody>
      </p:sp>
      <p:sp>
        <p:nvSpPr>
          <p:cNvPr id="565" name="Slide Number Placeholder 5"/>
          <p:cNvSpPr>
            <a:spLocks noGrp="1"/>
          </p:cNvSpPr>
          <p:nvPr>
            <p:ph type="sldNum" sz="quarter" idx="12"/>
          </p:nvPr>
        </p:nvSpPr>
        <p:spPr/>
        <p:txBody>
          <a:bodyPr/>
          <a:lstStyle/>
          <a:p>
            <a:r>
              <a:rPr lang="en-US"/>
              <a:t>Slide #</a:t>
            </a:r>
            <a:fld id="{F4B89FBD-4F27-4810-9262-530354B53E69}" type="slidenum">
              <a:rPr lang="en-US"/>
              <a:pPr/>
              <a:t>6</a:t>
            </a:fld>
            <a:endParaRPr lang="en-US"/>
          </a:p>
        </p:txBody>
      </p:sp>
      <p:sp>
        <p:nvSpPr>
          <p:cNvPr id="181250" name="Rectangle 2"/>
          <p:cNvSpPr>
            <a:spLocks noGrp="1" noChangeArrowheads="1"/>
          </p:cNvSpPr>
          <p:nvPr>
            <p:ph type="title"/>
          </p:nvPr>
        </p:nvSpPr>
        <p:spPr>
          <a:xfrm>
            <a:off x="685800" y="152400"/>
            <a:ext cx="7772400" cy="838200"/>
          </a:xfrm>
        </p:spPr>
        <p:txBody>
          <a:bodyPr/>
          <a:lstStyle/>
          <a:p>
            <a:r>
              <a:rPr lang="en-US"/>
              <a:t>Practical Significance</a:t>
            </a:r>
          </a:p>
        </p:txBody>
      </p:sp>
      <p:sp>
        <p:nvSpPr>
          <p:cNvPr id="181251" name="Rectangle 3"/>
          <p:cNvSpPr>
            <a:spLocks noGrp="1" noChangeArrowheads="1"/>
          </p:cNvSpPr>
          <p:nvPr>
            <p:ph type="body" idx="1"/>
          </p:nvPr>
        </p:nvSpPr>
        <p:spPr>
          <a:xfrm>
            <a:off x="76200" y="990600"/>
            <a:ext cx="9067800" cy="2286000"/>
          </a:xfrm>
        </p:spPr>
        <p:txBody>
          <a:bodyPr/>
          <a:lstStyle/>
          <a:p>
            <a:r>
              <a:rPr lang="en-US" dirty="0"/>
              <a:t>Is there a real difference </a:t>
            </a:r>
            <a:r>
              <a:rPr lang="en-US" dirty="0" smtClean="0"/>
              <a:t>between </a:t>
            </a:r>
            <a:r>
              <a:rPr lang="en-US" dirty="0"/>
              <a:t>66% </a:t>
            </a:r>
            <a:r>
              <a:rPr lang="en-US" dirty="0" smtClean="0"/>
              <a:t>and 65.6% saturated fat?</a:t>
            </a:r>
            <a:endParaRPr lang="en-US" dirty="0"/>
          </a:p>
          <a:p>
            <a:r>
              <a:rPr lang="en-US" dirty="0"/>
              <a:t>If the sample size is large enough, any hypothesis can be rejected.</a:t>
            </a:r>
          </a:p>
        </p:txBody>
      </p:sp>
      <p:grpSp>
        <p:nvGrpSpPr>
          <p:cNvPr id="2" name="Group 4"/>
          <p:cNvGrpSpPr>
            <a:grpSpLocks/>
          </p:cNvGrpSpPr>
          <p:nvPr/>
        </p:nvGrpSpPr>
        <p:grpSpPr bwMode="auto">
          <a:xfrm>
            <a:off x="2246313" y="3744913"/>
            <a:ext cx="3905250" cy="2038350"/>
            <a:chOff x="1261" y="1638"/>
            <a:chExt cx="3320" cy="1816"/>
          </a:xfrm>
        </p:grpSpPr>
        <p:sp>
          <p:nvSpPr>
            <p:cNvPr id="181253" name="Freeform 5"/>
            <p:cNvSpPr>
              <a:spLocks noChangeAspect="1"/>
            </p:cNvSpPr>
            <p:nvPr/>
          </p:nvSpPr>
          <p:spPr bwMode="auto">
            <a:xfrm>
              <a:off x="1261" y="3414"/>
              <a:ext cx="56" cy="33"/>
            </a:xfrm>
            <a:custGeom>
              <a:avLst/>
              <a:gdLst/>
              <a:ahLst/>
              <a:cxnLst>
                <a:cxn ang="0">
                  <a:pos x="37" y="15"/>
                </a:cxn>
                <a:cxn ang="0">
                  <a:pos x="37" y="0"/>
                </a:cxn>
                <a:cxn ang="0">
                  <a:pos x="0" y="7"/>
                </a:cxn>
                <a:cxn ang="0">
                  <a:pos x="7" y="22"/>
                </a:cxn>
                <a:cxn ang="0">
                  <a:pos x="37" y="15"/>
                </a:cxn>
              </a:cxnLst>
              <a:rect l="0" t="0" r="r" b="b"/>
              <a:pathLst>
                <a:path w="37" h="22">
                  <a:moveTo>
                    <a:pt x="37" y="15"/>
                  </a:moveTo>
                  <a:lnTo>
                    <a:pt x="37" y="0"/>
                  </a:lnTo>
                  <a:lnTo>
                    <a:pt x="0" y="7"/>
                  </a:lnTo>
                  <a:lnTo>
                    <a:pt x="7" y="22"/>
                  </a:lnTo>
                  <a:lnTo>
                    <a:pt x="37" y="15"/>
                  </a:lnTo>
                  <a:close/>
                </a:path>
              </a:pathLst>
            </a:custGeom>
            <a:solidFill>
              <a:srgbClr val="FF0000"/>
            </a:solidFill>
            <a:ln w="9525">
              <a:noFill/>
              <a:round/>
              <a:headEnd/>
              <a:tailEnd/>
            </a:ln>
          </p:spPr>
          <p:txBody>
            <a:bodyPr/>
            <a:lstStyle/>
            <a:p>
              <a:endParaRPr lang="en-US"/>
            </a:p>
          </p:txBody>
        </p:sp>
        <p:sp>
          <p:nvSpPr>
            <p:cNvPr id="181254" name="Freeform 6"/>
            <p:cNvSpPr>
              <a:spLocks noChangeAspect="1"/>
            </p:cNvSpPr>
            <p:nvPr/>
          </p:nvSpPr>
          <p:spPr bwMode="auto">
            <a:xfrm>
              <a:off x="1298"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rgbClr val="FF0000"/>
            </a:solidFill>
            <a:ln w="9525">
              <a:noFill/>
              <a:round/>
              <a:headEnd/>
              <a:tailEnd/>
            </a:ln>
          </p:spPr>
          <p:txBody>
            <a:bodyPr/>
            <a:lstStyle/>
            <a:p>
              <a:endParaRPr lang="en-US"/>
            </a:p>
          </p:txBody>
        </p:sp>
        <p:sp>
          <p:nvSpPr>
            <p:cNvPr id="181255" name="Freeform 7"/>
            <p:cNvSpPr>
              <a:spLocks noChangeAspect="1"/>
            </p:cNvSpPr>
            <p:nvPr/>
          </p:nvSpPr>
          <p:spPr bwMode="auto">
            <a:xfrm>
              <a:off x="1298" y="3414"/>
              <a:ext cx="54" cy="23"/>
            </a:xfrm>
            <a:custGeom>
              <a:avLst/>
              <a:gdLst/>
              <a:ahLst/>
              <a:cxnLst>
                <a:cxn ang="0">
                  <a:pos x="36" y="15"/>
                </a:cxn>
                <a:cxn ang="0">
                  <a:pos x="29" y="0"/>
                </a:cxn>
                <a:cxn ang="0">
                  <a:pos x="0" y="0"/>
                </a:cxn>
                <a:cxn ang="0">
                  <a:pos x="0" y="15"/>
                </a:cxn>
                <a:cxn ang="0">
                  <a:pos x="36" y="15"/>
                </a:cxn>
              </a:cxnLst>
              <a:rect l="0" t="0" r="r" b="b"/>
              <a:pathLst>
                <a:path w="36" h="15">
                  <a:moveTo>
                    <a:pt x="36" y="15"/>
                  </a:moveTo>
                  <a:lnTo>
                    <a:pt x="29" y="0"/>
                  </a:lnTo>
                  <a:lnTo>
                    <a:pt x="0" y="0"/>
                  </a:lnTo>
                  <a:lnTo>
                    <a:pt x="0" y="15"/>
                  </a:lnTo>
                  <a:lnTo>
                    <a:pt x="36" y="15"/>
                  </a:lnTo>
                  <a:close/>
                </a:path>
              </a:pathLst>
            </a:custGeom>
            <a:solidFill>
              <a:srgbClr val="FF0000"/>
            </a:solidFill>
            <a:ln w="9525">
              <a:noFill/>
              <a:round/>
              <a:headEnd/>
              <a:tailEnd/>
            </a:ln>
          </p:spPr>
          <p:txBody>
            <a:bodyPr/>
            <a:lstStyle/>
            <a:p>
              <a:endParaRPr lang="en-US"/>
            </a:p>
          </p:txBody>
        </p:sp>
        <p:sp>
          <p:nvSpPr>
            <p:cNvPr id="181256" name="Freeform 8"/>
            <p:cNvSpPr>
              <a:spLocks noChangeAspect="1"/>
            </p:cNvSpPr>
            <p:nvPr/>
          </p:nvSpPr>
          <p:spPr bwMode="auto">
            <a:xfrm>
              <a:off x="1334"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rgbClr val="FF0000"/>
            </a:solidFill>
            <a:ln w="9525">
              <a:noFill/>
              <a:round/>
              <a:headEnd/>
              <a:tailEnd/>
            </a:ln>
          </p:spPr>
          <p:txBody>
            <a:bodyPr/>
            <a:lstStyle/>
            <a:p>
              <a:endParaRPr lang="en-US"/>
            </a:p>
          </p:txBody>
        </p:sp>
        <p:sp>
          <p:nvSpPr>
            <p:cNvPr id="181257" name="Freeform 9"/>
            <p:cNvSpPr>
              <a:spLocks noChangeAspect="1"/>
            </p:cNvSpPr>
            <p:nvPr/>
          </p:nvSpPr>
          <p:spPr bwMode="auto">
            <a:xfrm>
              <a:off x="1327" y="3407"/>
              <a:ext cx="56" cy="33"/>
            </a:xfrm>
            <a:custGeom>
              <a:avLst/>
              <a:gdLst/>
              <a:ahLst/>
              <a:cxnLst>
                <a:cxn ang="0">
                  <a:pos x="37" y="14"/>
                </a:cxn>
                <a:cxn ang="0">
                  <a:pos x="37" y="0"/>
                </a:cxn>
                <a:cxn ang="0">
                  <a:pos x="0" y="7"/>
                </a:cxn>
                <a:cxn ang="0">
                  <a:pos x="7" y="22"/>
                </a:cxn>
                <a:cxn ang="0">
                  <a:pos x="37" y="14"/>
                </a:cxn>
              </a:cxnLst>
              <a:rect l="0" t="0" r="r" b="b"/>
              <a:pathLst>
                <a:path w="37" h="22">
                  <a:moveTo>
                    <a:pt x="37" y="14"/>
                  </a:moveTo>
                  <a:lnTo>
                    <a:pt x="37" y="0"/>
                  </a:lnTo>
                  <a:lnTo>
                    <a:pt x="0" y="7"/>
                  </a:lnTo>
                  <a:lnTo>
                    <a:pt x="7" y="22"/>
                  </a:lnTo>
                  <a:lnTo>
                    <a:pt x="37" y="14"/>
                  </a:lnTo>
                  <a:close/>
                </a:path>
              </a:pathLst>
            </a:custGeom>
            <a:solidFill>
              <a:srgbClr val="FF0000"/>
            </a:solidFill>
            <a:ln w="9525">
              <a:noFill/>
              <a:round/>
              <a:headEnd/>
              <a:tailEnd/>
            </a:ln>
          </p:spPr>
          <p:txBody>
            <a:bodyPr/>
            <a:lstStyle/>
            <a:p>
              <a:endParaRPr lang="en-US"/>
            </a:p>
          </p:txBody>
        </p:sp>
        <p:sp>
          <p:nvSpPr>
            <p:cNvPr id="181258" name="Freeform 10"/>
            <p:cNvSpPr>
              <a:spLocks noChangeAspect="1"/>
            </p:cNvSpPr>
            <p:nvPr/>
          </p:nvSpPr>
          <p:spPr bwMode="auto">
            <a:xfrm>
              <a:off x="1364" y="3414"/>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259" name="Freeform 11"/>
            <p:cNvSpPr>
              <a:spLocks noChangeAspect="1"/>
            </p:cNvSpPr>
            <p:nvPr/>
          </p:nvSpPr>
          <p:spPr bwMode="auto">
            <a:xfrm>
              <a:off x="1364" y="3399"/>
              <a:ext cx="56" cy="33"/>
            </a:xfrm>
            <a:custGeom>
              <a:avLst/>
              <a:gdLst/>
              <a:ahLst/>
              <a:cxnLst>
                <a:cxn ang="0">
                  <a:pos x="37" y="15"/>
                </a:cxn>
                <a:cxn ang="0">
                  <a:pos x="29" y="0"/>
                </a:cxn>
                <a:cxn ang="0">
                  <a:pos x="0" y="8"/>
                </a:cxn>
                <a:cxn ang="0">
                  <a:pos x="0" y="22"/>
                </a:cxn>
                <a:cxn ang="0">
                  <a:pos x="37" y="15"/>
                </a:cxn>
              </a:cxnLst>
              <a:rect l="0" t="0" r="r" b="b"/>
              <a:pathLst>
                <a:path w="37" h="22">
                  <a:moveTo>
                    <a:pt x="37" y="15"/>
                  </a:moveTo>
                  <a:lnTo>
                    <a:pt x="29" y="0"/>
                  </a:lnTo>
                  <a:lnTo>
                    <a:pt x="0" y="8"/>
                  </a:lnTo>
                  <a:lnTo>
                    <a:pt x="0" y="22"/>
                  </a:lnTo>
                  <a:lnTo>
                    <a:pt x="37" y="15"/>
                  </a:lnTo>
                  <a:close/>
                </a:path>
              </a:pathLst>
            </a:custGeom>
            <a:solidFill>
              <a:srgbClr val="FF0000"/>
            </a:solidFill>
            <a:ln w="9525">
              <a:noFill/>
              <a:round/>
              <a:headEnd/>
              <a:tailEnd/>
            </a:ln>
          </p:spPr>
          <p:txBody>
            <a:bodyPr/>
            <a:lstStyle/>
            <a:p>
              <a:endParaRPr lang="en-US"/>
            </a:p>
          </p:txBody>
        </p:sp>
        <p:sp>
          <p:nvSpPr>
            <p:cNvPr id="181260" name="Freeform 12"/>
            <p:cNvSpPr>
              <a:spLocks noChangeAspect="1"/>
            </p:cNvSpPr>
            <p:nvPr/>
          </p:nvSpPr>
          <p:spPr bwMode="auto">
            <a:xfrm>
              <a:off x="1401" y="3407"/>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261" name="Freeform 13"/>
            <p:cNvSpPr>
              <a:spLocks noChangeAspect="1"/>
            </p:cNvSpPr>
            <p:nvPr/>
          </p:nvSpPr>
          <p:spPr bwMode="auto">
            <a:xfrm>
              <a:off x="1393" y="3392"/>
              <a:ext cx="56" cy="33"/>
            </a:xfrm>
            <a:custGeom>
              <a:avLst/>
              <a:gdLst/>
              <a:ahLst/>
              <a:cxnLst>
                <a:cxn ang="0">
                  <a:pos x="37" y="15"/>
                </a:cxn>
                <a:cxn ang="0">
                  <a:pos x="37" y="0"/>
                </a:cxn>
                <a:cxn ang="0">
                  <a:pos x="0" y="7"/>
                </a:cxn>
                <a:cxn ang="0">
                  <a:pos x="8" y="22"/>
                </a:cxn>
                <a:cxn ang="0">
                  <a:pos x="37" y="15"/>
                </a:cxn>
              </a:cxnLst>
              <a:rect l="0" t="0" r="r" b="b"/>
              <a:pathLst>
                <a:path w="37" h="22">
                  <a:moveTo>
                    <a:pt x="37" y="15"/>
                  </a:moveTo>
                  <a:lnTo>
                    <a:pt x="37" y="0"/>
                  </a:lnTo>
                  <a:lnTo>
                    <a:pt x="0" y="7"/>
                  </a:lnTo>
                  <a:lnTo>
                    <a:pt x="8" y="22"/>
                  </a:lnTo>
                  <a:lnTo>
                    <a:pt x="37" y="15"/>
                  </a:lnTo>
                  <a:close/>
                </a:path>
              </a:pathLst>
            </a:custGeom>
            <a:solidFill>
              <a:srgbClr val="FF0000"/>
            </a:solidFill>
            <a:ln w="9525">
              <a:noFill/>
              <a:round/>
              <a:headEnd/>
              <a:tailEnd/>
            </a:ln>
          </p:spPr>
          <p:txBody>
            <a:bodyPr/>
            <a:lstStyle/>
            <a:p>
              <a:endParaRPr lang="en-US"/>
            </a:p>
          </p:txBody>
        </p:sp>
        <p:sp>
          <p:nvSpPr>
            <p:cNvPr id="181262" name="Freeform 14"/>
            <p:cNvSpPr>
              <a:spLocks noChangeAspect="1"/>
            </p:cNvSpPr>
            <p:nvPr/>
          </p:nvSpPr>
          <p:spPr bwMode="auto">
            <a:xfrm>
              <a:off x="1430" y="3399"/>
              <a:ext cx="12" cy="12"/>
            </a:xfrm>
            <a:custGeom>
              <a:avLst/>
              <a:gdLst/>
              <a:ahLst/>
              <a:cxnLst>
                <a:cxn ang="0">
                  <a:pos x="0" y="8"/>
                </a:cxn>
                <a:cxn ang="0">
                  <a:pos x="0" y="8"/>
                </a:cxn>
                <a:cxn ang="0">
                  <a:pos x="0" y="8"/>
                </a:cxn>
                <a:cxn ang="0">
                  <a:pos x="8" y="0"/>
                </a:cxn>
                <a:cxn ang="0">
                  <a:pos x="0" y="8"/>
                </a:cxn>
              </a:cxnLst>
              <a:rect l="0" t="0" r="r" b="b"/>
              <a:pathLst>
                <a:path w="8" h="8">
                  <a:moveTo>
                    <a:pt x="0" y="8"/>
                  </a:moveTo>
                  <a:lnTo>
                    <a:pt x="0" y="8"/>
                  </a:lnTo>
                  <a:lnTo>
                    <a:pt x="0" y="8"/>
                  </a:lnTo>
                  <a:lnTo>
                    <a:pt x="8" y="0"/>
                  </a:lnTo>
                  <a:lnTo>
                    <a:pt x="0" y="8"/>
                  </a:lnTo>
                  <a:close/>
                </a:path>
              </a:pathLst>
            </a:custGeom>
            <a:solidFill>
              <a:srgbClr val="FF0000"/>
            </a:solidFill>
            <a:ln w="9525">
              <a:noFill/>
              <a:round/>
              <a:headEnd/>
              <a:tailEnd/>
            </a:ln>
          </p:spPr>
          <p:txBody>
            <a:bodyPr/>
            <a:lstStyle/>
            <a:p>
              <a:endParaRPr lang="en-US"/>
            </a:p>
          </p:txBody>
        </p:sp>
        <p:sp>
          <p:nvSpPr>
            <p:cNvPr id="181263" name="Freeform 15"/>
            <p:cNvSpPr>
              <a:spLocks noChangeAspect="1"/>
            </p:cNvSpPr>
            <p:nvPr/>
          </p:nvSpPr>
          <p:spPr bwMode="auto">
            <a:xfrm>
              <a:off x="1430" y="3385"/>
              <a:ext cx="56" cy="33"/>
            </a:xfrm>
            <a:custGeom>
              <a:avLst/>
              <a:gdLst/>
              <a:ahLst/>
              <a:cxnLst>
                <a:cxn ang="0">
                  <a:pos x="37" y="14"/>
                </a:cxn>
                <a:cxn ang="0">
                  <a:pos x="30" y="0"/>
                </a:cxn>
                <a:cxn ang="0">
                  <a:pos x="0" y="7"/>
                </a:cxn>
                <a:cxn ang="0">
                  <a:pos x="0" y="22"/>
                </a:cxn>
                <a:cxn ang="0">
                  <a:pos x="37" y="14"/>
                </a:cxn>
              </a:cxnLst>
              <a:rect l="0" t="0" r="r" b="b"/>
              <a:pathLst>
                <a:path w="37" h="22">
                  <a:moveTo>
                    <a:pt x="37" y="14"/>
                  </a:moveTo>
                  <a:lnTo>
                    <a:pt x="30" y="0"/>
                  </a:lnTo>
                  <a:lnTo>
                    <a:pt x="0" y="7"/>
                  </a:lnTo>
                  <a:lnTo>
                    <a:pt x="0" y="22"/>
                  </a:lnTo>
                  <a:lnTo>
                    <a:pt x="37" y="14"/>
                  </a:lnTo>
                  <a:close/>
                </a:path>
              </a:pathLst>
            </a:custGeom>
            <a:solidFill>
              <a:srgbClr val="FF0000"/>
            </a:solidFill>
            <a:ln w="9525">
              <a:noFill/>
              <a:round/>
              <a:headEnd/>
              <a:tailEnd/>
            </a:ln>
          </p:spPr>
          <p:txBody>
            <a:bodyPr/>
            <a:lstStyle/>
            <a:p>
              <a:endParaRPr lang="en-US"/>
            </a:p>
          </p:txBody>
        </p:sp>
        <p:sp>
          <p:nvSpPr>
            <p:cNvPr id="181264" name="Freeform 16"/>
            <p:cNvSpPr>
              <a:spLocks noChangeAspect="1"/>
            </p:cNvSpPr>
            <p:nvPr/>
          </p:nvSpPr>
          <p:spPr bwMode="auto">
            <a:xfrm>
              <a:off x="1467" y="339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265" name="Freeform 17"/>
            <p:cNvSpPr>
              <a:spLocks noChangeAspect="1"/>
            </p:cNvSpPr>
            <p:nvPr/>
          </p:nvSpPr>
          <p:spPr bwMode="auto">
            <a:xfrm>
              <a:off x="1460" y="3377"/>
              <a:ext cx="54" cy="33"/>
            </a:xfrm>
            <a:custGeom>
              <a:avLst/>
              <a:gdLst/>
              <a:ahLst/>
              <a:cxnLst>
                <a:cxn ang="0">
                  <a:pos x="36" y="15"/>
                </a:cxn>
                <a:cxn ang="0">
                  <a:pos x="36" y="0"/>
                </a:cxn>
                <a:cxn ang="0">
                  <a:pos x="0" y="8"/>
                </a:cxn>
                <a:cxn ang="0">
                  <a:pos x="7" y="22"/>
                </a:cxn>
                <a:cxn ang="0">
                  <a:pos x="36" y="15"/>
                </a:cxn>
              </a:cxnLst>
              <a:rect l="0" t="0" r="r" b="b"/>
              <a:pathLst>
                <a:path w="36" h="22">
                  <a:moveTo>
                    <a:pt x="36" y="15"/>
                  </a:moveTo>
                  <a:lnTo>
                    <a:pt x="36" y="0"/>
                  </a:lnTo>
                  <a:lnTo>
                    <a:pt x="0" y="8"/>
                  </a:lnTo>
                  <a:lnTo>
                    <a:pt x="7" y="22"/>
                  </a:lnTo>
                  <a:lnTo>
                    <a:pt x="36" y="15"/>
                  </a:lnTo>
                  <a:close/>
                </a:path>
              </a:pathLst>
            </a:custGeom>
            <a:solidFill>
              <a:srgbClr val="FF0000"/>
            </a:solidFill>
            <a:ln w="9525">
              <a:noFill/>
              <a:round/>
              <a:headEnd/>
              <a:tailEnd/>
            </a:ln>
          </p:spPr>
          <p:txBody>
            <a:bodyPr/>
            <a:lstStyle/>
            <a:p>
              <a:endParaRPr lang="en-US"/>
            </a:p>
          </p:txBody>
        </p:sp>
        <p:sp>
          <p:nvSpPr>
            <p:cNvPr id="181266" name="Freeform 18"/>
            <p:cNvSpPr>
              <a:spLocks noChangeAspect="1"/>
            </p:cNvSpPr>
            <p:nvPr/>
          </p:nvSpPr>
          <p:spPr bwMode="auto">
            <a:xfrm>
              <a:off x="1496" y="3385"/>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rgbClr val="FF0000"/>
            </a:solidFill>
            <a:ln w="9525">
              <a:noFill/>
              <a:round/>
              <a:headEnd/>
              <a:tailEnd/>
            </a:ln>
          </p:spPr>
          <p:txBody>
            <a:bodyPr/>
            <a:lstStyle/>
            <a:p>
              <a:endParaRPr lang="en-US"/>
            </a:p>
          </p:txBody>
        </p:sp>
        <p:sp>
          <p:nvSpPr>
            <p:cNvPr id="181267" name="Freeform 19"/>
            <p:cNvSpPr>
              <a:spLocks noChangeAspect="1"/>
            </p:cNvSpPr>
            <p:nvPr/>
          </p:nvSpPr>
          <p:spPr bwMode="auto">
            <a:xfrm>
              <a:off x="1496" y="3370"/>
              <a:ext cx="56" cy="33"/>
            </a:xfrm>
            <a:custGeom>
              <a:avLst/>
              <a:gdLst/>
              <a:ahLst/>
              <a:cxnLst>
                <a:cxn ang="0">
                  <a:pos x="37" y="15"/>
                </a:cxn>
                <a:cxn ang="0">
                  <a:pos x="30" y="0"/>
                </a:cxn>
                <a:cxn ang="0">
                  <a:pos x="0" y="7"/>
                </a:cxn>
                <a:cxn ang="0">
                  <a:pos x="0" y="22"/>
                </a:cxn>
                <a:cxn ang="0">
                  <a:pos x="37" y="15"/>
                </a:cxn>
              </a:cxnLst>
              <a:rect l="0" t="0" r="r" b="b"/>
              <a:pathLst>
                <a:path w="37" h="22">
                  <a:moveTo>
                    <a:pt x="37" y="15"/>
                  </a:moveTo>
                  <a:lnTo>
                    <a:pt x="30" y="0"/>
                  </a:lnTo>
                  <a:lnTo>
                    <a:pt x="0" y="7"/>
                  </a:lnTo>
                  <a:lnTo>
                    <a:pt x="0" y="22"/>
                  </a:lnTo>
                  <a:lnTo>
                    <a:pt x="37" y="15"/>
                  </a:lnTo>
                  <a:close/>
                </a:path>
              </a:pathLst>
            </a:custGeom>
            <a:solidFill>
              <a:srgbClr val="FF0000"/>
            </a:solidFill>
            <a:ln w="9525">
              <a:noFill/>
              <a:round/>
              <a:headEnd/>
              <a:tailEnd/>
            </a:ln>
          </p:spPr>
          <p:txBody>
            <a:bodyPr/>
            <a:lstStyle/>
            <a:p>
              <a:endParaRPr lang="en-US"/>
            </a:p>
          </p:txBody>
        </p:sp>
        <p:sp>
          <p:nvSpPr>
            <p:cNvPr id="181268" name="Freeform 20"/>
            <p:cNvSpPr>
              <a:spLocks noChangeAspect="1"/>
            </p:cNvSpPr>
            <p:nvPr/>
          </p:nvSpPr>
          <p:spPr bwMode="auto">
            <a:xfrm>
              <a:off x="1533" y="3370"/>
              <a:ext cx="2" cy="23"/>
            </a:xfrm>
            <a:custGeom>
              <a:avLst/>
              <a:gdLst/>
              <a:ahLst/>
              <a:cxnLst>
                <a:cxn ang="0">
                  <a:pos x="0" y="15"/>
                </a:cxn>
                <a:cxn ang="0">
                  <a:pos x="0" y="15"/>
                </a:cxn>
                <a:cxn ang="0">
                  <a:pos x="0" y="15"/>
                </a:cxn>
                <a:cxn ang="0">
                  <a:pos x="0" y="0"/>
                </a:cxn>
                <a:cxn ang="0">
                  <a:pos x="0" y="15"/>
                </a:cxn>
              </a:cxnLst>
              <a:rect l="0" t="0" r="r" b="b"/>
              <a:pathLst>
                <a:path h="15">
                  <a:moveTo>
                    <a:pt x="0" y="15"/>
                  </a:moveTo>
                  <a:lnTo>
                    <a:pt x="0" y="15"/>
                  </a:lnTo>
                  <a:lnTo>
                    <a:pt x="0" y="15"/>
                  </a:lnTo>
                  <a:lnTo>
                    <a:pt x="0" y="0"/>
                  </a:lnTo>
                  <a:lnTo>
                    <a:pt x="0" y="15"/>
                  </a:lnTo>
                  <a:close/>
                </a:path>
              </a:pathLst>
            </a:custGeom>
            <a:solidFill>
              <a:srgbClr val="FF0000"/>
            </a:solidFill>
            <a:ln w="9525">
              <a:noFill/>
              <a:round/>
              <a:headEnd/>
              <a:tailEnd/>
            </a:ln>
          </p:spPr>
          <p:txBody>
            <a:bodyPr/>
            <a:lstStyle/>
            <a:p>
              <a:endParaRPr lang="en-US"/>
            </a:p>
          </p:txBody>
        </p:sp>
        <p:sp>
          <p:nvSpPr>
            <p:cNvPr id="181269" name="Freeform 21"/>
            <p:cNvSpPr>
              <a:spLocks noChangeAspect="1"/>
            </p:cNvSpPr>
            <p:nvPr/>
          </p:nvSpPr>
          <p:spPr bwMode="auto">
            <a:xfrm>
              <a:off x="1526" y="3355"/>
              <a:ext cx="56" cy="45"/>
            </a:xfrm>
            <a:custGeom>
              <a:avLst/>
              <a:gdLst/>
              <a:ahLst/>
              <a:cxnLst>
                <a:cxn ang="0">
                  <a:pos x="37" y="15"/>
                </a:cxn>
                <a:cxn ang="0">
                  <a:pos x="37" y="0"/>
                </a:cxn>
                <a:cxn ang="0">
                  <a:pos x="0" y="15"/>
                </a:cxn>
                <a:cxn ang="0">
                  <a:pos x="7" y="30"/>
                </a:cxn>
                <a:cxn ang="0">
                  <a:pos x="37" y="15"/>
                </a:cxn>
              </a:cxnLst>
              <a:rect l="0" t="0" r="r" b="b"/>
              <a:pathLst>
                <a:path w="37" h="30">
                  <a:moveTo>
                    <a:pt x="37" y="15"/>
                  </a:moveTo>
                  <a:lnTo>
                    <a:pt x="37" y="0"/>
                  </a:lnTo>
                  <a:lnTo>
                    <a:pt x="0" y="15"/>
                  </a:lnTo>
                  <a:lnTo>
                    <a:pt x="7" y="30"/>
                  </a:lnTo>
                  <a:lnTo>
                    <a:pt x="37" y="15"/>
                  </a:lnTo>
                  <a:close/>
                </a:path>
              </a:pathLst>
            </a:custGeom>
            <a:solidFill>
              <a:srgbClr val="FF0000"/>
            </a:solidFill>
            <a:ln w="9525">
              <a:noFill/>
              <a:round/>
              <a:headEnd/>
              <a:tailEnd/>
            </a:ln>
          </p:spPr>
          <p:txBody>
            <a:bodyPr/>
            <a:lstStyle/>
            <a:p>
              <a:endParaRPr lang="en-US"/>
            </a:p>
          </p:txBody>
        </p:sp>
        <p:sp>
          <p:nvSpPr>
            <p:cNvPr id="181270" name="Freeform 22"/>
            <p:cNvSpPr>
              <a:spLocks noChangeAspect="1"/>
            </p:cNvSpPr>
            <p:nvPr/>
          </p:nvSpPr>
          <p:spPr bwMode="auto">
            <a:xfrm>
              <a:off x="1563" y="3362"/>
              <a:ext cx="11" cy="12"/>
            </a:xfrm>
            <a:custGeom>
              <a:avLst/>
              <a:gdLst/>
              <a:ahLst/>
              <a:cxnLst>
                <a:cxn ang="0">
                  <a:pos x="7" y="8"/>
                </a:cxn>
                <a:cxn ang="0">
                  <a:pos x="0" y="8"/>
                </a:cxn>
                <a:cxn ang="0">
                  <a:pos x="0" y="8"/>
                </a:cxn>
                <a:cxn ang="0">
                  <a:pos x="7" y="0"/>
                </a:cxn>
                <a:cxn ang="0">
                  <a:pos x="7" y="8"/>
                </a:cxn>
              </a:cxnLst>
              <a:rect l="0" t="0" r="r" b="b"/>
              <a:pathLst>
                <a:path w="7" h="8">
                  <a:moveTo>
                    <a:pt x="7" y="8"/>
                  </a:moveTo>
                  <a:lnTo>
                    <a:pt x="0" y="8"/>
                  </a:lnTo>
                  <a:lnTo>
                    <a:pt x="0" y="8"/>
                  </a:lnTo>
                  <a:lnTo>
                    <a:pt x="7" y="0"/>
                  </a:lnTo>
                  <a:lnTo>
                    <a:pt x="7" y="8"/>
                  </a:lnTo>
                  <a:close/>
                </a:path>
              </a:pathLst>
            </a:custGeom>
            <a:solidFill>
              <a:srgbClr val="FF0000"/>
            </a:solidFill>
            <a:ln w="9525">
              <a:noFill/>
              <a:round/>
              <a:headEnd/>
              <a:tailEnd/>
            </a:ln>
          </p:spPr>
          <p:txBody>
            <a:bodyPr/>
            <a:lstStyle/>
            <a:p>
              <a:endParaRPr lang="en-US"/>
            </a:p>
          </p:txBody>
        </p:sp>
        <p:sp>
          <p:nvSpPr>
            <p:cNvPr id="181271" name="Freeform 23"/>
            <p:cNvSpPr>
              <a:spLocks noChangeAspect="1"/>
            </p:cNvSpPr>
            <p:nvPr/>
          </p:nvSpPr>
          <p:spPr bwMode="auto">
            <a:xfrm>
              <a:off x="1563" y="3340"/>
              <a:ext cx="56" cy="45"/>
            </a:xfrm>
            <a:custGeom>
              <a:avLst/>
              <a:gdLst/>
              <a:ahLst/>
              <a:cxnLst>
                <a:cxn ang="0">
                  <a:pos x="37" y="15"/>
                </a:cxn>
                <a:cxn ang="0">
                  <a:pos x="29" y="0"/>
                </a:cxn>
                <a:cxn ang="0">
                  <a:pos x="0" y="15"/>
                </a:cxn>
                <a:cxn ang="0">
                  <a:pos x="7" y="30"/>
                </a:cxn>
                <a:cxn ang="0">
                  <a:pos x="37" y="15"/>
                </a:cxn>
              </a:cxnLst>
              <a:rect l="0" t="0" r="r" b="b"/>
              <a:pathLst>
                <a:path w="37" h="30">
                  <a:moveTo>
                    <a:pt x="37" y="15"/>
                  </a:moveTo>
                  <a:lnTo>
                    <a:pt x="29" y="0"/>
                  </a:lnTo>
                  <a:lnTo>
                    <a:pt x="0" y="15"/>
                  </a:lnTo>
                  <a:lnTo>
                    <a:pt x="7" y="30"/>
                  </a:lnTo>
                  <a:lnTo>
                    <a:pt x="37" y="15"/>
                  </a:lnTo>
                  <a:close/>
                </a:path>
              </a:pathLst>
            </a:custGeom>
            <a:solidFill>
              <a:srgbClr val="FF0000"/>
            </a:solidFill>
            <a:ln w="9525">
              <a:noFill/>
              <a:round/>
              <a:headEnd/>
              <a:tailEnd/>
            </a:ln>
          </p:spPr>
          <p:txBody>
            <a:bodyPr/>
            <a:lstStyle/>
            <a:p>
              <a:endParaRPr lang="en-US"/>
            </a:p>
          </p:txBody>
        </p:sp>
        <p:sp>
          <p:nvSpPr>
            <p:cNvPr id="181272" name="Freeform 24"/>
            <p:cNvSpPr>
              <a:spLocks noChangeAspect="1"/>
            </p:cNvSpPr>
            <p:nvPr/>
          </p:nvSpPr>
          <p:spPr bwMode="auto">
            <a:xfrm>
              <a:off x="1592" y="3326"/>
              <a:ext cx="66" cy="44"/>
            </a:xfrm>
            <a:custGeom>
              <a:avLst/>
              <a:gdLst/>
              <a:ahLst/>
              <a:cxnLst>
                <a:cxn ang="0">
                  <a:pos x="44" y="14"/>
                </a:cxn>
                <a:cxn ang="0">
                  <a:pos x="37" y="0"/>
                </a:cxn>
                <a:cxn ang="0">
                  <a:pos x="0" y="14"/>
                </a:cxn>
                <a:cxn ang="0">
                  <a:pos x="8" y="29"/>
                </a:cxn>
                <a:cxn ang="0">
                  <a:pos x="44" y="14"/>
                </a:cxn>
              </a:cxnLst>
              <a:rect l="0" t="0" r="r" b="b"/>
              <a:pathLst>
                <a:path w="44" h="29">
                  <a:moveTo>
                    <a:pt x="44" y="14"/>
                  </a:moveTo>
                  <a:lnTo>
                    <a:pt x="37" y="0"/>
                  </a:lnTo>
                  <a:lnTo>
                    <a:pt x="0" y="14"/>
                  </a:lnTo>
                  <a:lnTo>
                    <a:pt x="8" y="29"/>
                  </a:lnTo>
                  <a:lnTo>
                    <a:pt x="44" y="14"/>
                  </a:lnTo>
                  <a:close/>
                </a:path>
              </a:pathLst>
            </a:custGeom>
            <a:solidFill>
              <a:srgbClr val="FF0000"/>
            </a:solidFill>
            <a:ln w="9525">
              <a:noFill/>
              <a:round/>
              <a:headEnd/>
              <a:tailEnd/>
            </a:ln>
          </p:spPr>
          <p:txBody>
            <a:bodyPr/>
            <a:lstStyle/>
            <a:p>
              <a:endParaRPr lang="en-US"/>
            </a:p>
          </p:txBody>
        </p:sp>
        <p:sp>
          <p:nvSpPr>
            <p:cNvPr id="181273" name="Freeform 25"/>
            <p:cNvSpPr>
              <a:spLocks noChangeAspect="1"/>
            </p:cNvSpPr>
            <p:nvPr/>
          </p:nvSpPr>
          <p:spPr bwMode="auto">
            <a:xfrm>
              <a:off x="1636" y="3333"/>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274" name="Freeform 26"/>
            <p:cNvSpPr>
              <a:spLocks noChangeAspect="1"/>
            </p:cNvSpPr>
            <p:nvPr/>
          </p:nvSpPr>
          <p:spPr bwMode="auto">
            <a:xfrm>
              <a:off x="1629" y="3311"/>
              <a:ext cx="56" cy="44"/>
            </a:xfrm>
            <a:custGeom>
              <a:avLst/>
              <a:gdLst/>
              <a:ahLst/>
              <a:cxnLst>
                <a:cxn ang="0">
                  <a:pos x="37" y="7"/>
                </a:cxn>
                <a:cxn ang="0">
                  <a:pos x="30" y="0"/>
                </a:cxn>
                <a:cxn ang="0">
                  <a:pos x="0" y="15"/>
                </a:cxn>
                <a:cxn ang="0">
                  <a:pos x="7" y="29"/>
                </a:cxn>
                <a:cxn ang="0">
                  <a:pos x="37" y="7"/>
                </a:cxn>
              </a:cxnLst>
              <a:rect l="0" t="0" r="r" b="b"/>
              <a:pathLst>
                <a:path w="37" h="29">
                  <a:moveTo>
                    <a:pt x="37" y="7"/>
                  </a:moveTo>
                  <a:lnTo>
                    <a:pt x="30" y="0"/>
                  </a:lnTo>
                  <a:lnTo>
                    <a:pt x="0" y="15"/>
                  </a:lnTo>
                  <a:lnTo>
                    <a:pt x="7" y="29"/>
                  </a:lnTo>
                  <a:lnTo>
                    <a:pt x="37" y="7"/>
                  </a:lnTo>
                  <a:close/>
                </a:path>
              </a:pathLst>
            </a:custGeom>
            <a:solidFill>
              <a:srgbClr val="FF0000"/>
            </a:solidFill>
            <a:ln w="9525">
              <a:noFill/>
              <a:round/>
              <a:headEnd/>
              <a:tailEnd/>
            </a:ln>
          </p:spPr>
          <p:txBody>
            <a:bodyPr/>
            <a:lstStyle/>
            <a:p>
              <a:endParaRPr lang="en-US"/>
            </a:p>
          </p:txBody>
        </p:sp>
        <p:sp>
          <p:nvSpPr>
            <p:cNvPr id="181275" name="Freeform 27"/>
            <p:cNvSpPr>
              <a:spLocks noChangeAspect="1"/>
            </p:cNvSpPr>
            <p:nvPr/>
          </p:nvSpPr>
          <p:spPr bwMode="auto">
            <a:xfrm>
              <a:off x="1666" y="3311"/>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276" name="Freeform 28"/>
            <p:cNvSpPr>
              <a:spLocks noChangeAspect="1"/>
            </p:cNvSpPr>
            <p:nvPr/>
          </p:nvSpPr>
          <p:spPr bwMode="auto">
            <a:xfrm>
              <a:off x="1659" y="3289"/>
              <a:ext cx="66" cy="44"/>
            </a:xfrm>
            <a:custGeom>
              <a:avLst/>
              <a:gdLst/>
              <a:ahLst/>
              <a:cxnLst>
                <a:cxn ang="0">
                  <a:pos x="44" y="14"/>
                </a:cxn>
                <a:cxn ang="0">
                  <a:pos x="36" y="0"/>
                </a:cxn>
                <a:cxn ang="0">
                  <a:pos x="0" y="22"/>
                </a:cxn>
                <a:cxn ang="0">
                  <a:pos x="7" y="29"/>
                </a:cxn>
                <a:cxn ang="0">
                  <a:pos x="44" y="14"/>
                </a:cxn>
              </a:cxnLst>
              <a:rect l="0" t="0" r="r" b="b"/>
              <a:pathLst>
                <a:path w="44" h="29">
                  <a:moveTo>
                    <a:pt x="44" y="14"/>
                  </a:moveTo>
                  <a:lnTo>
                    <a:pt x="36" y="0"/>
                  </a:lnTo>
                  <a:lnTo>
                    <a:pt x="0" y="22"/>
                  </a:lnTo>
                  <a:lnTo>
                    <a:pt x="7" y="29"/>
                  </a:lnTo>
                  <a:lnTo>
                    <a:pt x="44" y="14"/>
                  </a:lnTo>
                  <a:close/>
                </a:path>
              </a:pathLst>
            </a:custGeom>
            <a:solidFill>
              <a:srgbClr val="FF0000"/>
            </a:solidFill>
            <a:ln w="9525">
              <a:noFill/>
              <a:round/>
              <a:headEnd/>
              <a:tailEnd/>
            </a:ln>
          </p:spPr>
          <p:txBody>
            <a:bodyPr/>
            <a:lstStyle/>
            <a:p>
              <a:endParaRPr lang="en-US"/>
            </a:p>
          </p:txBody>
        </p:sp>
        <p:sp>
          <p:nvSpPr>
            <p:cNvPr id="181277" name="Freeform 29"/>
            <p:cNvSpPr>
              <a:spLocks noChangeAspect="1"/>
            </p:cNvSpPr>
            <p:nvPr/>
          </p:nvSpPr>
          <p:spPr bwMode="auto">
            <a:xfrm>
              <a:off x="1703" y="3289"/>
              <a:ext cx="2" cy="21"/>
            </a:xfrm>
            <a:custGeom>
              <a:avLst/>
              <a:gdLst/>
              <a:ahLst/>
              <a:cxnLst>
                <a:cxn ang="0">
                  <a:pos x="0" y="14"/>
                </a:cxn>
                <a:cxn ang="0">
                  <a:pos x="0" y="14"/>
                </a:cxn>
                <a:cxn ang="0">
                  <a:pos x="0" y="14"/>
                </a:cxn>
                <a:cxn ang="0">
                  <a:pos x="0" y="0"/>
                </a:cxn>
                <a:cxn ang="0">
                  <a:pos x="0" y="14"/>
                </a:cxn>
              </a:cxnLst>
              <a:rect l="0" t="0" r="r" b="b"/>
              <a:pathLst>
                <a:path h="14">
                  <a:moveTo>
                    <a:pt x="0" y="14"/>
                  </a:moveTo>
                  <a:lnTo>
                    <a:pt x="0" y="14"/>
                  </a:lnTo>
                  <a:lnTo>
                    <a:pt x="0" y="14"/>
                  </a:lnTo>
                  <a:lnTo>
                    <a:pt x="0" y="0"/>
                  </a:lnTo>
                  <a:lnTo>
                    <a:pt x="0" y="14"/>
                  </a:lnTo>
                  <a:close/>
                </a:path>
              </a:pathLst>
            </a:custGeom>
            <a:solidFill>
              <a:srgbClr val="FF0000"/>
            </a:solidFill>
            <a:ln w="9525">
              <a:noFill/>
              <a:round/>
              <a:headEnd/>
              <a:tailEnd/>
            </a:ln>
          </p:spPr>
          <p:txBody>
            <a:bodyPr/>
            <a:lstStyle/>
            <a:p>
              <a:endParaRPr lang="en-US"/>
            </a:p>
          </p:txBody>
        </p:sp>
        <p:sp>
          <p:nvSpPr>
            <p:cNvPr id="181278" name="Freeform 30"/>
            <p:cNvSpPr>
              <a:spLocks noChangeAspect="1"/>
            </p:cNvSpPr>
            <p:nvPr/>
          </p:nvSpPr>
          <p:spPr bwMode="auto">
            <a:xfrm>
              <a:off x="1695" y="3267"/>
              <a:ext cx="56" cy="54"/>
            </a:xfrm>
            <a:custGeom>
              <a:avLst/>
              <a:gdLst/>
              <a:ahLst/>
              <a:cxnLst>
                <a:cxn ang="0">
                  <a:pos x="37" y="14"/>
                </a:cxn>
                <a:cxn ang="0">
                  <a:pos x="30" y="0"/>
                </a:cxn>
                <a:cxn ang="0">
                  <a:pos x="0" y="22"/>
                </a:cxn>
                <a:cxn ang="0">
                  <a:pos x="8" y="36"/>
                </a:cxn>
                <a:cxn ang="0">
                  <a:pos x="37" y="14"/>
                </a:cxn>
              </a:cxnLst>
              <a:rect l="0" t="0" r="r" b="b"/>
              <a:pathLst>
                <a:path w="37" h="36">
                  <a:moveTo>
                    <a:pt x="37" y="14"/>
                  </a:moveTo>
                  <a:lnTo>
                    <a:pt x="30" y="0"/>
                  </a:lnTo>
                  <a:lnTo>
                    <a:pt x="0" y="22"/>
                  </a:lnTo>
                  <a:lnTo>
                    <a:pt x="8" y="36"/>
                  </a:lnTo>
                  <a:lnTo>
                    <a:pt x="37" y="14"/>
                  </a:lnTo>
                  <a:close/>
                </a:path>
              </a:pathLst>
            </a:custGeom>
            <a:solidFill>
              <a:srgbClr val="FF0000"/>
            </a:solidFill>
            <a:ln w="9525">
              <a:noFill/>
              <a:round/>
              <a:headEnd/>
              <a:tailEnd/>
            </a:ln>
          </p:spPr>
          <p:txBody>
            <a:bodyPr/>
            <a:lstStyle/>
            <a:p>
              <a:endParaRPr lang="en-US"/>
            </a:p>
          </p:txBody>
        </p:sp>
        <p:sp>
          <p:nvSpPr>
            <p:cNvPr id="181279" name="Freeform 31"/>
            <p:cNvSpPr>
              <a:spLocks noChangeAspect="1"/>
            </p:cNvSpPr>
            <p:nvPr/>
          </p:nvSpPr>
          <p:spPr bwMode="auto">
            <a:xfrm>
              <a:off x="1732" y="3267"/>
              <a:ext cx="2" cy="21"/>
            </a:xfrm>
            <a:custGeom>
              <a:avLst/>
              <a:gdLst/>
              <a:ahLst/>
              <a:cxnLst>
                <a:cxn ang="0">
                  <a:pos x="0" y="7"/>
                </a:cxn>
                <a:cxn ang="0">
                  <a:pos x="0" y="14"/>
                </a:cxn>
                <a:cxn ang="0">
                  <a:pos x="0" y="14"/>
                </a:cxn>
                <a:cxn ang="0">
                  <a:pos x="0" y="0"/>
                </a:cxn>
                <a:cxn ang="0">
                  <a:pos x="0" y="7"/>
                </a:cxn>
              </a:cxnLst>
              <a:rect l="0" t="0" r="r" b="b"/>
              <a:pathLst>
                <a:path h="14">
                  <a:moveTo>
                    <a:pt x="0" y="7"/>
                  </a:moveTo>
                  <a:lnTo>
                    <a:pt x="0" y="14"/>
                  </a:lnTo>
                  <a:lnTo>
                    <a:pt x="0" y="14"/>
                  </a:lnTo>
                  <a:lnTo>
                    <a:pt x="0" y="0"/>
                  </a:lnTo>
                  <a:lnTo>
                    <a:pt x="0" y="7"/>
                  </a:lnTo>
                  <a:close/>
                </a:path>
              </a:pathLst>
            </a:custGeom>
            <a:solidFill>
              <a:srgbClr val="FF0000"/>
            </a:solidFill>
            <a:ln w="9525">
              <a:noFill/>
              <a:round/>
              <a:headEnd/>
              <a:tailEnd/>
            </a:ln>
          </p:spPr>
          <p:txBody>
            <a:bodyPr/>
            <a:lstStyle/>
            <a:p>
              <a:endParaRPr lang="en-US"/>
            </a:p>
          </p:txBody>
        </p:sp>
        <p:sp>
          <p:nvSpPr>
            <p:cNvPr id="181280" name="Freeform 32"/>
            <p:cNvSpPr>
              <a:spLocks noChangeAspect="1"/>
            </p:cNvSpPr>
            <p:nvPr/>
          </p:nvSpPr>
          <p:spPr bwMode="auto">
            <a:xfrm>
              <a:off x="1725" y="3237"/>
              <a:ext cx="66" cy="56"/>
            </a:xfrm>
            <a:custGeom>
              <a:avLst/>
              <a:gdLst/>
              <a:ahLst/>
              <a:cxnLst>
                <a:cxn ang="0">
                  <a:pos x="44" y="15"/>
                </a:cxn>
                <a:cxn ang="0">
                  <a:pos x="37" y="0"/>
                </a:cxn>
                <a:cxn ang="0">
                  <a:pos x="0" y="30"/>
                </a:cxn>
                <a:cxn ang="0">
                  <a:pos x="7" y="37"/>
                </a:cxn>
                <a:cxn ang="0">
                  <a:pos x="44" y="15"/>
                </a:cxn>
              </a:cxnLst>
              <a:rect l="0" t="0" r="r" b="b"/>
              <a:pathLst>
                <a:path w="44" h="37">
                  <a:moveTo>
                    <a:pt x="44" y="15"/>
                  </a:moveTo>
                  <a:lnTo>
                    <a:pt x="37" y="0"/>
                  </a:lnTo>
                  <a:lnTo>
                    <a:pt x="0" y="30"/>
                  </a:lnTo>
                  <a:lnTo>
                    <a:pt x="7" y="37"/>
                  </a:lnTo>
                  <a:lnTo>
                    <a:pt x="44" y="15"/>
                  </a:lnTo>
                  <a:close/>
                </a:path>
              </a:pathLst>
            </a:custGeom>
            <a:solidFill>
              <a:srgbClr val="FF0000"/>
            </a:solidFill>
            <a:ln w="9525">
              <a:noFill/>
              <a:round/>
              <a:headEnd/>
              <a:tailEnd/>
            </a:ln>
          </p:spPr>
          <p:txBody>
            <a:bodyPr/>
            <a:lstStyle/>
            <a:p>
              <a:endParaRPr lang="en-US"/>
            </a:p>
          </p:txBody>
        </p:sp>
        <p:sp>
          <p:nvSpPr>
            <p:cNvPr id="181281" name="Freeform 33"/>
            <p:cNvSpPr>
              <a:spLocks noChangeAspect="1"/>
            </p:cNvSpPr>
            <p:nvPr/>
          </p:nvSpPr>
          <p:spPr bwMode="auto">
            <a:xfrm>
              <a:off x="1769" y="3244"/>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rgbClr val="FF0000"/>
            </a:solidFill>
            <a:ln w="9525">
              <a:noFill/>
              <a:round/>
              <a:headEnd/>
              <a:tailEnd/>
            </a:ln>
          </p:spPr>
          <p:txBody>
            <a:bodyPr/>
            <a:lstStyle/>
            <a:p>
              <a:endParaRPr lang="en-US"/>
            </a:p>
          </p:txBody>
        </p:sp>
        <p:sp>
          <p:nvSpPr>
            <p:cNvPr id="181282" name="Freeform 34"/>
            <p:cNvSpPr>
              <a:spLocks noChangeAspect="1"/>
            </p:cNvSpPr>
            <p:nvPr/>
          </p:nvSpPr>
          <p:spPr bwMode="auto">
            <a:xfrm>
              <a:off x="1762" y="3215"/>
              <a:ext cx="56" cy="56"/>
            </a:xfrm>
            <a:custGeom>
              <a:avLst/>
              <a:gdLst/>
              <a:ahLst/>
              <a:cxnLst>
                <a:cxn ang="0">
                  <a:pos x="37" y="7"/>
                </a:cxn>
                <a:cxn ang="0">
                  <a:pos x="29" y="0"/>
                </a:cxn>
                <a:cxn ang="0">
                  <a:pos x="0" y="22"/>
                </a:cxn>
                <a:cxn ang="0">
                  <a:pos x="7" y="37"/>
                </a:cxn>
                <a:cxn ang="0">
                  <a:pos x="37" y="7"/>
                </a:cxn>
              </a:cxnLst>
              <a:rect l="0" t="0" r="r" b="b"/>
              <a:pathLst>
                <a:path w="37" h="37">
                  <a:moveTo>
                    <a:pt x="37" y="7"/>
                  </a:moveTo>
                  <a:lnTo>
                    <a:pt x="29" y="0"/>
                  </a:lnTo>
                  <a:lnTo>
                    <a:pt x="0" y="22"/>
                  </a:lnTo>
                  <a:lnTo>
                    <a:pt x="7" y="37"/>
                  </a:lnTo>
                  <a:lnTo>
                    <a:pt x="37" y="7"/>
                  </a:lnTo>
                  <a:close/>
                </a:path>
              </a:pathLst>
            </a:custGeom>
            <a:solidFill>
              <a:srgbClr val="FF0000"/>
            </a:solidFill>
            <a:ln w="9525">
              <a:noFill/>
              <a:round/>
              <a:headEnd/>
              <a:tailEnd/>
            </a:ln>
          </p:spPr>
          <p:txBody>
            <a:bodyPr/>
            <a:lstStyle/>
            <a:p>
              <a:endParaRPr lang="en-US"/>
            </a:p>
          </p:txBody>
        </p:sp>
        <p:sp>
          <p:nvSpPr>
            <p:cNvPr id="181283" name="Freeform 35"/>
            <p:cNvSpPr>
              <a:spLocks noChangeAspect="1"/>
            </p:cNvSpPr>
            <p:nvPr/>
          </p:nvSpPr>
          <p:spPr bwMode="auto">
            <a:xfrm>
              <a:off x="1799" y="3215"/>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284" name="Freeform 36"/>
            <p:cNvSpPr>
              <a:spLocks noChangeAspect="1"/>
            </p:cNvSpPr>
            <p:nvPr/>
          </p:nvSpPr>
          <p:spPr bwMode="auto">
            <a:xfrm>
              <a:off x="1791" y="3178"/>
              <a:ext cx="66" cy="66"/>
            </a:xfrm>
            <a:custGeom>
              <a:avLst/>
              <a:gdLst/>
              <a:ahLst/>
              <a:cxnLst>
                <a:cxn ang="0">
                  <a:pos x="44" y="15"/>
                </a:cxn>
                <a:cxn ang="0">
                  <a:pos x="37" y="0"/>
                </a:cxn>
                <a:cxn ang="0">
                  <a:pos x="0" y="37"/>
                </a:cxn>
                <a:cxn ang="0">
                  <a:pos x="8" y="44"/>
                </a:cxn>
                <a:cxn ang="0">
                  <a:pos x="44" y="15"/>
                </a:cxn>
              </a:cxnLst>
              <a:rect l="0" t="0" r="r" b="b"/>
              <a:pathLst>
                <a:path w="44" h="44">
                  <a:moveTo>
                    <a:pt x="44" y="15"/>
                  </a:moveTo>
                  <a:lnTo>
                    <a:pt x="37" y="0"/>
                  </a:lnTo>
                  <a:lnTo>
                    <a:pt x="0" y="37"/>
                  </a:lnTo>
                  <a:lnTo>
                    <a:pt x="8" y="44"/>
                  </a:lnTo>
                  <a:lnTo>
                    <a:pt x="44" y="15"/>
                  </a:lnTo>
                  <a:close/>
                </a:path>
              </a:pathLst>
            </a:custGeom>
            <a:solidFill>
              <a:srgbClr val="FF0000"/>
            </a:solidFill>
            <a:ln w="9525">
              <a:noFill/>
              <a:round/>
              <a:headEnd/>
              <a:tailEnd/>
            </a:ln>
          </p:spPr>
          <p:txBody>
            <a:bodyPr/>
            <a:lstStyle/>
            <a:p>
              <a:endParaRPr lang="en-US"/>
            </a:p>
          </p:txBody>
        </p:sp>
        <p:sp>
          <p:nvSpPr>
            <p:cNvPr id="181285" name="Freeform 37"/>
            <p:cNvSpPr>
              <a:spLocks noChangeAspect="1"/>
            </p:cNvSpPr>
            <p:nvPr/>
          </p:nvSpPr>
          <p:spPr bwMode="auto">
            <a:xfrm>
              <a:off x="1828" y="3149"/>
              <a:ext cx="66" cy="66"/>
            </a:xfrm>
            <a:custGeom>
              <a:avLst/>
              <a:gdLst/>
              <a:ahLst/>
              <a:cxnLst>
                <a:cxn ang="0">
                  <a:pos x="44" y="7"/>
                </a:cxn>
                <a:cxn ang="0">
                  <a:pos x="30" y="0"/>
                </a:cxn>
                <a:cxn ang="0">
                  <a:pos x="0" y="29"/>
                </a:cxn>
                <a:cxn ang="0">
                  <a:pos x="7" y="44"/>
                </a:cxn>
                <a:cxn ang="0">
                  <a:pos x="44" y="7"/>
                </a:cxn>
              </a:cxnLst>
              <a:rect l="0" t="0" r="r" b="b"/>
              <a:pathLst>
                <a:path w="44" h="44">
                  <a:moveTo>
                    <a:pt x="44" y="7"/>
                  </a:moveTo>
                  <a:lnTo>
                    <a:pt x="30" y="0"/>
                  </a:lnTo>
                  <a:lnTo>
                    <a:pt x="0" y="29"/>
                  </a:lnTo>
                  <a:lnTo>
                    <a:pt x="7" y="44"/>
                  </a:lnTo>
                  <a:lnTo>
                    <a:pt x="44" y="7"/>
                  </a:lnTo>
                  <a:close/>
                </a:path>
              </a:pathLst>
            </a:custGeom>
            <a:solidFill>
              <a:srgbClr val="FF0000"/>
            </a:solidFill>
            <a:ln w="9525">
              <a:noFill/>
              <a:round/>
              <a:headEnd/>
              <a:tailEnd/>
            </a:ln>
          </p:spPr>
          <p:txBody>
            <a:bodyPr/>
            <a:lstStyle/>
            <a:p>
              <a:endParaRPr lang="en-US"/>
            </a:p>
          </p:txBody>
        </p:sp>
        <p:sp>
          <p:nvSpPr>
            <p:cNvPr id="181286" name="Freeform 38"/>
            <p:cNvSpPr>
              <a:spLocks noChangeAspect="1"/>
            </p:cNvSpPr>
            <p:nvPr/>
          </p:nvSpPr>
          <p:spPr bwMode="auto">
            <a:xfrm>
              <a:off x="1865" y="3149"/>
              <a:ext cx="11" cy="11"/>
            </a:xfrm>
            <a:custGeom>
              <a:avLst/>
              <a:gdLst/>
              <a:ahLst/>
              <a:cxnLst>
                <a:cxn ang="0">
                  <a:pos x="7" y="7"/>
                </a:cxn>
                <a:cxn ang="0">
                  <a:pos x="7" y="7"/>
                </a:cxn>
                <a:cxn ang="0">
                  <a:pos x="7" y="7"/>
                </a:cxn>
                <a:cxn ang="0">
                  <a:pos x="0" y="0"/>
                </a:cxn>
                <a:cxn ang="0">
                  <a:pos x="7" y="7"/>
                </a:cxn>
              </a:cxnLst>
              <a:rect l="0" t="0" r="r" b="b"/>
              <a:pathLst>
                <a:path w="7" h="7">
                  <a:moveTo>
                    <a:pt x="7" y="7"/>
                  </a:moveTo>
                  <a:lnTo>
                    <a:pt x="7" y="7"/>
                  </a:lnTo>
                  <a:lnTo>
                    <a:pt x="7" y="7"/>
                  </a:lnTo>
                  <a:lnTo>
                    <a:pt x="0" y="0"/>
                  </a:lnTo>
                  <a:lnTo>
                    <a:pt x="7" y="7"/>
                  </a:lnTo>
                  <a:close/>
                </a:path>
              </a:pathLst>
            </a:custGeom>
            <a:solidFill>
              <a:srgbClr val="FF0000"/>
            </a:solidFill>
            <a:ln w="9525">
              <a:noFill/>
              <a:round/>
              <a:headEnd/>
              <a:tailEnd/>
            </a:ln>
          </p:spPr>
          <p:txBody>
            <a:bodyPr/>
            <a:lstStyle/>
            <a:p>
              <a:endParaRPr lang="en-US"/>
            </a:p>
          </p:txBody>
        </p:sp>
        <p:sp>
          <p:nvSpPr>
            <p:cNvPr id="181287" name="Freeform 39"/>
            <p:cNvSpPr>
              <a:spLocks noChangeAspect="1"/>
            </p:cNvSpPr>
            <p:nvPr/>
          </p:nvSpPr>
          <p:spPr bwMode="auto">
            <a:xfrm>
              <a:off x="1858" y="3112"/>
              <a:ext cx="66" cy="66"/>
            </a:xfrm>
            <a:custGeom>
              <a:avLst/>
              <a:gdLst/>
              <a:ahLst/>
              <a:cxnLst>
                <a:cxn ang="0">
                  <a:pos x="44" y="7"/>
                </a:cxn>
                <a:cxn ang="0">
                  <a:pos x="36" y="0"/>
                </a:cxn>
                <a:cxn ang="0">
                  <a:pos x="0" y="37"/>
                </a:cxn>
                <a:cxn ang="0">
                  <a:pos x="14" y="44"/>
                </a:cxn>
                <a:cxn ang="0">
                  <a:pos x="44" y="7"/>
                </a:cxn>
              </a:cxnLst>
              <a:rect l="0" t="0" r="r" b="b"/>
              <a:pathLst>
                <a:path w="44" h="44">
                  <a:moveTo>
                    <a:pt x="44" y="7"/>
                  </a:moveTo>
                  <a:lnTo>
                    <a:pt x="36" y="0"/>
                  </a:lnTo>
                  <a:lnTo>
                    <a:pt x="0" y="37"/>
                  </a:lnTo>
                  <a:lnTo>
                    <a:pt x="14" y="44"/>
                  </a:lnTo>
                  <a:lnTo>
                    <a:pt x="44" y="7"/>
                  </a:lnTo>
                  <a:close/>
                </a:path>
              </a:pathLst>
            </a:custGeom>
            <a:solidFill>
              <a:srgbClr val="FF0000"/>
            </a:solidFill>
            <a:ln w="9525">
              <a:noFill/>
              <a:round/>
              <a:headEnd/>
              <a:tailEnd/>
            </a:ln>
          </p:spPr>
          <p:txBody>
            <a:bodyPr/>
            <a:lstStyle/>
            <a:p>
              <a:endParaRPr lang="en-US"/>
            </a:p>
          </p:txBody>
        </p:sp>
        <p:sp>
          <p:nvSpPr>
            <p:cNvPr id="181288" name="Freeform 40"/>
            <p:cNvSpPr>
              <a:spLocks noChangeAspect="1"/>
            </p:cNvSpPr>
            <p:nvPr/>
          </p:nvSpPr>
          <p:spPr bwMode="auto">
            <a:xfrm>
              <a:off x="1902" y="311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289" name="Freeform 41"/>
            <p:cNvSpPr>
              <a:spLocks noChangeAspect="1"/>
            </p:cNvSpPr>
            <p:nvPr/>
          </p:nvSpPr>
          <p:spPr bwMode="auto">
            <a:xfrm>
              <a:off x="1894" y="3068"/>
              <a:ext cx="68" cy="77"/>
            </a:xfrm>
            <a:custGeom>
              <a:avLst/>
              <a:gdLst/>
              <a:ahLst/>
              <a:cxnLst>
                <a:cxn ang="0">
                  <a:pos x="45" y="7"/>
                </a:cxn>
                <a:cxn ang="0">
                  <a:pos x="30" y="0"/>
                </a:cxn>
                <a:cxn ang="0">
                  <a:pos x="0" y="44"/>
                </a:cxn>
                <a:cxn ang="0">
                  <a:pos x="8" y="51"/>
                </a:cxn>
                <a:cxn ang="0">
                  <a:pos x="45" y="7"/>
                </a:cxn>
              </a:cxnLst>
              <a:rect l="0" t="0" r="r" b="b"/>
              <a:pathLst>
                <a:path w="45" h="51">
                  <a:moveTo>
                    <a:pt x="45" y="7"/>
                  </a:moveTo>
                  <a:lnTo>
                    <a:pt x="30" y="0"/>
                  </a:lnTo>
                  <a:lnTo>
                    <a:pt x="0" y="44"/>
                  </a:lnTo>
                  <a:lnTo>
                    <a:pt x="8" y="51"/>
                  </a:lnTo>
                  <a:lnTo>
                    <a:pt x="45" y="7"/>
                  </a:lnTo>
                  <a:close/>
                </a:path>
              </a:pathLst>
            </a:custGeom>
            <a:solidFill>
              <a:srgbClr val="FF0000"/>
            </a:solidFill>
            <a:ln w="9525">
              <a:noFill/>
              <a:round/>
              <a:headEnd/>
              <a:tailEnd/>
            </a:ln>
          </p:spPr>
          <p:txBody>
            <a:bodyPr/>
            <a:lstStyle/>
            <a:p>
              <a:endParaRPr lang="en-US"/>
            </a:p>
          </p:txBody>
        </p:sp>
        <p:sp>
          <p:nvSpPr>
            <p:cNvPr id="181290" name="Freeform 42"/>
            <p:cNvSpPr>
              <a:spLocks noChangeAspect="1"/>
            </p:cNvSpPr>
            <p:nvPr/>
          </p:nvSpPr>
          <p:spPr bwMode="auto">
            <a:xfrm>
              <a:off x="1931" y="3068"/>
              <a:ext cx="12" cy="11"/>
            </a:xfrm>
            <a:custGeom>
              <a:avLst/>
              <a:gdLst/>
              <a:ahLst/>
              <a:cxnLst>
                <a:cxn ang="0">
                  <a:pos x="8" y="7"/>
                </a:cxn>
                <a:cxn ang="0">
                  <a:pos x="8" y="7"/>
                </a:cxn>
                <a:cxn ang="0">
                  <a:pos x="8" y="7"/>
                </a:cxn>
                <a:cxn ang="0">
                  <a:pos x="0" y="0"/>
                </a:cxn>
                <a:cxn ang="0">
                  <a:pos x="8" y="7"/>
                </a:cxn>
              </a:cxnLst>
              <a:rect l="0" t="0" r="r" b="b"/>
              <a:pathLst>
                <a:path w="8" h="7">
                  <a:moveTo>
                    <a:pt x="8" y="7"/>
                  </a:moveTo>
                  <a:lnTo>
                    <a:pt x="8" y="7"/>
                  </a:lnTo>
                  <a:lnTo>
                    <a:pt x="8" y="7"/>
                  </a:lnTo>
                  <a:lnTo>
                    <a:pt x="0" y="0"/>
                  </a:lnTo>
                  <a:lnTo>
                    <a:pt x="8" y="7"/>
                  </a:lnTo>
                  <a:close/>
                </a:path>
              </a:pathLst>
            </a:custGeom>
            <a:solidFill>
              <a:srgbClr val="FF0000"/>
            </a:solidFill>
            <a:ln w="9525">
              <a:noFill/>
              <a:round/>
              <a:headEnd/>
              <a:tailEnd/>
            </a:ln>
          </p:spPr>
          <p:txBody>
            <a:bodyPr/>
            <a:lstStyle/>
            <a:p>
              <a:endParaRPr lang="en-US"/>
            </a:p>
          </p:txBody>
        </p:sp>
        <p:sp>
          <p:nvSpPr>
            <p:cNvPr id="181291" name="Freeform 43"/>
            <p:cNvSpPr>
              <a:spLocks noChangeAspect="1"/>
            </p:cNvSpPr>
            <p:nvPr/>
          </p:nvSpPr>
          <p:spPr bwMode="auto">
            <a:xfrm>
              <a:off x="1924" y="3023"/>
              <a:ext cx="66" cy="78"/>
            </a:xfrm>
            <a:custGeom>
              <a:avLst/>
              <a:gdLst/>
              <a:ahLst/>
              <a:cxnLst>
                <a:cxn ang="0">
                  <a:pos x="44" y="8"/>
                </a:cxn>
                <a:cxn ang="0">
                  <a:pos x="37" y="0"/>
                </a:cxn>
                <a:cxn ang="0">
                  <a:pos x="0" y="45"/>
                </a:cxn>
                <a:cxn ang="0">
                  <a:pos x="15" y="52"/>
                </a:cxn>
                <a:cxn ang="0">
                  <a:pos x="44" y="8"/>
                </a:cxn>
              </a:cxnLst>
              <a:rect l="0" t="0" r="r" b="b"/>
              <a:pathLst>
                <a:path w="44" h="52">
                  <a:moveTo>
                    <a:pt x="44" y="8"/>
                  </a:moveTo>
                  <a:lnTo>
                    <a:pt x="37" y="0"/>
                  </a:lnTo>
                  <a:lnTo>
                    <a:pt x="0" y="45"/>
                  </a:lnTo>
                  <a:lnTo>
                    <a:pt x="15" y="52"/>
                  </a:lnTo>
                  <a:lnTo>
                    <a:pt x="44" y="8"/>
                  </a:lnTo>
                  <a:close/>
                </a:path>
              </a:pathLst>
            </a:custGeom>
            <a:solidFill>
              <a:srgbClr val="FF0000"/>
            </a:solidFill>
            <a:ln w="9525">
              <a:noFill/>
              <a:round/>
              <a:headEnd/>
              <a:tailEnd/>
            </a:ln>
          </p:spPr>
          <p:txBody>
            <a:bodyPr/>
            <a:lstStyle/>
            <a:p>
              <a:endParaRPr lang="en-US"/>
            </a:p>
          </p:txBody>
        </p:sp>
        <p:sp>
          <p:nvSpPr>
            <p:cNvPr id="181292" name="Freeform 44"/>
            <p:cNvSpPr>
              <a:spLocks noChangeAspect="1"/>
            </p:cNvSpPr>
            <p:nvPr/>
          </p:nvSpPr>
          <p:spPr bwMode="auto">
            <a:xfrm>
              <a:off x="1968" y="3023"/>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rgbClr val="FF0000"/>
            </a:solidFill>
            <a:ln w="9525">
              <a:noFill/>
              <a:round/>
              <a:headEnd/>
              <a:tailEnd/>
            </a:ln>
          </p:spPr>
          <p:txBody>
            <a:bodyPr/>
            <a:lstStyle/>
            <a:p>
              <a:endParaRPr lang="en-US"/>
            </a:p>
          </p:txBody>
        </p:sp>
        <p:sp>
          <p:nvSpPr>
            <p:cNvPr id="181293" name="Freeform 45"/>
            <p:cNvSpPr>
              <a:spLocks noChangeAspect="1"/>
            </p:cNvSpPr>
            <p:nvPr/>
          </p:nvSpPr>
          <p:spPr bwMode="auto">
            <a:xfrm>
              <a:off x="1961" y="2979"/>
              <a:ext cx="66" cy="78"/>
            </a:xfrm>
            <a:custGeom>
              <a:avLst/>
              <a:gdLst/>
              <a:ahLst/>
              <a:cxnLst>
                <a:cxn ang="0">
                  <a:pos x="44" y="8"/>
                </a:cxn>
                <a:cxn ang="0">
                  <a:pos x="29" y="0"/>
                </a:cxn>
                <a:cxn ang="0">
                  <a:pos x="0" y="44"/>
                </a:cxn>
                <a:cxn ang="0">
                  <a:pos x="7" y="52"/>
                </a:cxn>
                <a:cxn ang="0">
                  <a:pos x="44" y="8"/>
                </a:cxn>
              </a:cxnLst>
              <a:rect l="0" t="0" r="r" b="b"/>
              <a:pathLst>
                <a:path w="44" h="52">
                  <a:moveTo>
                    <a:pt x="44" y="8"/>
                  </a:moveTo>
                  <a:lnTo>
                    <a:pt x="29" y="0"/>
                  </a:lnTo>
                  <a:lnTo>
                    <a:pt x="0" y="44"/>
                  </a:lnTo>
                  <a:lnTo>
                    <a:pt x="7" y="52"/>
                  </a:lnTo>
                  <a:lnTo>
                    <a:pt x="44" y="8"/>
                  </a:lnTo>
                  <a:close/>
                </a:path>
              </a:pathLst>
            </a:custGeom>
            <a:solidFill>
              <a:srgbClr val="FF0000"/>
            </a:solidFill>
            <a:ln w="9525">
              <a:noFill/>
              <a:round/>
              <a:headEnd/>
              <a:tailEnd/>
            </a:ln>
          </p:spPr>
          <p:txBody>
            <a:bodyPr/>
            <a:lstStyle/>
            <a:p>
              <a:endParaRPr lang="en-US"/>
            </a:p>
          </p:txBody>
        </p:sp>
        <p:sp>
          <p:nvSpPr>
            <p:cNvPr id="181294" name="Freeform 46"/>
            <p:cNvSpPr>
              <a:spLocks noChangeAspect="1"/>
            </p:cNvSpPr>
            <p:nvPr/>
          </p:nvSpPr>
          <p:spPr bwMode="auto">
            <a:xfrm>
              <a:off x="1998" y="2979"/>
              <a:ext cx="11" cy="12"/>
            </a:xfrm>
            <a:custGeom>
              <a:avLst/>
              <a:gdLst/>
              <a:ahLst/>
              <a:cxnLst>
                <a:cxn ang="0">
                  <a:pos x="7" y="8"/>
                </a:cxn>
                <a:cxn ang="0">
                  <a:pos x="7" y="8"/>
                </a:cxn>
                <a:cxn ang="0">
                  <a:pos x="7" y="8"/>
                </a:cxn>
                <a:cxn ang="0">
                  <a:pos x="0" y="0"/>
                </a:cxn>
                <a:cxn ang="0">
                  <a:pos x="7" y="8"/>
                </a:cxn>
              </a:cxnLst>
              <a:rect l="0" t="0" r="r" b="b"/>
              <a:pathLst>
                <a:path w="7" h="8">
                  <a:moveTo>
                    <a:pt x="7" y="8"/>
                  </a:moveTo>
                  <a:lnTo>
                    <a:pt x="7" y="8"/>
                  </a:lnTo>
                  <a:lnTo>
                    <a:pt x="7" y="8"/>
                  </a:lnTo>
                  <a:lnTo>
                    <a:pt x="0" y="0"/>
                  </a:lnTo>
                  <a:lnTo>
                    <a:pt x="7" y="8"/>
                  </a:lnTo>
                  <a:close/>
                </a:path>
              </a:pathLst>
            </a:custGeom>
            <a:solidFill>
              <a:srgbClr val="FF0000"/>
            </a:solidFill>
            <a:ln w="9525">
              <a:noFill/>
              <a:round/>
              <a:headEnd/>
              <a:tailEnd/>
            </a:ln>
          </p:spPr>
          <p:txBody>
            <a:bodyPr/>
            <a:lstStyle/>
            <a:p>
              <a:endParaRPr lang="en-US"/>
            </a:p>
          </p:txBody>
        </p:sp>
        <p:sp>
          <p:nvSpPr>
            <p:cNvPr id="181295" name="Freeform 47"/>
            <p:cNvSpPr>
              <a:spLocks noChangeAspect="1"/>
            </p:cNvSpPr>
            <p:nvPr/>
          </p:nvSpPr>
          <p:spPr bwMode="auto">
            <a:xfrm>
              <a:off x="1990" y="2928"/>
              <a:ext cx="66" cy="89"/>
            </a:xfrm>
            <a:custGeom>
              <a:avLst/>
              <a:gdLst/>
              <a:ahLst/>
              <a:cxnLst>
                <a:cxn ang="0">
                  <a:pos x="44" y="7"/>
                </a:cxn>
                <a:cxn ang="0">
                  <a:pos x="37" y="0"/>
                </a:cxn>
                <a:cxn ang="0">
                  <a:pos x="0" y="51"/>
                </a:cxn>
                <a:cxn ang="0">
                  <a:pos x="15" y="59"/>
                </a:cxn>
                <a:cxn ang="0">
                  <a:pos x="44" y="7"/>
                </a:cxn>
              </a:cxnLst>
              <a:rect l="0" t="0" r="r" b="b"/>
              <a:pathLst>
                <a:path w="44" h="59">
                  <a:moveTo>
                    <a:pt x="44" y="7"/>
                  </a:moveTo>
                  <a:lnTo>
                    <a:pt x="37" y="0"/>
                  </a:lnTo>
                  <a:lnTo>
                    <a:pt x="0" y="51"/>
                  </a:lnTo>
                  <a:lnTo>
                    <a:pt x="15" y="59"/>
                  </a:lnTo>
                  <a:lnTo>
                    <a:pt x="44" y="7"/>
                  </a:lnTo>
                  <a:close/>
                </a:path>
              </a:pathLst>
            </a:custGeom>
            <a:solidFill>
              <a:srgbClr val="FF0000"/>
            </a:solidFill>
            <a:ln w="9525">
              <a:noFill/>
              <a:round/>
              <a:headEnd/>
              <a:tailEnd/>
            </a:ln>
          </p:spPr>
          <p:txBody>
            <a:bodyPr/>
            <a:lstStyle/>
            <a:p>
              <a:endParaRPr lang="en-US"/>
            </a:p>
          </p:txBody>
        </p:sp>
        <p:sp>
          <p:nvSpPr>
            <p:cNvPr id="181296" name="Freeform 48"/>
            <p:cNvSpPr>
              <a:spLocks noChangeAspect="1"/>
            </p:cNvSpPr>
            <p:nvPr/>
          </p:nvSpPr>
          <p:spPr bwMode="auto">
            <a:xfrm>
              <a:off x="2027" y="2869"/>
              <a:ext cx="66" cy="99"/>
            </a:xfrm>
            <a:custGeom>
              <a:avLst/>
              <a:gdLst/>
              <a:ahLst/>
              <a:cxnLst>
                <a:cxn ang="0">
                  <a:pos x="44" y="7"/>
                </a:cxn>
                <a:cxn ang="0">
                  <a:pos x="29" y="0"/>
                </a:cxn>
                <a:cxn ang="0">
                  <a:pos x="0" y="59"/>
                </a:cxn>
                <a:cxn ang="0">
                  <a:pos x="7" y="66"/>
                </a:cxn>
                <a:cxn ang="0">
                  <a:pos x="44" y="7"/>
                </a:cxn>
              </a:cxnLst>
              <a:rect l="0" t="0" r="r" b="b"/>
              <a:pathLst>
                <a:path w="44" h="66">
                  <a:moveTo>
                    <a:pt x="44" y="7"/>
                  </a:moveTo>
                  <a:lnTo>
                    <a:pt x="29" y="0"/>
                  </a:lnTo>
                  <a:lnTo>
                    <a:pt x="0" y="59"/>
                  </a:lnTo>
                  <a:lnTo>
                    <a:pt x="7" y="66"/>
                  </a:lnTo>
                  <a:lnTo>
                    <a:pt x="44" y="7"/>
                  </a:lnTo>
                  <a:close/>
                </a:path>
              </a:pathLst>
            </a:custGeom>
            <a:solidFill>
              <a:srgbClr val="FF0000"/>
            </a:solidFill>
            <a:ln w="9525">
              <a:noFill/>
              <a:round/>
              <a:headEnd/>
              <a:tailEnd/>
            </a:ln>
          </p:spPr>
          <p:txBody>
            <a:bodyPr/>
            <a:lstStyle/>
            <a:p>
              <a:endParaRPr lang="en-US"/>
            </a:p>
          </p:txBody>
        </p:sp>
        <p:sp>
          <p:nvSpPr>
            <p:cNvPr id="181297" name="Freeform 49"/>
            <p:cNvSpPr>
              <a:spLocks noChangeAspect="1"/>
            </p:cNvSpPr>
            <p:nvPr/>
          </p:nvSpPr>
          <p:spPr bwMode="auto">
            <a:xfrm>
              <a:off x="2064" y="2876"/>
              <a:ext cx="11" cy="2"/>
            </a:xfrm>
            <a:custGeom>
              <a:avLst/>
              <a:gdLst/>
              <a:ahLst/>
              <a:cxnLst>
                <a:cxn ang="0">
                  <a:pos x="7" y="0"/>
                </a:cxn>
                <a:cxn ang="0">
                  <a:pos x="7" y="0"/>
                </a:cxn>
                <a:cxn ang="0">
                  <a:pos x="7" y="0"/>
                </a:cxn>
                <a:cxn ang="0">
                  <a:pos x="0" y="0"/>
                </a:cxn>
                <a:cxn ang="0">
                  <a:pos x="7" y="0"/>
                </a:cxn>
              </a:cxnLst>
              <a:rect l="0" t="0" r="r" b="b"/>
              <a:pathLst>
                <a:path w="7">
                  <a:moveTo>
                    <a:pt x="7" y="0"/>
                  </a:moveTo>
                  <a:lnTo>
                    <a:pt x="7" y="0"/>
                  </a:lnTo>
                  <a:lnTo>
                    <a:pt x="7" y="0"/>
                  </a:lnTo>
                  <a:lnTo>
                    <a:pt x="0" y="0"/>
                  </a:lnTo>
                  <a:lnTo>
                    <a:pt x="7" y="0"/>
                  </a:lnTo>
                  <a:close/>
                </a:path>
              </a:pathLst>
            </a:custGeom>
            <a:solidFill>
              <a:srgbClr val="FF0000"/>
            </a:solidFill>
            <a:ln w="9525">
              <a:noFill/>
              <a:round/>
              <a:headEnd/>
              <a:tailEnd/>
            </a:ln>
          </p:spPr>
          <p:txBody>
            <a:bodyPr/>
            <a:lstStyle/>
            <a:p>
              <a:endParaRPr lang="en-US"/>
            </a:p>
          </p:txBody>
        </p:sp>
        <p:sp>
          <p:nvSpPr>
            <p:cNvPr id="181298" name="Freeform 50"/>
            <p:cNvSpPr>
              <a:spLocks noChangeAspect="1"/>
            </p:cNvSpPr>
            <p:nvPr/>
          </p:nvSpPr>
          <p:spPr bwMode="auto">
            <a:xfrm>
              <a:off x="2056" y="2817"/>
              <a:ext cx="68" cy="89"/>
            </a:xfrm>
            <a:custGeom>
              <a:avLst/>
              <a:gdLst/>
              <a:ahLst/>
              <a:cxnLst>
                <a:cxn ang="0">
                  <a:pos x="45" y="7"/>
                </a:cxn>
                <a:cxn ang="0">
                  <a:pos x="37" y="0"/>
                </a:cxn>
                <a:cxn ang="0">
                  <a:pos x="0" y="52"/>
                </a:cxn>
                <a:cxn ang="0">
                  <a:pos x="15" y="59"/>
                </a:cxn>
                <a:cxn ang="0">
                  <a:pos x="45" y="7"/>
                </a:cxn>
              </a:cxnLst>
              <a:rect l="0" t="0" r="r" b="b"/>
              <a:pathLst>
                <a:path w="45" h="59">
                  <a:moveTo>
                    <a:pt x="45" y="7"/>
                  </a:moveTo>
                  <a:lnTo>
                    <a:pt x="37" y="0"/>
                  </a:lnTo>
                  <a:lnTo>
                    <a:pt x="0" y="52"/>
                  </a:lnTo>
                  <a:lnTo>
                    <a:pt x="15" y="59"/>
                  </a:lnTo>
                  <a:lnTo>
                    <a:pt x="45" y="7"/>
                  </a:lnTo>
                  <a:close/>
                </a:path>
              </a:pathLst>
            </a:custGeom>
            <a:solidFill>
              <a:srgbClr val="FF0000"/>
            </a:solidFill>
            <a:ln w="9525">
              <a:noFill/>
              <a:round/>
              <a:headEnd/>
              <a:tailEnd/>
            </a:ln>
          </p:spPr>
          <p:txBody>
            <a:bodyPr/>
            <a:lstStyle/>
            <a:p>
              <a:endParaRPr lang="en-US"/>
            </a:p>
          </p:txBody>
        </p:sp>
        <p:sp>
          <p:nvSpPr>
            <p:cNvPr id="181299" name="Freeform 51"/>
            <p:cNvSpPr>
              <a:spLocks noChangeAspect="1"/>
            </p:cNvSpPr>
            <p:nvPr/>
          </p:nvSpPr>
          <p:spPr bwMode="auto">
            <a:xfrm>
              <a:off x="2093" y="2751"/>
              <a:ext cx="68" cy="110"/>
            </a:xfrm>
            <a:custGeom>
              <a:avLst/>
              <a:gdLst/>
              <a:ahLst/>
              <a:cxnLst>
                <a:cxn ang="0">
                  <a:pos x="45" y="7"/>
                </a:cxn>
                <a:cxn ang="0">
                  <a:pos x="30" y="0"/>
                </a:cxn>
                <a:cxn ang="0">
                  <a:pos x="0" y="66"/>
                </a:cxn>
                <a:cxn ang="0">
                  <a:pos x="8" y="73"/>
                </a:cxn>
                <a:cxn ang="0">
                  <a:pos x="45" y="7"/>
                </a:cxn>
              </a:cxnLst>
              <a:rect l="0" t="0" r="r" b="b"/>
              <a:pathLst>
                <a:path w="45" h="73">
                  <a:moveTo>
                    <a:pt x="45" y="7"/>
                  </a:moveTo>
                  <a:lnTo>
                    <a:pt x="30" y="0"/>
                  </a:lnTo>
                  <a:lnTo>
                    <a:pt x="0" y="66"/>
                  </a:lnTo>
                  <a:lnTo>
                    <a:pt x="8" y="73"/>
                  </a:lnTo>
                  <a:lnTo>
                    <a:pt x="45" y="7"/>
                  </a:lnTo>
                  <a:close/>
                </a:path>
              </a:pathLst>
            </a:custGeom>
            <a:solidFill>
              <a:srgbClr val="FF0000"/>
            </a:solidFill>
            <a:ln w="9525">
              <a:noFill/>
              <a:round/>
              <a:headEnd/>
              <a:tailEnd/>
            </a:ln>
          </p:spPr>
          <p:txBody>
            <a:bodyPr/>
            <a:lstStyle/>
            <a:p>
              <a:endParaRPr lang="en-US"/>
            </a:p>
          </p:txBody>
        </p:sp>
        <p:sp>
          <p:nvSpPr>
            <p:cNvPr id="181300" name="Freeform 52"/>
            <p:cNvSpPr>
              <a:spLocks noChangeAspect="1"/>
            </p:cNvSpPr>
            <p:nvPr/>
          </p:nvSpPr>
          <p:spPr bwMode="auto">
            <a:xfrm>
              <a:off x="2130" y="2751"/>
              <a:ext cx="12" cy="11"/>
            </a:xfrm>
            <a:custGeom>
              <a:avLst/>
              <a:gdLst/>
              <a:ahLst/>
              <a:cxnLst>
                <a:cxn ang="0">
                  <a:pos x="8" y="7"/>
                </a:cxn>
                <a:cxn ang="0">
                  <a:pos x="8" y="7"/>
                </a:cxn>
                <a:cxn ang="0">
                  <a:pos x="8" y="7"/>
                </a:cxn>
                <a:cxn ang="0">
                  <a:pos x="0" y="0"/>
                </a:cxn>
                <a:cxn ang="0">
                  <a:pos x="8" y="7"/>
                </a:cxn>
              </a:cxnLst>
              <a:rect l="0" t="0" r="r" b="b"/>
              <a:pathLst>
                <a:path w="8" h="7">
                  <a:moveTo>
                    <a:pt x="8" y="7"/>
                  </a:moveTo>
                  <a:lnTo>
                    <a:pt x="8" y="7"/>
                  </a:lnTo>
                  <a:lnTo>
                    <a:pt x="8" y="7"/>
                  </a:lnTo>
                  <a:lnTo>
                    <a:pt x="0" y="0"/>
                  </a:lnTo>
                  <a:lnTo>
                    <a:pt x="8" y="7"/>
                  </a:lnTo>
                  <a:close/>
                </a:path>
              </a:pathLst>
            </a:custGeom>
            <a:solidFill>
              <a:srgbClr val="FF0000"/>
            </a:solidFill>
            <a:ln w="9525">
              <a:noFill/>
              <a:round/>
              <a:headEnd/>
              <a:tailEnd/>
            </a:ln>
          </p:spPr>
          <p:txBody>
            <a:bodyPr/>
            <a:lstStyle/>
            <a:p>
              <a:endParaRPr lang="en-US"/>
            </a:p>
          </p:txBody>
        </p:sp>
        <p:sp>
          <p:nvSpPr>
            <p:cNvPr id="181301" name="Freeform 53"/>
            <p:cNvSpPr>
              <a:spLocks noChangeAspect="1"/>
            </p:cNvSpPr>
            <p:nvPr/>
          </p:nvSpPr>
          <p:spPr bwMode="auto">
            <a:xfrm>
              <a:off x="2123" y="2692"/>
              <a:ext cx="66" cy="99"/>
            </a:xfrm>
            <a:custGeom>
              <a:avLst/>
              <a:gdLst/>
              <a:ahLst/>
              <a:cxnLst>
                <a:cxn ang="0">
                  <a:pos x="44" y="7"/>
                </a:cxn>
                <a:cxn ang="0">
                  <a:pos x="37" y="0"/>
                </a:cxn>
                <a:cxn ang="0">
                  <a:pos x="0" y="59"/>
                </a:cxn>
                <a:cxn ang="0">
                  <a:pos x="15" y="66"/>
                </a:cxn>
                <a:cxn ang="0">
                  <a:pos x="44" y="7"/>
                </a:cxn>
              </a:cxnLst>
              <a:rect l="0" t="0" r="r" b="b"/>
              <a:pathLst>
                <a:path w="44" h="66">
                  <a:moveTo>
                    <a:pt x="44" y="7"/>
                  </a:moveTo>
                  <a:lnTo>
                    <a:pt x="37" y="0"/>
                  </a:lnTo>
                  <a:lnTo>
                    <a:pt x="0" y="59"/>
                  </a:lnTo>
                  <a:lnTo>
                    <a:pt x="15" y="66"/>
                  </a:lnTo>
                  <a:lnTo>
                    <a:pt x="44" y="7"/>
                  </a:lnTo>
                  <a:close/>
                </a:path>
              </a:pathLst>
            </a:custGeom>
            <a:solidFill>
              <a:srgbClr val="FF0000"/>
            </a:solidFill>
            <a:ln w="9525">
              <a:noFill/>
              <a:round/>
              <a:headEnd/>
              <a:tailEnd/>
            </a:ln>
          </p:spPr>
          <p:txBody>
            <a:bodyPr/>
            <a:lstStyle/>
            <a:p>
              <a:endParaRPr lang="en-US"/>
            </a:p>
          </p:txBody>
        </p:sp>
        <p:sp>
          <p:nvSpPr>
            <p:cNvPr id="181302" name="Freeform 54"/>
            <p:cNvSpPr>
              <a:spLocks noChangeAspect="1"/>
            </p:cNvSpPr>
            <p:nvPr/>
          </p:nvSpPr>
          <p:spPr bwMode="auto">
            <a:xfrm>
              <a:off x="2167" y="269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303" name="Freeform 55"/>
            <p:cNvSpPr>
              <a:spLocks noChangeAspect="1"/>
            </p:cNvSpPr>
            <p:nvPr/>
          </p:nvSpPr>
          <p:spPr bwMode="auto">
            <a:xfrm>
              <a:off x="2160" y="2625"/>
              <a:ext cx="66" cy="111"/>
            </a:xfrm>
            <a:custGeom>
              <a:avLst/>
              <a:gdLst/>
              <a:ahLst/>
              <a:cxnLst>
                <a:cxn ang="0">
                  <a:pos x="44" y="8"/>
                </a:cxn>
                <a:cxn ang="0">
                  <a:pos x="29" y="0"/>
                </a:cxn>
                <a:cxn ang="0">
                  <a:pos x="0" y="67"/>
                </a:cxn>
                <a:cxn ang="0">
                  <a:pos x="7" y="74"/>
                </a:cxn>
                <a:cxn ang="0">
                  <a:pos x="44" y="8"/>
                </a:cxn>
              </a:cxnLst>
              <a:rect l="0" t="0" r="r" b="b"/>
              <a:pathLst>
                <a:path w="44" h="74">
                  <a:moveTo>
                    <a:pt x="44" y="8"/>
                  </a:moveTo>
                  <a:lnTo>
                    <a:pt x="29" y="0"/>
                  </a:lnTo>
                  <a:lnTo>
                    <a:pt x="0" y="67"/>
                  </a:lnTo>
                  <a:lnTo>
                    <a:pt x="7" y="74"/>
                  </a:lnTo>
                  <a:lnTo>
                    <a:pt x="44" y="8"/>
                  </a:lnTo>
                  <a:close/>
                </a:path>
              </a:pathLst>
            </a:custGeom>
            <a:solidFill>
              <a:srgbClr val="FF0000"/>
            </a:solidFill>
            <a:ln w="9525">
              <a:noFill/>
              <a:round/>
              <a:headEnd/>
              <a:tailEnd/>
            </a:ln>
          </p:spPr>
          <p:txBody>
            <a:bodyPr/>
            <a:lstStyle/>
            <a:p>
              <a:endParaRPr lang="en-US"/>
            </a:p>
          </p:txBody>
        </p:sp>
        <p:sp>
          <p:nvSpPr>
            <p:cNvPr id="181304" name="Freeform 56"/>
            <p:cNvSpPr>
              <a:spLocks noChangeAspect="1"/>
            </p:cNvSpPr>
            <p:nvPr/>
          </p:nvSpPr>
          <p:spPr bwMode="auto">
            <a:xfrm>
              <a:off x="2196" y="2625"/>
              <a:ext cx="12" cy="12"/>
            </a:xfrm>
            <a:custGeom>
              <a:avLst/>
              <a:gdLst/>
              <a:ahLst/>
              <a:cxnLst>
                <a:cxn ang="0">
                  <a:pos x="8" y="8"/>
                </a:cxn>
                <a:cxn ang="0">
                  <a:pos x="8" y="8"/>
                </a:cxn>
                <a:cxn ang="0">
                  <a:pos x="8" y="8"/>
                </a:cxn>
                <a:cxn ang="0">
                  <a:pos x="0" y="0"/>
                </a:cxn>
                <a:cxn ang="0">
                  <a:pos x="8" y="8"/>
                </a:cxn>
              </a:cxnLst>
              <a:rect l="0" t="0" r="r" b="b"/>
              <a:pathLst>
                <a:path w="8" h="8">
                  <a:moveTo>
                    <a:pt x="8" y="8"/>
                  </a:moveTo>
                  <a:lnTo>
                    <a:pt x="8" y="8"/>
                  </a:lnTo>
                  <a:lnTo>
                    <a:pt x="8" y="8"/>
                  </a:lnTo>
                  <a:lnTo>
                    <a:pt x="0" y="0"/>
                  </a:lnTo>
                  <a:lnTo>
                    <a:pt x="8" y="8"/>
                  </a:lnTo>
                  <a:close/>
                </a:path>
              </a:pathLst>
            </a:custGeom>
            <a:solidFill>
              <a:srgbClr val="FF0000"/>
            </a:solidFill>
            <a:ln w="9525">
              <a:noFill/>
              <a:round/>
              <a:headEnd/>
              <a:tailEnd/>
            </a:ln>
          </p:spPr>
          <p:txBody>
            <a:bodyPr/>
            <a:lstStyle/>
            <a:p>
              <a:endParaRPr lang="en-US"/>
            </a:p>
          </p:txBody>
        </p:sp>
        <p:sp>
          <p:nvSpPr>
            <p:cNvPr id="181305" name="Freeform 57"/>
            <p:cNvSpPr>
              <a:spLocks noChangeAspect="1"/>
            </p:cNvSpPr>
            <p:nvPr/>
          </p:nvSpPr>
          <p:spPr bwMode="auto">
            <a:xfrm>
              <a:off x="2189" y="2559"/>
              <a:ext cx="66" cy="111"/>
            </a:xfrm>
            <a:custGeom>
              <a:avLst/>
              <a:gdLst/>
              <a:ahLst/>
              <a:cxnLst>
                <a:cxn ang="0">
                  <a:pos x="44" y="7"/>
                </a:cxn>
                <a:cxn ang="0">
                  <a:pos x="37" y="0"/>
                </a:cxn>
                <a:cxn ang="0">
                  <a:pos x="0" y="66"/>
                </a:cxn>
                <a:cxn ang="0">
                  <a:pos x="15" y="74"/>
                </a:cxn>
                <a:cxn ang="0">
                  <a:pos x="44" y="7"/>
                </a:cxn>
              </a:cxnLst>
              <a:rect l="0" t="0" r="r" b="b"/>
              <a:pathLst>
                <a:path w="44" h="74">
                  <a:moveTo>
                    <a:pt x="44" y="7"/>
                  </a:moveTo>
                  <a:lnTo>
                    <a:pt x="37" y="0"/>
                  </a:lnTo>
                  <a:lnTo>
                    <a:pt x="0" y="66"/>
                  </a:lnTo>
                  <a:lnTo>
                    <a:pt x="15" y="74"/>
                  </a:lnTo>
                  <a:lnTo>
                    <a:pt x="44" y="7"/>
                  </a:lnTo>
                  <a:close/>
                </a:path>
              </a:pathLst>
            </a:custGeom>
            <a:solidFill>
              <a:srgbClr val="FF0000"/>
            </a:solidFill>
            <a:ln w="9525">
              <a:noFill/>
              <a:round/>
              <a:headEnd/>
              <a:tailEnd/>
            </a:ln>
          </p:spPr>
          <p:txBody>
            <a:bodyPr/>
            <a:lstStyle/>
            <a:p>
              <a:endParaRPr lang="en-US"/>
            </a:p>
          </p:txBody>
        </p:sp>
        <p:sp>
          <p:nvSpPr>
            <p:cNvPr id="181306" name="Freeform 58"/>
            <p:cNvSpPr>
              <a:spLocks noChangeAspect="1"/>
            </p:cNvSpPr>
            <p:nvPr/>
          </p:nvSpPr>
          <p:spPr bwMode="auto">
            <a:xfrm>
              <a:off x="2226" y="2485"/>
              <a:ext cx="66" cy="122"/>
            </a:xfrm>
            <a:custGeom>
              <a:avLst/>
              <a:gdLst/>
              <a:ahLst/>
              <a:cxnLst>
                <a:cxn ang="0">
                  <a:pos x="44" y="8"/>
                </a:cxn>
                <a:cxn ang="0">
                  <a:pos x="29" y="0"/>
                </a:cxn>
                <a:cxn ang="0">
                  <a:pos x="0" y="74"/>
                </a:cxn>
                <a:cxn ang="0">
                  <a:pos x="7" y="81"/>
                </a:cxn>
                <a:cxn ang="0">
                  <a:pos x="44" y="8"/>
                </a:cxn>
              </a:cxnLst>
              <a:rect l="0" t="0" r="r" b="b"/>
              <a:pathLst>
                <a:path w="44" h="81">
                  <a:moveTo>
                    <a:pt x="44" y="8"/>
                  </a:moveTo>
                  <a:lnTo>
                    <a:pt x="29" y="0"/>
                  </a:lnTo>
                  <a:lnTo>
                    <a:pt x="0" y="74"/>
                  </a:lnTo>
                  <a:lnTo>
                    <a:pt x="7" y="81"/>
                  </a:lnTo>
                  <a:lnTo>
                    <a:pt x="44" y="8"/>
                  </a:lnTo>
                  <a:close/>
                </a:path>
              </a:pathLst>
            </a:custGeom>
            <a:solidFill>
              <a:srgbClr val="FF0000"/>
            </a:solidFill>
            <a:ln w="9525">
              <a:noFill/>
              <a:round/>
              <a:headEnd/>
              <a:tailEnd/>
            </a:ln>
          </p:spPr>
          <p:txBody>
            <a:bodyPr/>
            <a:lstStyle/>
            <a:p>
              <a:endParaRPr lang="en-US"/>
            </a:p>
          </p:txBody>
        </p:sp>
        <p:sp>
          <p:nvSpPr>
            <p:cNvPr id="181307" name="Freeform 59"/>
            <p:cNvSpPr>
              <a:spLocks noChangeAspect="1"/>
            </p:cNvSpPr>
            <p:nvPr/>
          </p:nvSpPr>
          <p:spPr bwMode="auto">
            <a:xfrm>
              <a:off x="2263" y="2485"/>
              <a:ext cx="11" cy="12"/>
            </a:xfrm>
            <a:custGeom>
              <a:avLst/>
              <a:gdLst/>
              <a:ahLst/>
              <a:cxnLst>
                <a:cxn ang="0">
                  <a:pos x="7" y="8"/>
                </a:cxn>
                <a:cxn ang="0">
                  <a:pos x="7" y="8"/>
                </a:cxn>
                <a:cxn ang="0">
                  <a:pos x="7" y="8"/>
                </a:cxn>
                <a:cxn ang="0">
                  <a:pos x="0" y="0"/>
                </a:cxn>
                <a:cxn ang="0">
                  <a:pos x="7" y="8"/>
                </a:cxn>
              </a:cxnLst>
              <a:rect l="0" t="0" r="r" b="b"/>
              <a:pathLst>
                <a:path w="7" h="8">
                  <a:moveTo>
                    <a:pt x="7" y="8"/>
                  </a:moveTo>
                  <a:lnTo>
                    <a:pt x="7" y="8"/>
                  </a:lnTo>
                  <a:lnTo>
                    <a:pt x="7" y="8"/>
                  </a:lnTo>
                  <a:lnTo>
                    <a:pt x="0" y="0"/>
                  </a:lnTo>
                  <a:lnTo>
                    <a:pt x="7" y="8"/>
                  </a:lnTo>
                  <a:close/>
                </a:path>
              </a:pathLst>
            </a:custGeom>
            <a:solidFill>
              <a:srgbClr val="FF0000"/>
            </a:solidFill>
            <a:ln w="9525">
              <a:noFill/>
              <a:round/>
              <a:headEnd/>
              <a:tailEnd/>
            </a:ln>
          </p:spPr>
          <p:txBody>
            <a:bodyPr/>
            <a:lstStyle/>
            <a:p>
              <a:endParaRPr lang="en-US"/>
            </a:p>
          </p:txBody>
        </p:sp>
        <p:sp>
          <p:nvSpPr>
            <p:cNvPr id="181308" name="Freeform 60"/>
            <p:cNvSpPr>
              <a:spLocks noChangeAspect="1"/>
            </p:cNvSpPr>
            <p:nvPr/>
          </p:nvSpPr>
          <p:spPr bwMode="auto">
            <a:xfrm>
              <a:off x="2255" y="2419"/>
              <a:ext cx="68" cy="111"/>
            </a:xfrm>
            <a:custGeom>
              <a:avLst/>
              <a:gdLst/>
              <a:ahLst/>
              <a:cxnLst>
                <a:cxn ang="0">
                  <a:pos x="45" y="7"/>
                </a:cxn>
                <a:cxn ang="0">
                  <a:pos x="37" y="0"/>
                </a:cxn>
                <a:cxn ang="0">
                  <a:pos x="0" y="66"/>
                </a:cxn>
                <a:cxn ang="0">
                  <a:pos x="15" y="74"/>
                </a:cxn>
                <a:cxn ang="0">
                  <a:pos x="45" y="7"/>
                </a:cxn>
              </a:cxnLst>
              <a:rect l="0" t="0" r="r" b="b"/>
              <a:pathLst>
                <a:path w="45" h="74">
                  <a:moveTo>
                    <a:pt x="45" y="7"/>
                  </a:moveTo>
                  <a:lnTo>
                    <a:pt x="37" y="0"/>
                  </a:lnTo>
                  <a:lnTo>
                    <a:pt x="0" y="66"/>
                  </a:lnTo>
                  <a:lnTo>
                    <a:pt x="15" y="74"/>
                  </a:lnTo>
                  <a:lnTo>
                    <a:pt x="45" y="7"/>
                  </a:lnTo>
                  <a:close/>
                </a:path>
              </a:pathLst>
            </a:custGeom>
            <a:solidFill>
              <a:srgbClr val="FF0000"/>
            </a:solidFill>
            <a:ln w="9525">
              <a:noFill/>
              <a:round/>
              <a:headEnd/>
              <a:tailEnd/>
            </a:ln>
          </p:spPr>
          <p:txBody>
            <a:bodyPr/>
            <a:lstStyle/>
            <a:p>
              <a:endParaRPr lang="en-US"/>
            </a:p>
          </p:txBody>
        </p:sp>
        <p:sp>
          <p:nvSpPr>
            <p:cNvPr id="181309" name="Freeform 61"/>
            <p:cNvSpPr>
              <a:spLocks noChangeAspect="1"/>
            </p:cNvSpPr>
            <p:nvPr/>
          </p:nvSpPr>
          <p:spPr bwMode="auto">
            <a:xfrm>
              <a:off x="2300" y="2419"/>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310" name="Freeform 62"/>
            <p:cNvSpPr>
              <a:spLocks noChangeAspect="1"/>
            </p:cNvSpPr>
            <p:nvPr/>
          </p:nvSpPr>
          <p:spPr bwMode="auto">
            <a:xfrm>
              <a:off x="2292" y="2345"/>
              <a:ext cx="68" cy="122"/>
            </a:xfrm>
            <a:custGeom>
              <a:avLst/>
              <a:gdLst/>
              <a:ahLst/>
              <a:cxnLst>
                <a:cxn ang="0">
                  <a:pos x="45" y="8"/>
                </a:cxn>
                <a:cxn ang="0">
                  <a:pos x="30" y="0"/>
                </a:cxn>
                <a:cxn ang="0">
                  <a:pos x="0" y="74"/>
                </a:cxn>
                <a:cxn ang="0">
                  <a:pos x="8" y="81"/>
                </a:cxn>
                <a:cxn ang="0">
                  <a:pos x="45" y="8"/>
                </a:cxn>
              </a:cxnLst>
              <a:rect l="0" t="0" r="r" b="b"/>
              <a:pathLst>
                <a:path w="45" h="81">
                  <a:moveTo>
                    <a:pt x="45" y="8"/>
                  </a:moveTo>
                  <a:lnTo>
                    <a:pt x="30" y="0"/>
                  </a:lnTo>
                  <a:lnTo>
                    <a:pt x="0" y="74"/>
                  </a:lnTo>
                  <a:lnTo>
                    <a:pt x="8" y="81"/>
                  </a:lnTo>
                  <a:lnTo>
                    <a:pt x="45" y="8"/>
                  </a:lnTo>
                  <a:close/>
                </a:path>
              </a:pathLst>
            </a:custGeom>
            <a:solidFill>
              <a:srgbClr val="FF0000"/>
            </a:solidFill>
            <a:ln w="9525">
              <a:noFill/>
              <a:round/>
              <a:headEnd/>
              <a:tailEnd/>
            </a:ln>
          </p:spPr>
          <p:txBody>
            <a:bodyPr/>
            <a:lstStyle/>
            <a:p>
              <a:endParaRPr lang="en-US"/>
            </a:p>
          </p:txBody>
        </p:sp>
        <p:sp>
          <p:nvSpPr>
            <p:cNvPr id="181311" name="Freeform 63"/>
            <p:cNvSpPr>
              <a:spLocks noChangeAspect="1"/>
            </p:cNvSpPr>
            <p:nvPr/>
          </p:nvSpPr>
          <p:spPr bwMode="auto">
            <a:xfrm>
              <a:off x="2322" y="2279"/>
              <a:ext cx="77" cy="111"/>
            </a:xfrm>
            <a:custGeom>
              <a:avLst/>
              <a:gdLst/>
              <a:ahLst/>
              <a:cxnLst>
                <a:cxn ang="0">
                  <a:pos x="51" y="0"/>
                </a:cxn>
                <a:cxn ang="0">
                  <a:pos x="37" y="0"/>
                </a:cxn>
                <a:cxn ang="0">
                  <a:pos x="0" y="66"/>
                </a:cxn>
                <a:cxn ang="0">
                  <a:pos x="15" y="74"/>
                </a:cxn>
                <a:cxn ang="0">
                  <a:pos x="51" y="0"/>
                </a:cxn>
              </a:cxnLst>
              <a:rect l="0" t="0" r="r" b="b"/>
              <a:pathLst>
                <a:path w="51" h="74">
                  <a:moveTo>
                    <a:pt x="51" y="0"/>
                  </a:moveTo>
                  <a:lnTo>
                    <a:pt x="37" y="0"/>
                  </a:lnTo>
                  <a:lnTo>
                    <a:pt x="0" y="66"/>
                  </a:lnTo>
                  <a:lnTo>
                    <a:pt x="15" y="74"/>
                  </a:lnTo>
                  <a:lnTo>
                    <a:pt x="51" y="0"/>
                  </a:lnTo>
                  <a:close/>
                </a:path>
              </a:pathLst>
            </a:custGeom>
            <a:solidFill>
              <a:srgbClr val="FF0000"/>
            </a:solidFill>
            <a:ln w="9525">
              <a:noFill/>
              <a:round/>
              <a:headEnd/>
              <a:tailEnd/>
            </a:ln>
          </p:spPr>
          <p:txBody>
            <a:bodyPr/>
            <a:lstStyle/>
            <a:p>
              <a:endParaRPr lang="en-US"/>
            </a:p>
          </p:txBody>
        </p:sp>
        <p:sp>
          <p:nvSpPr>
            <p:cNvPr id="181312" name="Freeform 64"/>
            <p:cNvSpPr>
              <a:spLocks noChangeAspect="1"/>
            </p:cNvSpPr>
            <p:nvPr/>
          </p:nvSpPr>
          <p:spPr bwMode="auto">
            <a:xfrm>
              <a:off x="2359" y="227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13" name="Freeform 65"/>
            <p:cNvSpPr>
              <a:spLocks noChangeAspect="1"/>
            </p:cNvSpPr>
            <p:nvPr/>
          </p:nvSpPr>
          <p:spPr bwMode="auto">
            <a:xfrm>
              <a:off x="2359" y="2205"/>
              <a:ext cx="66" cy="111"/>
            </a:xfrm>
            <a:custGeom>
              <a:avLst/>
              <a:gdLst/>
              <a:ahLst/>
              <a:cxnLst>
                <a:cxn ang="0">
                  <a:pos x="44" y="8"/>
                </a:cxn>
                <a:cxn ang="0">
                  <a:pos x="29" y="0"/>
                </a:cxn>
                <a:cxn ang="0">
                  <a:pos x="0" y="74"/>
                </a:cxn>
                <a:cxn ang="0">
                  <a:pos x="14" y="74"/>
                </a:cxn>
                <a:cxn ang="0">
                  <a:pos x="44" y="8"/>
                </a:cxn>
              </a:cxnLst>
              <a:rect l="0" t="0" r="r" b="b"/>
              <a:pathLst>
                <a:path w="44" h="74">
                  <a:moveTo>
                    <a:pt x="44" y="8"/>
                  </a:moveTo>
                  <a:lnTo>
                    <a:pt x="29" y="0"/>
                  </a:lnTo>
                  <a:lnTo>
                    <a:pt x="0" y="74"/>
                  </a:lnTo>
                  <a:lnTo>
                    <a:pt x="14" y="74"/>
                  </a:lnTo>
                  <a:lnTo>
                    <a:pt x="44" y="8"/>
                  </a:lnTo>
                  <a:close/>
                </a:path>
              </a:pathLst>
            </a:custGeom>
            <a:solidFill>
              <a:srgbClr val="FF0000"/>
            </a:solidFill>
            <a:ln w="9525">
              <a:noFill/>
              <a:round/>
              <a:headEnd/>
              <a:tailEnd/>
            </a:ln>
          </p:spPr>
          <p:txBody>
            <a:bodyPr/>
            <a:lstStyle/>
            <a:p>
              <a:endParaRPr lang="en-US"/>
            </a:p>
          </p:txBody>
        </p:sp>
        <p:sp>
          <p:nvSpPr>
            <p:cNvPr id="181314" name="Freeform 66"/>
            <p:cNvSpPr>
              <a:spLocks noChangeAspect="1"/>
            </p:cNvSpPr>
            <p:nvPr/>
          </p:nvSpPr>
          <p:spPr bwMode="auto">
            <a:xfrm>
              <a:off x="2388" y="2139"/>
              <a:ext cx="78" cy="111"/>
            </a:xfrm>
            <a:custGeom>
              <a:avLst/>
              <a:gdLst/>
              <a:ahLst/>
              <a:cxnLst>
                <a:cxn ang="0">
                  <a:pos x="52" y="7"/>
                </a:cxn>
                <a:cxn ang="0">
                  <a:pos x="37" y="0"/>
                </a:cxn>
                <a:cxn ang="0">
                  <a:pos x="0" y="66"/>
                </a:cxn>
                <a:cxn ang="0">
                  <a:pos x="15" y="74"/>
                </a:cxn>
                <a:cxn ang="0">
                  <a:pos x="52" y="7"/>
                </a:cxn>
              </a:cxnLst>
              <a:rect l="0" t="0" r="r" b="b"/>
              <a:pathLst>
                <a:path w="52" h="74">
                  <a:moveTo>
                    <a:pt x="52" y="7"/>
                  </a:moveTo>
                  <a:lnTo>
                    <a:pt x="37" y="0"/>
                  </a:lnTo>
                  <a:lnTo>
                    <a:pt x="0" y="66"/>
                  </a:lnTo>
                  <a:lnTo>
                    <a:pt x="15" y="74"/>
                  </a:lnTo>
                  <a:lnTo>
                    <a:pt x="52" y="7"/>
                  </a:lnTo>
                  <a:close/>
                </a:path>
              </a:pathLst>
            </a:custGeom>
            <a:solidFill>
              <a:srgbClr val="FF0000"/>
            </a:solidFill>
            <a:ln w="9525">
              <a:noFill/>
              <a:round/>
              <a:headEnd/>
              <a:tailEnd/>
            </a:ln>
          </p:spPr>
          <p:txBody>
            <a:bodyPr/>
            <a:lstStyle/>
            <a:p>
              <a:endParaRPr lang="en-US"/>
            </a:p>
          </p:txBody>
        </p:sp>
        <p:sp>
          <p:nvSpPr>
            <p:cNvPr id="181315" name="Freeform 67"/>
            <p:cNvSpPr>
              <a:spLocks noChangeAspect="1"/>
            </p:cNvSpPr>
            <p:nvPr/>
          </p:nvSpPr>
          <p:spPr bwMode="auto">
            <a:xfrm>
              <a:off x="2425" y="213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16" name="Freeform 68"/>
            <p:cNvSpPr>
              <a:spLocks noChangeAspect="1"/>
            </p:cNvSpPr>
            <p:nvPr/>
          </p:nvSpPr>
          <p:spPr bwMode="auto">
            <a:xfrm>
              <a:off x="2425" y="2073"/>
              <a:ext cx="66" cy="110"/>
            </a:xfrm>
            <a:custGeom>
              <a:avLst/>
              <a:gdLst/>
              <a:ahLst/>
              <a:cxnLst>
                <a:cxn ang="0">
                  <a:pos x="44" y="0"/>
                </a:cxn>
                <a:cxn ang="0">
                  <a:pos x="29" y="0"/>
                </a:cxn>
                <a:cxn ang="0">
                  <a:pos x="0" y="66"/>
                </a:cxn>
                <a:cxn ang="0">
                  <a:pos x="15" y="73"/>
                </a:cxn>
                <a:cxn ang="0">
                  <a:pos x="44" y="0"/>
                </a:cxn>
              </a:cxnLst>
              <a:rect l="0" t="0" r="r" b="b"/>
              <a:pathLst>
                <a:path w="44" h="73">
                  <a:moveTo>
                    <a:pt x="44" y="0"/>
                  </a:moveTo>
                  <a:lnTo>
                    <a:pt x="29" y="0"/>
                  </a:lnTo>
                  <a:lnTo>
                    <a:pt x="0" y="66"/>
                  </a:lnTo>
                  <a:lnTo>
                    <a:pt x="15" y="73"/>
                  </a:lnTo>
                  <a:lnTo>
                    <a:pt x="44" y="0"/>
                  </a:lnTo>
                  <a:close/>
                </a:path>
              </a:pathLst>
            </a:custGeom>
            <a:solidFill>
              <a:srgbClr val="FF0000"/>
            </a:solidFill>
            <a:ln w="9525">
              <a:noFill/>
              <a:round/>
              <a:headEnd/>
              <a:tailEnd/>
            </a:ln>
          </p:spPr>
          <p:txBody>
            <a:bodyPr/>
            <a:lstStyle/>
            <a:p>
              <a:endParaRPr lang="en-US"/>
            </a:p>
          </p:txBody>
        </p:sp>
        <p:sp>
          <p:nvSpPr>
            <p:cNvPr id="181317" name="Freeform 69"/>
            <p:cNvSpPr>
              <a:spLocks noChangeAspect="1"/>
            </p:cNvSpPr>
            <p:nvPr/>
          </p:nvSpPr>
          <p:spPr bwMode="auto">
            <a:xfrm>
              <a:off x="2454" y="2073"/>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rgbClr val="FF0000"/>
            </a:solidFill>
            <a:ln w="9525">
              <a:noFill/>
              <a:round/>
              <a:headEnd/>
              <a:tailEnd/>
            </a:ln>
          </p:spPr>
          <p:txBody>
            <a:bodyPr/>
            <a:lstStyle/>
            <a:p>
              <a:endParaRPr lang="en-US"/>
            </a:p>
          </p:txBody>
        </p:sp>
        <p:sp>
          <p:nvSpPr>
            <p:cNvPr id="181318" name="Freeform 70"/>
            <p:cNvSpPr>
              <a:spLocks noChangeAspect="1"/>
            </p:cNvSpPr>
            <p:nvPr/>
          </p:nvSpPr>
          <p:spPr bwMode="auto">
            <a:xfrm>
              <a:off x="2454" y="2006"/>
              <a:ext cx="78" cy="101"/>
            </a:xfrm>
            <a:custGeom>
              <a:avLst/>
              <a:gdLst/>
              <a:ahLst/>
              <a:cxnLst>
                <a:cxn ang="0">
                  <a:pos x="52" y="8"/>
                </a:cxn>
                <a:cxn ang="0">
                  <a:pos x="37" y="0"/>
                </a:cxn>
                <a:cxn ang="0">
                  <a:pos x="0" y="67"/>
                </a:cxn>
                <a:cxn ang="0">
                  <a:pos x="15" y="67"/>
                </a:cxn>
                <a:cxn ang="0">
                  <a:pos x="52" y="8"/>
                </a:cxn>
              </a:cxnLst>
              <a:rect l="0" t="0" r="r" b="b"/>
              <a:pathLst>
                <a:path w="52" h="67">
                  <a:moveTo>
                    <a:pt x="52" y="8"/>
                  </a:moveTo>
                  <a:lnTo>
                    <a:pt x="37" y="0"/>
                  </a:lnTo>
                  <a:lnTo>
                    <a:pt x="0" y="67"/>
                  </a:lnTo>
                  <a:lnTo>
                    <a:pt x="15" y="67"/>
                  </a:lnTo>
                  <a:lnTo>
                    <a:pt x="52" y="8"/>
                  </a:lnTo>
                  <a:close/>
                </a:path>
              </a:pathLst>
            </a:custGeom>
            <a:solidFill>
              <a:srgbClr val="FF0000"/>
            </a:solidFill>
            <a:ln w="9525">
              <a:noFill/>
              <a:round/>
              <a:headEnd/>
              <a:tailEnd/>
            </a:ln>
          </p:spPr>
          <p:txBody>
            <a:bodyPr/>
            <a:lstStyle/>
            <a:p>
              <a:endParaRPr lang="en-US"/>
            </a:p>
          </p:txBody>
        </p:sp>
        <p:sp>
          <p:nvSpPr>
            <p:cNvPr id="181319" name="Freeform 71"/>
            <p:cNvSpPr>
              <a:spLocks noChangeAspect="1"/>
            </p:cNvSpPr>
            <p:nvPr/>
          </p:nvSpPr>
          <p:spPr bwMode="auto">
            <a:xfrm>
              <a:off x="2491" y="2006"/>
              <a:ext cx="12" cy="2"/>
            </a:xfrm>
            <a:custGeom>
              <a:avLst/>
              <a:gdLst/>
              <a:ahLst/>
              <a:cxnLst>
                <a:cxn ang="0">
                  <a:pos x="8" y="0"/>
                </a:cxn>
                <a:cxn ang="0">
                  <a:pos x="0" y="0"/>
                </a:cxn>
                <a:cxn ang="0">
                  <a:pos x="0" y="0"/>
                </a:cxn>
                <a:cxn ang="0">
                  <a:pos x="0" y="0"/>
                </a:cxn>
                <a:cxn ang="0">
                  <a:pos x="8" y="0"/>
                </a:cxn>
              </a:cxnLst>
              <a:rect l="0" t="0" r="r" b="b"/>
              <a:pathLst>
                <a:path w="8">
                  <a:moveTo>
                    <a:pt x="8" y="0"/>
                  </a:moveTo>
                  <a:lnTo>
                    <a:pt x="0" y="0"/>
                  </a:lnTo>
                  <a:lnTo>
                    <a:pt x="0" y="0"/>
                  </a:lnTo>
                  <a:lnTo>
                    <a:pt x="0" y="0"/>
                  </a:lnTo>
                  <a:lnTo>
                    <a:pt x="8" y="0"/>
                  </a:lnTo>
                  <a:close/>
                </a:path>
              </a:pathLst>
            </a:custGeom>
            <a:solidFill>
              <a:srgbClr val="FF0000"/>
            </a:solidFill>
            <a:ln w="9525">
              <a:noFill/>
              <a:round/>
              <a:headEnd/>
              <a:tailEnd/>
            </a:ln>
          </p:spPr>
          <p:txBody>
            <a:bodyPr/>
            <a:lstStyle/>
            <a:p>
              <a:endParaRPr lang="en-US"/>
            </a:p>
          </p:txBody>
        </p:sp>
        <p:sp>
          <p:nvSpPr>
            <p:cNvPr id="181320" name="Freeform 72"/>
            <p:cNvSpPr>
              <a:spLocks noChangeAspect="1"/>
            </p:cNvSpPr>
            <p:nvPr/>
          </p:nvSpPr>
          <p:spPr bwMode="auto">
            <a:xfrm>
              <a:off x="2491" y="1947"/>
              <a:ext cx="66" cy="101"/>
            </a:xfrm>
            <a:custGeom>
              <a:avLst/>
              <a:gdLst/>
              <a:ahLst/>
              <a:cxnLst>
                <a:cxn ang="0">
                  <a:pos x="15" y="67"/>
                </a:cxn>
                <a:cxn ang="0">
                  <a:pos x="0" y="59"/>
                </a:cxn>
                <a:cxn ang="0">
                  <a:pos x="30" y="0"/>
                </a:cxn>
                <a:cxn ang="0">
                  <a:pos x="44" y="0"/>
                </a:cxn>
                <a:cxn ang="0">
                  <a:pos x="15" y="67"/>
                </a:cxn>
              </a:cxnLst>
              <a:rect l="0" t="0" r="r" b="b"/>
              <a:pathLst>
                <a:path w="44" h="67">
                  <a:moveTo>
                    <a:pt x="15" y="67"/>
                  </a:moveTo>
                  <a:lnTo>
                    <a:pt x="0" y="59"/>
                  </a:lnTo>
                  <a:lnTo>
                    <a:pt x="30" y="0"/>
                  </a:lnTo>
                  <a:lnTo>
                    <a:pt x="44" y="0"/>
                  </a:lnTo>
                  <a:lnTo>
                    <a:pt x="15" y="67"/>
                  </a:lnTo>
                  <a:close/>
                </a:path>
              </a:pathLst>
            </a:custGeom>
            <a:solidFill>
              <a:srgbClr val="FF0000"/>
            </a:solidFill>
            <a:ln w="9525">
              <a:noFill/>
              <a:round/>
              <a:headEnd/>
              <a:tailEnd/>
            </a:ln>
          </p:spPr>
          <p:txBody>
            <a:bodyPr/>
            <a:lstStyle/>
            <a:p>
              <a:endParaRPr lang="en-US"/>
            </a:p>
          </p:txBody>
        </p:sp>
        <p:sp>
          <p:nvSpPr>
            <p:cNvPr id="181321" name="Freeform 73"/>
            <p:cNvSpPr>
              <a:spLocks noChangeAspect="1"/>
            </p:cNvSpPr>
            <p:nvPr/>
          </p:nvSpPr>
          <p:spPr bwMode="auto">
            <a:xfrm>
              <a:off x="2521" y="1947"/>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22" name="Freeform 74"/>
            <p:cNvSpPr>
              <a:spLocks noChangeAspect="1"/>
            </p:cNvSpPr>
            <p:nvPr/>
          </p:nvSpPr>
          <p:spPr bwMode="auto">
            <a:xfrm>
              <a:off x="2521" y="1888"/>
              <a:ext cx="77" cy="101"/>
            </a:xfrm>
            <a:custGeom>
              <a:avLst/>
              <a:gdLst/>
              <a:ahLst/>
              <a:cxnLst>
                <a:cxn ang="0">
                  <a:pos x="51" y="8"/>
                </a:cxn>
                <a:cxn ang="0">
                  <a:pos x="37" y="0"/>
                </a:cxn>
                <a:cxn ang="0">
                  <a:pos x="0" y="59"/>
                </a:cxn>
                <a:cxn ang="0">
                  <a:pos x="14" y="67"/>
                </a:cxn>
                <a:cxn ang="0">
                  <a:pos x="51" y="8"/>
                </a:cxn>
              </a:cxnLst>
              <a:rect l="0" t="0" r="r" b="b"/>
              <a:pathLst>
                <a:path w="51" h="67">
                  <a:moveTo>
                    <a:pt x="51" y="8"/>
                  </a:moveTo>
                  <a:lnTo>
                    <a:pt x="37" y="0"/>
                  </a:lnTo>
                  <a:lnTo>
                    <a:pt x="0" y="59"/>
                  </a:lnTo>
                  <a:lnTo>
                    <a:pt x="14" y="67"/>
                  </a:lnTo>
                  <a:lnTo>
                    <a:pt x="51" y="8"/>
                  </a:lnTo>
                  <a:close/>
                </a:path>
              </a:pathLst>
            </a:custGeom>
            <a:solidFill>
              <a:srgbClr val="FF0000"/>
            </a:solidFill>
            <a:ln w="9525">
              <a:noFill/>
              <a:round/>
              <a:headEnd/>
              <a:tailEnd/>
            </a:ln>
          </p:spPr>
          <p:txBody>
            <a:bodyPr/>
            <a:lstStyle/>
            <a:p>
              <a:endParaRPr lang="en-US"/>
            </a:p>
          </p:txBody>
        </p:sp>
        <p:sp>
          <p:nvSpPr>
            <p:cNvPr id="181323" name="Freeform 75"/>
            <p:cNvSpPr>
              <a:spLocks noChangeAspect="1"/>
            </p:cNvSpPr>
            <p:nvPr/>
          </p:nvSpPr>
          <p:spPr bwMode="auto">
            <a:xfrm>
              <a:off x="2558" y="1888"/>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24" name="Freeform 76"/>
            <p:cNvSpPr>
              <a:spLocks noChangeAspect="1"/>
            </p:cNvSpPr>
            <p:nvPr/>
          </p:nvSpPr>
          <p:spPr bwMode="auto">
            <a:xfrm>
              <a:off x="2558" y="1837"/>
              <a:ext cx="66" cy="89"/>
            </a:xfrm>
            <a:custGeom>
              <a:avLst/>
              <a:gdLst/>
              <a:ahLst/>
              <a:cxnLst>
                <a:cxn ang="0">
                  <a:pos x="44" y="7"/>
                </a:cxn>
                <a:cxn ang="0">
                  <a:pos x="29" y="0"/>
                </a:cxn>
                <a:cxn ang="0">
                  <a:pos x="0" y="51"/>
                </a:cxn>
                <a:cxn ang="0">
                  <a:pos x="14" y="59"/>
                </a:cxn>
                <a:cxn ang="0">
                  <a:pos x="44" y="7"/>
                </a:cxn>
              </a:cxnLst>
              <a:rect l="0" t="0" r="r" b="b"/>
              <a:pathLst>
                <a:path w="44" h="59">
                  <a:moveTo>
                    <a:pt x="44" y="7"/>
                  </a:moveTo>
                  <a:lnTo>
                    <a:pt x="29" y="0"/>
                  </a:lnTo>
                  <a:lnTo>
                    <a:pt x="0" y="51"/>
                  </a:lnTo>
                  <a:lnTo>
                    <a:pt x="14" y="59"/>
                  </a:lnTo>
                  <a:lnTo>
                    <a:pt x="44" y="7"/>
                  </a:lnTo>
                  <a:close/>
                </a:path>
              </a:pathLst>
            </a:custGeom>
            <a:solidFill>
              <a:srgbClr val="FF0000"/>
            </a:solidFill>
            <a:ln w="9525">
              <a:noFill/>
              <a:round/>
              <a:headEnd/>
              <a:tailEnd/>
            </a:ln>
          </p:spPr>
          <p:txBody>
            <a:bodyPr/>
            <a:lstStyle/>
            <a:p>
              <a:endParaRPr lang="en-US"/>
            </a:p>
          </p:txBody>
        </p:sp>
        <p:sp>
          <p:nvSpPr>
            <p:cNvPr id="181325" name="Freeform 77"/>
            <p:cNvSpPr>
              <a:spLocks noChangeAspect="1"/>
            </p:cNvSpPr>
            <p:nvPr/>
          </p:nvSpPr>
          <p:spPr bwMode="auto">
            <a:xfrm>
              <a:off x="2587" y="1837"/>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rgbClr val="FF0000"/>
            </a:solidFill>
            <a:ln w="9525">
              <a:noFill/>
              <a:round/>
              <a:headEnd/>
              <a:tailEnd/>
            </a:ln>
          </p:spPr>
          <p:txBody>
            <a:bodyPr/>
            <a:lstStyle/>
            <a:p>
              <a:endParaRPr lang="en-US"/>
            </a:p>
          </p:txBody>
        </p:sp>
        <p:sp>
          <p:nvSpPr>
            <p:cNvPr id="181326" name="Freeform 78"/>
            <p:cNvSpPr>
              <a:spLocks noChangeAspect="1"/>
            </p:cNvSpPr>
            <p:nvPr/>
          </p:nvSpPr>
          <p:spPr bwMode="auto">
            <a:xfrm>
              <a:off x="2587" y="1785"/>
              <a:ext cx="78" cy="89"/>
            </a:xfrm>
            <a:custGeom>
              <a:avLst/>
              <a:gdLst/>
              <a:ahLst/>
              <a:cxnLst>
                <a:cxn ang="0">
                  <a:pos x="52" y="7"/>
                </a:cxn>
                <a:cxn ang="0">
                  <a:pos x="37" y="0"/>
                </a:cxn>
                <a:cxn ang="0">
                  <a:pos x="0" y="52"/>
                </a:cxn>
                <a:cxn ang="0">
                  <a:pos x="15" y="59"/>
                </a:cxn>
                <a:cxn ang="0">
                  <a:pos x="52" y="7"/>
                </a:cxn>
              </a:cxnLst>
              <a:rect l="0" t="0" r="r" b="b"/>
              <a:pathLst>
                <a:path w="52" h="59">
                  <a:moveTo>
                    <a:pt x="52" y="7"/>
                  </a:moveTo>
                  <a:lnTo>
                    <a:pt x="37" y="0"/>
                  </a:lnTo>
                  <a:lnTo>
                    <a:pt x="0" y="52"/>
                  </a:lnTo>
                  <a:lnTo>
                    <a:pt x="15" y="59"/>
                  </a:lnTo>
                  <a:lnTo>
                    <a:pt x="52" y="7"/>
                  </a:lnTo>
                  <a:close/>
                </a:path>
              </a:pathLst>
            </a:custGeom>
            <a:solidFill>
              <a:srgbClr val="FF0000"/>
            </a:solidFill>
            <a:ln w="9525">
              <a:noFill/>
              <a:round/>
              <a:headEnd/>
              <a:tailEnd/>
            </a:ln>
          </p:spPr>
          <p:txBody>
            <a:bodyPr/>
            <a:lstStyle/>
            <a:p>
              <a:endParaRPr lang="en-US"/>
            </a:p>
          </p:txBody>
        </p:sp>
        <p:sp>
          <p:nvSpPr>
            <p:cNvPr id="181327" name="Freeform 79"/>
            <p:cNvSpPr>
              <a:spLocks noChangeAspect="1"/>
            </p:cNvSpPr>
            <p:nvPr/>
          </p:nvSpPr>
          <p:spPr bwMode="auto">
            <a:xfrm>
              <a:off x="2624" y="178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28" name="Freeform 80"/>
            <p:cNvSpPr>
              <a:spLocks noChangeAspect="1"/>
            </p:cNvSpPr>
            <p:nvPr/>
          </p:nvSpPr>
          <p:spPr bwMode="auto">
            <a:xfrm>
              <a:off x="2624" y="1741"/>
              <a:ext cx="66" cy="77"/>
            </a:xfrm>
            <a:custGeom>
              <a:avLst/>
              <a:gdLst/>
              <a:ahLst/>
              <a:cxnLst>
                <a:cxn ang="0">
                  <a:pos x="44" y="15"/>
                </a:cxn>
                <a:cxn ang="0">
                  <a:pos x="37" y="0"/>
                </a:cxn>
                <a:cxn ang="0">
                  <a:pos x="0" y="44"/>
                </a:cxn>
                <a:cxn ang="0">
                  <a:pos x="15" y="51"/>
                </a:cxn>
                <a:cxn ang="0">
                  <a:pos x="44" y="15"/>
                </a:cxn>
              </a:cxnLst>
              <a:rect l="0" t="0" r="r" b="b"/>
              <a:pathLst>
                <a:path w="44" h="51">
                  <a:moveTo>
                    <a:pt x="44" y="15"/>
                  </a:moveTo>
                  <a:lnTo>
                    <a:pt x="37" y="0"/>
                  </a:lnTo>
                  <a:lnTo>
                    <a:pt x="0" y="44"/>
                  </a:lnTo>
                  <a:lnTo>
                    <a:pt x="15" y="51"/>
                  </a:lnTo>
                  <a:lnTo>
                    <a:pt x="44" y="15"/>
                  </a:lnTo>
                  <a:close/>
                </a:path>
              </a:pathLst>
            </a:custGeom>
            <a:solidFill>
              <a:srgbClr val="FF0000"/>
            </a:solidFill>
            <a:ln w="9525">
              <a:noFill/>
              <a:round/>
              <a:headEnd/>
              <a:tailEnd/>
            </a:ln>
          </p:spPr>
          <p:txBody>
            <a:bodyPr/>
            <a:lstStyle/>
            <a:p>
              <a:endParaRPr lang="en-US"/>
            </a:p>
          </p:txBody>
        </p:sp>
        <p:sp>
          <p:nvSpPr>
            <p:cNvPr id="181329" name="Freeform 81"/>
            <p:cNvSpPr>
              <a:spLocks noChangeAspect="1"/>
            </p:cNvSpPr>
            <p:nvPr/>
          </p:nvSpPr>
          <p:spPr bwMode="auto">
            <a:xfrm>
              <a:off x="2661" y="1741"/>
              <a:ext cx="11" cy="11"/>
            </a:xfrm>
            <a:custGeom>
              <a:avLst/>
              <a:gdLst/>
              <a:ahLst/>
              <a:cxnLst>
                <a:cxn ang="0">
                  <a:pos x="0" y="0"/>
                </a:cxn>
                <a:cxn ang="0">
                  <a:pos x="0" y="0"/>
                </a:cxn>
                <a:cxn ang="0">
                  <a:pos x="0" y="0"/>
                </a:cxn>
                <a:cxn ang="0">
                  <a:pos x="7" y="7"/>
                </a:cxn>
                <a:cxn ang="0">
                  <a:pos x="0" y="0"/>
                </a:cxn>
              </a:cxnLst>
              <a:rect l="0" t="0" r="r" b="b"/>
              <a:pathLst>
                <a:path w="7" h="7">
                  <a:moveTo>
                    <a:pt x="0" y="0"/>
                  </a:moveTo>
                  <a:lnTo>
                    <a:pt x="0" y="0"/>
                  </a:lnTo>
                  <a:lnTo>
                    <a:pt x="0" y="0"/>
                  </a:lnTo>
                  <a:lnTo>
                    <a:pt x="7" y="7"/>
                  </a:lnTo>
                  <a:lnTo>
                    <a:pt x="0" y="0"/>
                  </a:lnTo>
                  <a:close/>
                </a:path>
              </a:pathLst>
            </a:custGeom>
            <a:solidFill>
              <a:srgbClr val="FF0000"/>
            </a:solidFill>
            <a:ln w="9525">
              <a:noFill/>
              <a:round/>
              <a:headEnd/>
              <a:tailEnd/>
            </a:ln>
          </p:spPr>
          <p:txBody>
            <a:bodyPr/>
            <a:lstStyle/>
            <a:p>
              <a:endParaRPr lang="en-US"/>
            </a:p>
          </p:txBody>
        </p:sp>
        <p:sp>
          <p:nvSpPr>
            <p:cNvPr id="181330" name="Freeform 82"/>
            <p:cNvSpPr>
              <a:spLocks noChangeAspect="1"/>
            </p:cNvSpPr>
            <p:nvPr/>
          </p:nvSpPr>
          <p:spPr bwMode="auto">
            <a:xfrm>
              <a:off x="2661" y="1711"/>
              <a:ext cx="66" cy="68"/>
            </a:xfrm>
            <a:custGeom>
              <a:avLst/>
              <a:gdLst/>
              <a:ahLst/>
              <a:cxnLst>
                <a:cxn ang="0">
                  <a:pos x="44" y="8"/>
                </a:cxn>
                <a:cxn ang="0">
                  <a:pos x="29" y="0"/>
                </a:cxn>
                <a:cxn ang="0">
                  <a:pos x="0" y="30"/>
                </a:cxn>
                <a:cxn ang="0">
                  <a:pos x="7" y="45"/>
                </a:cxn>
                <a:cxn ang="0">
                  <a:pos x="44" y="8"/>
                </a:cxn>
              </a:cxnLst>
              <a:rect l="0" t="0" r="r" b="b"/>
              <a:pathLst>
                <a:path w="44" h="45">
                  <a:moveTo>
                    <a:pt x="44" y="8"/>
                  </a:moveTo>
                  <a:lnTo>
                    <a:pt x="29" y="0"/>
                  </a:lnTo>
                  <a:lnTo>
                    <a:pt x="0" y="30"/>
                  </a:lnTo>
                  <a:lnTo>
                    <a:pt x="7" y="45"/>
                  </a:lnTo>
                  <a:lnTo>
                    <a:pt x="44" y="8"/>
                  </a:lnTo>
                  <a:close/>
                </a:path>
              </a:pathLst>
            </a:custGeom>
            <a:solidFill>
              <a:srgbClr val="FF0000"/>
            </a:solidFill>
            <a:ln w="9525">
              <a:noFill/>
              <a:round/>
              <a:headEnd/>
              <a:tailEnd/>
            </a:ln>
          </p:spPr>
          <p:txBody>
            <a:bodyPr/>
            <a:lstStyle/>
            <a:p>
              <a:endParaRPr lang="en-US"/>
            </a:p>
          </p:txBody>
        </p:sp>
        <p:sp>
          <p:nvSpPr>
            <p:cNvPr id="181331" name="Freeform 83"/>
            <p:cNvSpPr>
              <a:spLocks noChangeAspect="1"/>
            </p:cNvSpPr>
            <p:nvPr/>
          </p:nvSpPr>
          <p:spPr bwMode="auto">
            <a:xfrm>
              <a:off x="2690" y="1711"/>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rgbClr val="FF0000"/>
            </a:solidFill>
            <a:ln w="9525">
              <a:noFill/>
              <a:round/>
              <a:headEnd/>
              <a:tailEnd/>
            </a:ln>
          </p:spPr>
          <p:txBody>
            <a:bodyPr/>
            <a:lstStyle/>
            <a:p>
              <a:endParaRPr lang="en-US"/>
            </a:p>
          </p:txBody>
        </p:sp>
        <p:sp>
          <p:nvSpPr>
            <p:cNvPr id="181332" name="Freeform 84"/>
            <p:cNvSpPr>
              <a:spLocks noChangeAspect="1"/>
            </p:cNvSpPr>
            <p:nvPr/>
          </p:nvSpPr>
          <p:spPr bwMode="auto">
            <a:xfrm>
              <a:off x="2690" y="1682"/>
              <a:ext cx="66" cy="56"/>
            </a:xfrm>
            <a:custGeom>
              <a:avLst/>
              <a:gdLst/>
              <a:ahLst/>
              <a:cxnLst>
                <a:cxn ang="0">
                  <a:pos x="44" y="7"/>
                </a:cxn>
                <a:cxn ang="0">
                  <a:pos x="37" y="0"/>
                </a:cxn>
                <a:cxn ang="0">
                  <a:pos x="0" y="29"/>
                </a:cxn>
                <a:cxn ang="0">
                  <a:pos x="8" y="37"/>
                </a:cxn>
                <a:cxn ang="0">
                  <a:pos x="44" y="7"/>
                </a:cxn>
              </a:cxnLst>
              <a:rect l="0" t="0" r="r" b="b"/>
              <a:pathLst>
                <a:path w="44" h="37">
                  <a:moveTo>
                    <a:pt x="44" y="7"/>
                  </a:moveTo>
                  <a:lnTo>
                    <a:pt x="37" y="0"/>
                  </a:lnTo>
                  <a:lnTo>
                    <a:pt x="0" y="29"/>
                  </a:lnTo>
                  <a:lnTo>
                    <a:pt x="8" y="37"/>
                  </a:lnTo>
                  <a:lnTo>
                    <a:pt x="44" y="7"/>
                  </a:lnTo>
                  <a:close/>
                </a:path>
              </a:pathLst>
            </a:custGeom>
            <a:solidFill>
              <a:srgbClr val="FF0000"/>
            </a:solidFill>
            <a:ln w="9525">
              <a:noFill/>
              <a:round/>
              <a:headEnd/>
              <a:tailEnd/>
            </a:ln>
          </p:spPr>
          <p:txBody>
            <a:bodyPr/>
            <a:lstStyle/>
            <a:p>
              <a:endParaRPr lang="en-US"/>
            </a:p>
          </p:txBody>
        </p:sp>
        <p:sp>
          <p:nvSpPr>
            <p:cNvPr id="181333" name="Freeform 85"/>
            <p:cNvSpPr>
              <a:spLocks noChangeAspect="1"/>
            </p:cNvSpPr>
            <p:nvPr/>
          </p:nvSpPr>
          <p:spPr bwMode="auto">
            <a:xfrm>
              <a:off x="2727" y="1682"/>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34" name="Freeform 86"/>
            <p:cNvSpPr>
              <a:spLocks noChangeAspect="1"/>
            </p:cNvSpPr>
            <p:nvPr/>
          </p:nvSpPr>
          <p:spPr bwMode="auto">
            <a:xfrm>
              <a:off x="2727" y="1660"/>
              <a:ext cx="56" cy="44"/>
            </a:xfrm>
            <a:custGeom>
              <a:avLst/>
              <a:gdLst/>
              <a:ahLst/>
              <a:cxnLst>
                <a:cxn ang="0">
                  <a:pos x="37" y="7"/>
                </a:cxn>
                <a:cxn ang="0">
                  <a:pos x="30" y="0"/>
                </a:cxn>
                <a:cxn ang="0">
                  <a:pos x="0" y="22"/>
                </a:cxn>
                <a:cxn ang="0">
                  <a:pos x="7" y="29"/>
                </a:cxn>
                <a:cxn ang="0">
                  <a:pos x="37" y="7"/>
                </a:cxn>
              </a:cxnLst>
              <a:rect l="0" t="0" r="r" b="b"/>
              <a:pathLst>
                <a:path w="37" h="29">
                  <a:moveTo>
                    <a:pt x="37" y="7"/>
                  </a:moveTo>
                  <a:lnTo>
                    <a:pt x="30" y="0"/>
                  </a:lnTo>
                  <a:lnTo>
                    <a:pt x="0" y="22"/>
                  </a:lnTo>
                  <a:lnTo>
                    <a:pt x="7" y="29"/>
                  </a:lnTo>
                  <a:lnTo>
                    <a:pt x="37" y="7"/>
                  </a:lnTo>
                  <a:close/>
                </a:path>
              </a:pathLst>
            </a:custGeom>
            <a:solidFill>
              <a:srgbClr val="FF0000"/>
            </a:solidFill>
            <a:ln w="9525">
              <a:noFill/>
              <a:round/>
              <a:headEnd/>
              <a:tailEnd/>
            </a:ln>
          </p:spPr>
          <p:txBody>
            <a:bodyPr/>
            <a:lstStyle/>
            <a:p>
              <a:endParaRPr lang="en-US"/>
            </a:p>
          </p:txBody>
        </p:sp>
        <p:sp>
          <p:nvSpPr>
            <p:cNvPr id="181335" name="Freeform 87"/>
            <p:cNvSpPr>
              <a:spLocks noChangeAspect="1"/>
            </p:cNvSpPr>
            <p:nvPr/>
          </p:nvSpPr>
          <p:spPr bwMode="auto">
            <a:xfrm>
              <a:off x="2757" y="1660"/>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36" name="Freeform 88"/>
            <p:cNvSpPr>
              <a:spLocks noChangeAspect="1"/>
            </p:cNvSpPr>
            <p:nvPr/>
          </p:nvSpPr>
          <p:spPr bwMode="auto">
            <a:xfrm>
              <a:off x="2757" y="1645"/>
              <a:ext cx="66" cy="45"/>
            </a:xfrm>
            <a:custGeom>
              <a:avLst/>
              <a:gdLst/>
              <a:ahLst/>
              <a:cxnLst>
                <a:cxn ang="0">
                  <a:pos x="44" y="15"/>
                </a:cxn>
                <a:cxn ang="0">
                  <a:pos x="36" y="0"/>
                </a:cxn>
                <a:cxn ang="0">
                  <a:pos x="0" y="15"/>
                </a:cxn>
                <a:cxn ang="0">
                  <a:pos x="7" y="30"/>
                </a:cxn>
                <a:cxn ang="0">
                  <a:pos x="44" y="15"/>
                </a:cxn>
              </a:cxnLst>
              <a:rect l="0" t="0" r="r" b="b"/>
              <a:pathLst>
                <a:path w="44" h="30">
                  <a:moveTo>
                    <a:pt x="44" y="15"/>
                  </a:moveTo>
                  <a:lnTo>
                    <a:pt x="36" y="0"/>
                  </a:lnTo>
                  <a:lnTo>
                    <a:pt x="0" y="15"/>
                  </a:lnTo>
                  <a:lnTo>
                    <a:pt x="7" y="30"/>
                  </a:lnTo>
                  <a:lnTo>
                    <a:pt x="44" y="15"/>
                  </a:lnTo>
                  <a:close/>
                </a:path>
              </a:pathLst>
            </a:custGeom>
            <a:solidFill>
              <a:srgbClr val="FF0000"/>
            </a:solidFill>
            <a:ln w="9525">
              <a:noFill/>
              <a:round/>
              <a:headEnd/>
              <a:tailEnd/>
            </a:ln>
          </p:spPr>
          <p:txBody>
            <a:bodyPr/>
            <a:lstStyle/>
            <a:p>
              <a:endParaRPr lang="en-US"/>
            </a:p>
          </p:txBody>
        </p:sp>
        <p:sp>
          <p:nvSpPr>
            <p:cNvPr id="181337" name="Freeform 89"/>
            <p:cNvSpPr>
              <a:spLocks noChangeAspect="1"/>
            </p:cNvSpPr>
            <p:nvPr/>
          </p:nvSpPr>
          <p:spPr bwMode="auto">
            <a:xfrm>
              <a:off x="2793" y="1645"/>
              <a:ext cx="12" cy="11"/>
            </a:xfrm>
            <a:custGeom>
              <a:avLst/>
              <a:gdLst/>
              <a:ahLst/>
              <a:cxnLst>
                <a:cxn ang="0">
                  <a:pos x="0" y="0"/>
                </a:cxn>
                <a:cxn ang="0">
                  <a:pos x="0" y="0"/>
                </a:cxn>
                <a:cxn ang="0">
                  <a:pos x="0" y="0"/>
                </a:cxn>
                <a:cxn ang="0">
                  <a:pos x="8" y="7"/>
                </a:cxn>
                <a:cxn ang="0">
                  <a:pos x="0" y="0"/>
                </a:cxn>
              </a:cxnLst>
              <a:rect l="0" t="0" r="r" b="b"/>
              <a:pathLst>
                <a:path w="8" h="7">
                  <a:moveTo>
                    <a:pt x="0" y="0"/>
                  </a:moveTo>
                  <a:lnTo>
                    <a:pt x="0" y="0"/>
                  </a:lnTo>
                  <a:lnTo>
                    <a:pt x="0" y="0"/>
                  </a:lnTo>
                  <a:lnTo>
                    <a:pt x="8" y="7"/>
                  </a:lnTo>
                  <a:lnTo>
                    <a:pt x="0" y="0"/>
                  </a:lnTo>
                  <a:close/>
                </a:path>
              </a:pathLst>
            </a:custGeom>
            <a:solidFill>
              <a:srgbClr val="FF0000"/>
            </a:solidFill>
            <a:ln w="9525">
              <a:noFill/>
              <a:round/>
              <a:headEnd/>
              <a:tailEnd/>
            </a:ln>
          </p:spPr>
          <p:txBody>
            <a:bodyPr/>
            <a:lstStyle/>
            <a:p>
              <a:endParaRPr lang="en-US"/>
            </a:p>
          </p:txBody>
        </p:sp>
        <p:sp>
          <p:nvSpPr>
            <p:cNvPr id="181338" name="Freeform 90"/>
            <p:cNvSpPr>
              <a:spLocks noChangeAspect="1"/>
            </p:cNvSpPr>
            <p:nvPr/>
          </p:nvSpPr>
          <p:spPr bwMode="auto">
            <a:xfrm>
              <a:off x="2793" y="1638"/>
              <a:ext cx="56" cy="33"/>
            </a:xfrm>
            <a:custGeom>
              <a:avLst/>
              <a:gdLst/>
              <a:ahLst/>
              <a:cxnLst>
                <a:cxn ang="0">
                  <a:pos x="37" y="14"/>
                </a:cxn>
                <a:cxn ang="0">
                  <a:pos x="37" y="0"/>
                </a:cxn>
                <a:cxn ang="0">
                  <a:pos x="0" y="7"/>
                </a:cxn>
                <a:cxn ang="0">
                  <a:pos x="8" y="22"/>
                </a:cxn>
                <a:cxn ang="0">
                  <a:pos x="37" y="14"/>
                </a:cxn>
              </a:cxnLst>
              <a:rect l="0" t="0" r="r" b="b"/>
              <a:pathLst>
                <a:path w="37" h="22">
                  <a:moveTo>
                    <a:pt x="37" y="14"/>
                  </a:moveTo>
                  <a:lnTo>
                    <a:pt x="37" y="0"/>
                  </a:lnTo>
                  <a:lnTo>
                    <a:pt x="0" y="7"/>
                  </a:lnTo>
                  <a:lnTo>
                    <a:pt x="8" y="22"/>
                  </a:lnTo>
                  <a:lnTo>
                    <a:pt x="37" y="14"/>
                  </a:lnTo>
                  <a:close/>
                </a:path>
              </a:pathLst>
            </a:custGeom>
            <a:solidFill>
              <a:srgbClr val="FF0000"/>
            </a:solidFill>
            <a:ln w="9525">
              <a:noFill/>
              <a:round/>
              <a:headEnd/>
              <a:tailEnd/>
            </a:ln>
          </p:spPr>
          <p:txBody>
            <a:bodyPr/>
            <a:lstStyle/>
            <a:p>
              <a:endParaRPr lang="en-US"/>
            </a:p>
          </p:txBody>
        </p:sp>
        <p:sp>
          <p:nvSpPr>
            <p:cNvPr id="181339" name="Freeform 91"/>
            <p:cNvSpPr>
              <a:spLocks noChangeAspect="1"/>
            </p:cNvSpPr>
            <p:nvPr/>
          </p:nvSpPr>
          <p:spPr bwMode="auto">
            <a:xfrm>
              <a:off x="2830" y="1638"/>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rgbClr val="FF0000"/>
            </a:solidFill>
            <a:ln w="9525">
              <a:noFill/>
              <a:round/>
              <a:headEnd/>
              <a:tailEnd/>
            </a:ln>
          </p:spPr>
          <p:txBody>
            <a:bodyPr/>
            <a:lstStyle/>
            <a:p>
              <a:endParaRPr lang="en-US"/>
            </a:p>
          </p:txBody>
        </p:sp>
        <p:sp>
          <p:nvSpPr>
            <p:cNvPr id="181340" name="Rectangle 92"/>
            <p:cNvSpPr>
              <a:spLocks noChangeAspect="1" noChangeArrowheads="1"/>
            </p:cNvSpPr>
            <p:nvPr/>
          </p:nvSpPr>
          <p:spPr bwMode="auto">
            <a:xfrm>
              <a:off x="2830" y="1638"/>
              <a:ext cx="45" cy="21"/>
            </a:xfrm>
            <a:prstGeom prst="rect">
              <a:avLst/>
            </a:prstGeom>
            <a:solidFill>
              <a:srgbClr val="FF0000"/>
            </a:solidFill>
            <a:ln w="9525">
              <a:noFill/>
              <a:miter lim="800000"/>
              <a:headEnd/>
              <a:tailEnd/>
            </a:ln>
          </p:spPr>
          <p:txBody>
            <a:bodyPr/>
            <a:lstStyle/>
            <a:p>
              <a:endParaRPr lang="en-US"/>
            </a:p>
          </p:txBody>
        </p:sp>
        <p:sp>
          <p:nvSpPr>
            <p:cNvPr id="181341" name="Freeform 93"/>
            <p:cNvSpPr>
              <a:spLocks noChangeAspect="1"/>
            </p:cNvSpPr>
            <p:nvPr/>
          </p:nvSpPr>
          <p:spPr bwMode="auto">
            <a:xfrm>
              <a:off x="2860" y="1638"/>
              <a:ext cx="11" cy="11"/>
            </a:xfrm>
            <a:custGeom>
              <a:avLst/>
              <a:gdLst/>
              <a:ahLst/>
              <a:cxnLst>
                <a:cxn ang="0">
                  <a:pos x="7" y="0"/>
                </a:cxn>
                <a:cxn ang="0">
                  <a:pos x="7" y="0"/>
                </a:cxn>
                <a:cxn ang="0">
                  <a:pos x="0" y="0"/>
                </a:cxn>
                <a:cxn ang="0">
                  <a:pos x="7" y="7"/>
                </a:cxn>
                <a:cxn ang="0">
                  <a:pos x="7" y="0"/>
                </a:cxn>
              </a:cxnLst>
              <a:rect l="0" t="0" r="r" b="b"/>
              <a:pathLst>
                <a:path w="7" h="7">
                  <a:moveTo>
                    <a:pt x="7" y="0"/>
                  </a:moveTo>
                  <a:lnTo>
                    <a:pt x="7" y="0"/>
                  </a:lnTo>
                  <a:lnTo>
                    <a:pt x="0" y="0"/>
                  </a:lnTo>
                  <a:lnTo>
                    <a:pt x="7" y="7"/>
                  </a:lnTo>
                  <a:lnTo>
                    <a:pt x="7" y="0"/>
                  </a:lnTo>
                  <a:close/>
                </a:path>
              </a:pathLst>
            </a:custGeom>
            <a:solidFill>
              <a:srgbClr val="FF0000"/>
            </a:solidFill>
            <a:ln w="9525">
              <a:noFill/>
              <a:round/>
              <a:headEnd/>
              <a:tailEnd/>
            </a:ln>
          </p:spPr>
          <p:txBody>
            <a:bodyPr/>
            <a:lstStyle/>
            <a:p>
              <a:endParaRPr lang="en-US"/>
            </a:p>
          </p:txBody>
        </p:sp>
        <p:sp>
          <p:nvSpPr>
            <p:cNvPr id="181342" name="Freeform 94"/>
            <p:cNvSpPr>
              <a:spLocks noChangeAspect="1"/>
            </p:cNvSpPr>
            <p:nvPr/>
          </p:nvSpPr>
          <p:spPr bwMode="auto">
            <a:xfrm>
              <a:off x="2860" y="1638"/>
              <a:ext cx="56" cy="33"/>
            </a:xfrm>
            <a:custGeom>
              <a:avLst/>
              <a:gdLst/>
              <a:ahLst/>
              <a:cxnLst>
                <a:cxn ang="0">
                  <a:pos x="37" y="22"/>
                </a:cxn>
                <a:cxn ang="0">
                  <a:pos x="37" y="7"/>
                </a:cxn>
                <a:cxn ang="0">
                  <a:pos x="7" y="0"/>
                </a:cxn>
                <a:cxn ang="0">
                  <a:pos x="0" y="14"/>
                </a:cxn>
                <a:cxn ang="0">
                  <a:pos x="37" y="22"/>
                </a:cxn>
              </a:cxnLst>
              <a:rect l="0" t="0" r="r" b="b"/>
              <a:pathLst>
                <a:path w="37" h="22">
                  <a:moveTo>
                    <a:pt x="37" y="22"/>
                  </a:moveTo>
                  <a:lnTo>
                    <a:pt x="37" y="7"/>
                  </a:lnTo>
                  <a:lnTo>
                    <a:pt x="7" y="0"/>
                  </a:lnTo>
                  <a:lnTo>
                    <a:pt x="0" y="14"/>
                  </a:lnTo>
                  <a:lnTo>
                    <a:pt x="37" y="22"/>
                  </a:lnTo>
                  <a:close/>
                </a:path>
              </a:pathLst>
            </a:custGeom>
            <a:solidFill>
              <a:srgbClr val="FF0000"/>
            </a:solidFill>
            <a:ln w="9525">
              <a:noFill/>
              <a:round/>
              <a:headEnd/>
              <a:tailEnd/>
            </a:ln>
          </p:spPr>
          <p:txBody>
            <a:bodyPr/>
            <a:lstStyle/>
            <a:p>
              <a:endParaRPr lang="en-US"/>
            </a:p>
          </p:txBody>
        </p:sp>
        <p:sp>
          <p:nvSpPr>
            <p:cNvPr id="181343" name="Freeform 95"/>
            <p:cNvSpPr>
              <a:spLocks noChangeAspect="1"/>
            </p:cNvSpPr>
            <p:nvPr/>
          </p:nvSpPr>
          <p:spPr bwMode="auto">
            <a:xfrm>
              <a:off x="2897" y="1645"/>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rgbClr val="FF0000"/>
            </a:solidFill>
            <a:ln w="9525">
              <a:noFill/>
              <a:round/>
              <a:headEnd/>
              <a:tailEnd/>
            </a:ln>
          </p:spPr>
          <p:txBody>
            <a:bodyPr/>
            <a:lstStyle/>
            <a:p>
              <a:endParaRPr lang="en-US"/>
            </a:p>
          </p:txBody>
        </p:sp>
        <p:sp>
          <p:nvSpPr>
            <p:cNvPr id="181344" name="Freeform 96"/>
            <p:cNvSpPr>
              <a:spLocks noChangeAspect="1"/>
            </p:cNvSpPr>
            <p:nvPr/>
          </p:nvSpPr>
          <p:spPr bwMode="auto">
            <a:xfrm>
              <a:off x="2889" y="1645"/>
              <a:ext cx="66" cy="45"/>
            </a:xfrm>
            <a:custGeom>
              <a:avLst/>
              <a:gdLst/>
              <a:ahLst/>
              <a:cxnLst>
                <a:cxn ang="0">
                  <a:pos x="37" y="30"/>
                </a:cxn>
                <a:cxn ang="0">
                  <a:pos x="44" y="15"/>
                </a:cxn>
                <a:cxn ang="0">
                  <a:pos x="8" y="0"/>
                </a:cxn>
                <a:cxn ang="0">
                  <a:pos x="0" y="15"/>
                </a:cxn>
                <a:cxn ang="0">
                  <a:pos x="37" y="30"/>
                </a:cxn>
              </a:cxnLst>
              <a:rect l="0" t="0" r="r" b="b"/>
              <a:pathLst>
                <a:path w="44" h="30">
                  <a:moveTo>
                    <a:pt x="37" y="30"/>
                  </a:moveTo>
                  <a:lnTo>
                    <a:pt x="44" y="15"/>
                  </a:lnTo>
                  <a:lnTo>
                    <a:pt x="8" y="0"/>
                  </a:lnTo>
                  <a:lnTo>
                    <a:pt x="0" y="15"/>
                  </a:lnTo>
                  <a:lnTo>
                    <a:pt x="37" y="30"/>
                  </a:lnTo>
                  <a:close/>
                </a:path>
              </a:pathLst>
            </a:custGeom>
            <a:solidFill>
              <a:srgbClr val="FF0000"/>
            </a:solidFill>
            <a:ln w="9525">
              <a:noFill/>
              <a:round/>
              <a:headEnd/>
              <a:tailEnd/>
            </a:ln>
          </p:spPr>
          <p:txBody>
            <a:bodyPr/>
            <a:lstStyle/>
            <a:p>
              <a:endParaRPr lang="en-US"/>
            </a:p>
          </p:txBody>
        </p:sp>
        <p:sp>
          <p:nvSpPr>
            <p:cNvPr id="181345" name="Freeform 97"/>
            <p:cNvSpPr>
              <a:spLocks noChangeAspect="1"/>
            </p:cNvSpPr>
            <p:nvPr/>
          </p:nvSpPr>
          <p:spPr bwMode="auto">
            <a:xfrm>
              <a:off x="2933" y="1660"/>
              <a:ext cx="2" cy="23"/>
            </a:xfrm>
            <a:custGeom>
              <a:avLst/>
              <a:gdLst/>
              <a:ahLst/>
              <a:cxnLst>
                <a:cxn ang="0">
                  <a:pos x="0" y="7"/>
                </a:cxn>
                <a:cxn ang="0">
                  <a:pos x="0" y="7"/>
                </a:cxn>
                <a:cxn ang="0">
                  <a:pos x="0" y="0"/>
                </a:cxn>
                <a:cxn ang="0">
                  <a:pos x="0" y="15"/>
                </a:cxn>
                <a:cxn ang="0">
                  <a:pos x="0" y="7"/>
                </a:cxn>
              </a:cxnLst>
              <a:rect l="0" t="0" r="r" b="b"/>
              <a:pathLst>
                <a:path h="15">
                  <a:moveTo>
                    <a:pt x="0" y="7"/>
                  </a:moveTo>
                  <a:lnTo>
                    <a:pt x="0" y="7"/>
                  </a:lnTo>
                  <a:lnTo>
                    <a:pt x="0" y="0"/>
                  </a:lnTo>
                  <a:lnTo>
                    <a:pt x="0" y="15"/>
                  </a:lnTo>
                  <a:lnTo>
                    <a:pt x="0" y="7"/>
                  </a:lnTo>
                  <a:close/>
                </a:path>
              </a:pathLst>
            </a:custGeom>
            <a:solidFill>
              <a:srgbClr val="FF0000"/>
            </a:solidFill>
            <a:ln w="9525">
              <a:noFill/>
              <a:round/>
              <a:headEnd/>
              <a:tailEnd/>
            </a:ln>
          </p:spPr>
          <p:txBody>
            <a:bodyPr/>
            <a:lstStyle/>
            <a:p>
              <a:endParaRPr lang="en-US"/>
            </a:p>
          </p:txBody>
        </p:sp>
        <p:sp>
          <p:nvSpPr>
            <p:cNvPr id="181346" name="Freeform 98"/>
            <p:cNvSpPr>
              <a:spLocks noChangeAspect="1"/>
            </p:cNvSpPr>
            <p:nvPr/>
          </p:nvSpPr>
          <p:spPr bwMode="auto">
            <a:xfrm>
              <a:off x="2926" y="1667"/>
              <a:ext cx="66" cy="45"/>
            </a:xfrm>
            <a:custGeom>
              <a:avLst/>
              <a:gdLst/>
              <a:ahLst/>
              <a:cxnLst>
                <a:cxn ang="0">
                  <a:pos x="29" y="30"/>
                </a:cxn>
                <a:cxn ang="0">
                  <a:pos x="44" y="22"/>
                </a:cxn>
                <a:cxn ang="0">
                  <a:pos x="7" y="0"/>
                </a:cxn>
                <a:cxn ang="0">
                  <a:pos x="0" y="8"/>
                </a:cxn>
                <a:cxn ang="0">
                  <a:pos x="29" y="30"/>
                </a:cxn>
              </a:cxnLst>
              <a:rect l="0" t="0" r="r" b="b"/>
              <a:pathLst>
                <a:path w="44" h="30">
                  <a:moveTo>
                    <a:pt x="29" y="30"/>
                  </a:moveTo>
                  <a:lnTo>
                    <a:pt x="44" y="22"/>
                  </a:lnTo>
                  <a:lnTo>
                    <a:pt x="7" y="0"/>
                  </a:lnTo>
                  <a:lnTo>
                    <a:pt x="0" y="8"/>
                  </a:lnTo>
                  <a:lnTo>
                    <a:pt x="29" y="30"/>
                  </a:lnTo>
                  <a:close/>
                </a:path>
              </a:pathLst>
            </a:custGeom>
            <a:solidFill>
              <a:srgbClr val="FF0000"/>
            </a:solidFill>
            <a:ln w="9525">
              <a:noFill/>
              <a:round/>
              <a:headEnd/>
              <a:tailEnd/>
            </a:ln>
          </p:spPr>
          <p:txBody>
            <a:bodyPr/>
            <a:lstStyle/>
            <a:p>
              <a:endParaRPr lang="en-US"/>
            </a:p>
          </p:txBody>
        </p:sp>
        <p:sp>
          <p:nvSpPr>
            <p:cNvPr id="181347" name="Freeform 99"/>
            <p:cNvSpPr>
              <a:spLocks noChangeAspect="1"/>
            </p:cNvSpPr>
            <p:nvPr/>
          </p:nvSpPr>
          <p:spPr bwMode="auto">
            <a:xfrm>
              <a:off x="2963" y="1689"/>
              <a:ext cx="11" cy="12"/>
            </a:xfrm>
            <a:custGeom>
              <a:avLst/>
              <a:gdLst/>
              <a:ahLst/>
              <a:cxnLst>
                <a:cxn ang="0">
                  <a:pos x="7" y="0"/>
                </a:cxn>
                <a:cxn ang="0">
                  <a:pos x="7" y="0"/>
                </a:cxn>
                <a:cxn ang="0">
                  <a:pos x="7" y="0"/>
                </a:cxn>
                <a:cxn ang="0">
                  <a:pos x="0" y="8"/>
                </a:cxn>
                <a:cxn ang="0">
                  <a:pos x="7" y="0"/>
                </a:cxn>
              </a:cxnLst>
              <a:rect l="0" t="0" r="r" b="b"/>
              <a:pathLst>
                <a:path w="7" h="8">
                  <a:moveTo>
                    <a:pt x="7" y="0"/>
                  </a:moveTo>
                  <a:lnTo>
                    <a:pt x="7" y="0"/>
                  </a:lnTo>
                  <a:lnTo>
                    <a:pt x="7" y="0"/>
                  </a:lnTo>
                  <a:lnTo>
                    <a:pt x="0" y="8"/>
                  </a:lnTo>
                  <a:lnTo>
                    <a:pt x="7" y="0"/>
                  </a:lnTo>
                  <a:close/>
                </a:path>
              </a:pathLst>
            </a:custGeom>
            <a:solidFill>
              <a:srgbClr val="FF0000"/>
            </a:solidFill>
            <a:ln w="9525">
              <a:noFill/>
              <a:round/>
              <a:headEnd/>
              <a:tailEnd/>
            </a:ln>
          </p:spPr>
          <p:txBody>
            <a:bodyPr/>
            <a:lstStyle/>
            <a:p>
              <a:endParaRPr lang="en-US"/>
            </a:p>
          </p:txBody>
        </p:sp>
        <p:sp>
          <p:nvSpPr>
            <p:cNvPr id="181348" name="Freeform 100"/>
            <p:cNvSpPr>
              <a:spLocks noChangeAspect="1"/>
            </p:cNvSpPr>
            <p:nvPr/>
          </p:nvSpPr>
          <p:spPr bwMode="auto">
            <a:xfrm>
              <a:off x="2955" y="1689"/>
              <a:ext cx="68" cy="56"/>
            </a:xfrm>
            <a:custGeom>
              <a:avLst/>
              <a:gdLst/>
              <a:ahLst/>
              <a:cxnLst>
                <a:cxn ang="0">
                  <a:pos x="37" y="37"/>
                </a:cxn>
                <a:cxn ang="0">
                  <a:pos x="45" y="30"/>
                </a:cxn>
                <a:cxn ang="0">
                  <a:pos x="15" y="0"/>
                </a:cxn>
                <a:cxn ang="0">
                  <a:pos x="0" y="8"/>
                </a:cxn>
                <a:cxn ang="0">
                  <a:pos x="37" y="37"/>
                </a:cxn>
              </a:cxnLst>
              <a:rect l="0" t="0" r="r" b="b"/>
              <a:pathLst>
                <a:path w="45" h="37">
                  <a:moveTo>
                    <a:pt x="37" y="37"/>
                  </a:moveTo>
                  <a:lnTo>
                    <a:pt x="45" y="30"/>
                  </a:lnTo>
                  <a:lnTo>
                    <a:pt x="15" y="0"/>
                  </a:lnTo>
                  <a:lnTo>
                    <a:pt x="0" y="8"/>
                  </a:lnTo>
                  <a:lnTo>
                    <a:pt x="37" y="37"/>
                  </a:lnTo>
                  <a:close/>
                </a:path>
              </a:pathLst>
            </a:custGeom>
            <a:solidFill>
              <a:srgbClr val="FF0000"/>
            </a:solidFill>
            <a:ln w="9525">
              <a:noFill/>
              <a:round/>
              <a:headEnd/>
              <a:tailEnd/>
            </a:ln>
          </p:spPr>
          <p:txBody>
            <a:bodyPr/>
            <a:lstStyle/>
            <a:p>
              <a:endParaRPr lang="en-US"/>
            </a:p>
          </p:txBody>
        </p:sp>
        <p:sp>
          <p:nvSpPr>
            <p:cNvPr id="181349" name="Freeform 101"/>
            <p:cNvSpPr>
              <a:spLocks noChangeAspect="1"/>
            </p:cNvSpPr>
            <p:nvPr/>
          </p:nvSpPr>
          <p:spPr bwMode="auto">
            <a:xfrm>
              <a:off x="2992" y="1719"/>
              <a:ext cx="68" cy="66"/>
            </a:xfrm>
            <a:custGeom>
              <a:avLst/>
              <a:gdLst/>
              <a:ahLst/>
              <a:cxnLst>
                <a:cxn ang="0">
                  <a:pos x="30" y="44"/>
                </a:cxn>
                <a:cxn ang="0">
                  <a:pos x="45" y="37"/>
                </a:cxn>
                <a:cxn ang="0">
                  <a:pos x="8" y="0"/>
                </a:cxn>
                <a:cxn ang="0">
                  <a:pos x="0" y="7"/>
                </a:cxn>
                <a:cxn ang="0">
                  <a:pos x="30" y="44"/>
                </a:cxn>
              </a:cxnLst>
              <a:rect l="0" t="0" r="r" b="b"/>
              <a:pathLst>
                <a:path w="45" h="44">
                  <a:moveTo>
                    <a:pt x="30" y="44"/>
                  </a:moveTo>
                  <a:lnTo>
                    <a:pt x="45" y="37"/>
                  </a:lnTo>
                  <a:lnTo>
                    <a:pt x="8" y="0"/>
                  </a:lnTo>
                  <a:lnTo>
                    <a:pt x="0" y="7"/>
                  </a:lnTo>
                  <a:lnTo>
                    <a:pt x="30" y="44"/>
                  </a:lnTo>
                  <a:close/>
                </a:path>
              </a:pathLst>
            </a:custGeom>
            <a:solidFill>
              <a:srgbClr val="FF0000"/>
            </a:solidFill>
            <a:ln w="9525">
              <a:noFill/>
              <a:round/>
              <a:headEnd/>
              <a:tailEnd/>
            </a:ln>
          </p:spPr>
          <p:txBody>
            <a:bodyPr/>
            <a:lstStyle/>
            <a:p>
              <a:endParaRPr lang="en-US"/>
            </a:p>
          </p:txBody>
        </p:sp>
        <p:sp>
          <p:nvSpPr>
            <p:cNvPr id="181350" name="Freeform 102"/>
            <p:cNvSpPr>
              <a:spLocks noChangeAspect="1"/>
            </p:cNvSpPr>
            <p:nvPr/>
          </p:nvSpPr>
          <p:spPr bwMode="auto">
            <a:xfrm>
              <a:off x="3029" y="1756"/>
              <a:ext cx="12" cy="11"/>
            </a:xfrm>
            <a:custGeom>
              <a:avLst/>
              <a:gdLst/>
              <a:ahLst/>
              <a:cxnLst>
                <a:cxn ang="0">
                  <a:pos x="8" y="0"/>
                </a:cxn>
                <a:cxn ang="0">
                  <a:pos x="8" y="0"/>
                </a:cxn>
                <a:cxn ang="0">
                  <a:pos x="8" y="0"/>
                </a:cxn>
                <a:cxn ang="0">
                  <a:pos x="0" y="7"/>
                </a:cxn>
                <a:cxn ang="0">
                  <a:pos x="8" y="0"/>
                </a:cxn>
              </a:cxnLst>
              <a:rect l="0" t="0" r="r" b="b"/>
              <a:pathLst>
                <a:path w="8" h="7">
                  <a:moveTo>
                    <a:pt x="8" y="0"/>
                  </a:moveTo>
                  <a:lnTo>
                    <a:pt x="8" y="0"/>
                  </a:lnTo>
                  <a:lnTo>
                    <a:pt x="8" y="0"/>
                  </a:lnTo>
                  <a:lnTo>
                    <a:pt x="0" y="7"/>
                  </a:lnTo>
                  <a:lnTo>
                    <a:pt x="8" y="0"/>
                  </a:lnTo>
                  <a:close/>
                </a:path>
              </a:pathLst>
            </a:custGeom>
            <a:solidFill>
              <a:srgbClr val="FF0000"/>
            </a:solidFill>
            <a:ln w="9525">
              <a:noFill/>
              <a:round/>
              <a:headEnd/>
              <a:tailEnd/>
            </a:ln>
          </p:spPr>
          <p:txBody>
            <a:bodyPr/>
            <a:lstStyle/>
            <a:p>
              <a:endParaRPr lang="en-US"/>
            </a:p>
          </p:txBody>
        </p:sp>
        <p:sp>
          <p:nvSpPr>
            <p:cNvPr id="181351" name="Freeform 103"/>
            <p:cNvSpPr>
              <a:spLocks noChangeAspect="1"/>
            </p:cNvSpPr>
            <p:nvPr/>
          </p:nvSpPr>
          <p:spPr bwMode="auto">
            <a:xfrm>
              <a:off x="3022" y="1756"/>
              <a:ext cx="66" cy="77"/>
            </a:xfrm>
            <a:custGeom>
              <a:avLst/>
              <a:gdLst/>
              <a:ahLst/>
              <a:cxnLst>
                <a:cxn ang="0">
                  <a:pos x="37" y="51"/>
                </a:cxn>
                <a:cxn ang="0">
                  <a:pos x="44" y="44"/>
                </a:cxn>
                <a:cxn ang="0">
                  <a:pos x="15" y="0"/>
                </a:cxn>
                <a:cxn ang="0">
                  <a:pos x="0" y="7"/>
                </a:cxn>
                <a:cxn ang="0">
                  <a:pos x="37" y="51"/>
                </a:cxn>
              </a:cxnLst>
              <a:rect l="0" t="0" r="r" b="b"/>
              <a:pathLst>
                <a:path w="44" h="51">
                  <a:moveTo>
                    <a:pt x="37" y="51"/>
                  </a:moveTo>
                  <a:lnTo>
                    <a:pt x="44" y="44"/>
                  </a:lnTo>
                  <a:lnTo>
                    <a:pt x="15" y="0"/>
                  </a:lnTo>
                  <a:lnTo>
                    <a:pt x="0" y="7"/>
                  </a:lnTo>
                  <a:lnTo>
                    <a:pt x="37" y="51"/>
                  </a:lnTo>
                  <a:close/>
                </a:path>
              </a:pathLst>
            </a:custGeom>
            <a:solidFill>
              <a:srgbClr val="FF0000"/>
            </a:solidFill>
            <a:ln w="9525">
              <a:noFill/>
              <a:round/>
              <a:headEnd/>
              <a:tailEnd/>
            </a:ln>
          </p:spPr>
          <p:txBody>
            <a:bodyPr/>
            <a:lstStyle/>
            <a:p>
              <a:endParaRPr lang="en-US"/>
            </a:p>
          </p:txBody>
        </p:sp>
        <p:sp>
          <p:nvSpPr>
            <p:cNvPr id="181352" name="Freeform 104"/>
            <p:cNvSpPr>
              <a:spLocks noChangeAspect="1"/>
            </p:cNvSpPr>
            <p:nvPr/>
          </p:nvSpPr>
          <p:spPr bwMode="auto">
            <a:xfrm>
              <a:off x="3066" y="1800"/>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rgbClr val="FF0000"/>
            </a:solidFill>
            <a:ln w="9525">
              <a:noFill/>
              <a:round/>
              <a:headEnd/>
              <a:tailEnd/>
            </a:ln>
          </p:spPr>
          <p:txBody>
            <a:bodyPr/>
            <a:lstStyle/>
            <a:p>
              <a:endParaRPr lang="en-US"/>
            </a:p>
          </p:txBody>
        </p:sp>
        <p:sp>
          <p:nvSpPr>
            <p:cNvPr id="181353" name="Freeform 105"/>
            <p:cNvSpPr>
              <a:spLocks noChangeAspect="1"/>
            </p:cNvSpPr>
            <p:nvPr/>
          </p:nvSpPr>
          <p:spPr bwMode="auto">
            <a:xfrm>
              <a:off x="3059" y="1800"/>
              <a:ext cx="66" cy="89"/>
            </a:xfrm>
            <a:custGeom>
              <a:avLst/>
              <a:gdLst/>
              <a:ahLst/>
              <a:cxnLst>
                <a:cxn ang="0">
                  <a:pos x="29" y="59"/>
                </a:cxn>
                <a:cxn ang="0">
                  <a:pos x="44" y="51"/>
                </a:cxn>
                <a:cxn ang="0">
                  <a:pos x="7" y="0"/>
                </a:cxn>
                <a:cxn ang="0">
                  <a:pos x="0" y="7"/>
                </a:cxn>
                <a:cxn ang="0">
                  <a:pos x="29" y="59"/>
                </a:cxn>
              </a:cxnLst>
              <a:rect l="0" t="0" r="r" b="b"/>
              <a:pathLst>
                <a:path w="44" h="59">
                  <a:moveTo>
                    <a:pt x="29" y="59"/>
                  </a:moveTo>
                  <a:lnTo>
                    <a:pt x="44" y="51"/>
                  </a:lnTo>
                  <a:lnTo>
                    <a:pt x="7" y="0"/>
                  </a:lnTo>
                  <a:lnTo>
                    <a:pt x="0" y="7"/>
                  </a:lnTo>
                  <a:lnTo>
                    <a:pt x="29" y="59"/>
                  </a:lnTo>
                  <a:close/>
                </a:path>
              </a:pathLst>
            </a:custGeom>
            <a:solidFill>
              <a:srgbClr val="FF0000"/>
            </a:solidFill>
            <a:ln w="9525">
              <a:noFill/>
              <a:round/>
              <a:headEnd/>
              <a:tailEnd/>
            </a:ln>
          </p:spPr>
          <p:txBody>
            <a:bodyPr/>
            <a:lstStyle/>
            <a:p>
              <a:endParaRPr lang="en-US"/>
            </a:p>
          </p:txBody>
        </p:sp>
        <p:sp>
          <p:nvSpPr>
            <p:cNvPr id="181354" name="Freeform 106"/>
            <p:cNvSpPr>
              <a:spLocks noChangeAspect="1"/>
            </p:cNvSpPr>
            <p:nvPr/>
          </p:nvSpPr>
          <p:spPr bwMode="auto">
            <a:xfrm>
              <a:off x="3095" y="1851"/>
              <a:ext cx="12" cy="12"/>
            </a:xfrm>
            <a:custGeom>
              <a:avLst/>
              <a:gdLst/>
              <a:ahLst/>
              <a:cxnLst>
                <a:cxn ang="0">
                  <a:pos x="8" y="0"/>
                </a:cxn>
                <a:cxn ang="0">
                  <a:pos x="8" y="0"/>
                </a:cxn>
                <a:cxn ang="0">
                  <a:pos x="8" y="0"/>
                </a:cxn>
                <a:cxn ang="0">
                  <a:pos x="0" y="8"/>
                </a:cxn>
                <a:cxn ang="0">
                  <a:pos x="8" y="0"/>
                </a:cxn>
              </a:cxnLst>
              <a:rect l="0" t="0" r="r" b="b"/>
              <a:pathLst>
                <a:path w="8" h="8">
                  <a:moveTo>
                    <a:pt x="8" y="0"/>
                  </a:moveTo>
                  <a:lnTo>
                    <a:pt x="8" y="0"/>
                  </a:lnTo>
                  <a:lnTo>
                    <a:pt x="8" y="0"/>
                  </a:lnTo>
                  <a:lnTo>
                    <a:pt x="0" y="8"/>
                  </a:lnTo>
                  <a:lnTo>
                    <a:pt x="8" y="0"/>
                  </a:lnTo>
                  <a:close/>
                </a:path>
              </a:pathLst>
            </a:custGeom>
            <a:solidFill>
              <a:srgbClr val="FF0000"/>
            </a:solidFill>
            <a:ln w="9525">
              <a:noFill/>
              <a:round/>
              <a:headEnd/>
              <a:tailEnd/>
            </a:ln>
          </p:spPr>
          <p:txBody>
            <a:bodyPr/>
            <a:lstStyle/>
            <a:p>
              <a:endParaRPr lang="en-US"/>
            </a:p>
          </p:txBody>
        </p:sp>
        <p:sp>
          <p:nvSpPr>
            <p:cNvPr id="181355" name="Freeform 107"/>
            <p:cNvSpPr>
              <a:spLocks noChangeAspect="1"/>
            </p:cNvSpPr>
            <p:nvPr/>
          </p:nvSpPr>
          <p:spPr bwMode="auto">
            <a:xfrm>
              <a:off x="3088" y="1851"/>
              <a:ext cx="66" cy="89"/>
            </a:xfrm>
            <a:custGeom>
              <a:avLst/>
              <a:gdLst/>
              <a:ahLst/>
              <a:cxnLst>
                <a:cxn ang="0">
                  <a:pos x="37" y="59"/>
                </a:cxn>
                <a:cxn ang="0">
                  <a:pos x="44" y="52"/>
                </a:cxn>
                <a:cxn ang="0">
                  <a:pos x="15" y="0"/>
                </a:cxn>
                <a:cxn ang="0">
                  <a:pos x="0" y="8"/>
                </a:cxn>
                <a:cxn ang="0">
                  <a:pos x="37" y="59"/>
                </a:cxn>
              </a:cxnLst>
              <a:rect l="0" t="0" r="r" b="b"/>
              <a:pathLst>
                <a:path w="44" h="59">
                  <a:moveTo>
                    <a:pt x="37" y="59"/>
                  </a:moveTo>
                  <a:lnTo>
                    <a:pt x="44" y="52"/>
                  </a:lnTo>
                  <a:lnTo>
                    <a:pt x="15" y="0"/>
                  </a:lnTo>
                  <a:lnTo>
                    <a:pt x="0" y="8"/>
                  </a:lnTo>
                  <a:lnTo>
                    <a:pt x="37" y="59"/>
                  </a:lnTo>
                  <a:close/>
                </a:path>
              </a:pathLst>
            </a:custGeom>
            <a:solidFill>
              <a:srgbClr val="FF0000"/>
            </a:solidFill>
            <a:ln w="9525">
              <a:noFill/>
              <a:round/>
              <a:headEnd/>
              <a:tailEnd/>
            </a:ln>
          </p:spPr>
          <p:txBody>
            <a:bodyPr/>
            <a:lstStyle/>
            <a:p>
              <a:endParaRPr lang="en-US"/>
            </a:p>
          </p:txBody>
        </p:sp>
        <p:sp>
          <p:nvSpPr>
            <p:cNvPr id="181356" name="Freeform 108"/>
            <p:cNvSpPr>
              <a:spLocks noChangeAspect="1"/>
            </p:cNvSpPr>
            <p:nvPr/>
          </p:nvSpPr>
          <p:spPr bwMode="auto">
            <a:xfrm>
              <a:off x="3132" y="1903"/>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rgbClr val="FF0000"/>
            </a:solidFill>
            <a:ln w="9525">
              <a:noFill/>
              <a:round/>
              <a:headEnd/>
              <a:tailEnd/>
            </a:ln>
          </p:spPr>
          <p:txBody>
            <a:bodyPr/>
            <a:lstStyle/>
            <a:p>
              <a:endParaRPr lang="en-US"/>
            </a:p>
          </p:txBody>
        </p:sp>
        <p:sp>
          <p:nvSpPr>
            <p:cNvPr id="181357" name="Freeform 109"/>
            <p:cNvSpPr>
              <a:spLocks noChangeAspect="1"/>
            </p:cNvSpPr>
            <p:nvPr/>
          </p:nvSpPr>
          <p:spPr bwMode="auto">
            <a:xfrm>
              <a:off x="3125" y="1903"/>
              <a:ext cx="66" cy="99"/>
            </a:xfrm>
            <a:custGeom>
              <a:avLst/>
              <a:gdLst/>
              <a:ahLst/>
              <a:cxnLst>
                <a:cxn ang="0">
                  <a:pos x="29" y="66"/>
                </a:cxn>
                <a:cxn ang="0">
                  <a:pos x="44" y="59"/>
                </a:cxn>
                <a:cxn ang="0">
                  <a:pos x="7" y="0"/>
                </a:cxn>
                <a:cxn ang="0">
                  <a:pos x="0" y="7"/>
                </a:cxn>
                <a:cxn ang="0">
                  <a:pos x="29" y="66"/>
                </a:cxn>
              </a:cxnLst>
              <a:rect l="0" t="0" r="r" b="b"/>
              <a:pathLst>
                <a:path w="44" h="66">
                  <a:moveTo>
                    <a:pt x="29" y="66"/>
                  </a:moveTo>
                  <a:lnTo>
                    <a:pt x="44" y="59"/>
                  </a:lnTo>
                  <a:lnTo>
                    <a:pt x="7" y="0"/>
                  </a:lnTo>
                  <a:lnTo>
                    <a:pt x="0" y="7"/>
                  </a:lnTo>
                  <a:lnTo>
                    <a:pt x="29" y="66"/>
                  </a:lnTo>
                  <a:close/>
                </a:path>
              </a:pathLst>
            </a:custGeom>
            <a:solidFill>
              <a:srgbClr val="FF0000"/>
            </a:solidFill>
            <a:ln w="9525">
              <a:noFill/>
              <a:round/>
              <a:headEnd/>
              <a:tailEnd/>
            </a:ln>
          </p:spPr>
          <p:txBody>
            <a:bodyPr/>
            <a:lstStyle/>
            <a:p>
              <a:endParaRPr lang="en-US"/>
            </a:p>
          </p:txBody>
        </p:sp>
        <p:sp>
          <p:nvSpPr>
            <p:cNvPr id="181358" name="Freeform 110"/>
            <p:cNvSpPr>
              <a:spLocks noChangeAspect="1"/>
            </p:cNvSpPr>
            <p:nvPr/>
          </p:nvSpPr>
          <p:spPr bwMode="auto">
            <a:xfrm>
              <a:off x="3162" y="1962"/>
              <a:ext cx="11" cy="11"/>
            </a:xfrm>
            <a:custGeom>
              <a:avLst/>
              <a:gdLst/>
              <a:ahLst/>
              <a:cxnLst>
                <a:cxn ang="0">
                  <a:pos x="7" y="0"/>
                </a:cxn>
                <a:cxn ang="0">
                  <a:pos x="7" y="0"/>
                </a:cxn>
                <a:cxn ang="0">
                  <a:pos x="7" y="0"/>
                </a:cxn>
                <a:cxn ang="0">
                  <a:pos x="0" y="7"/>
                </a:cxn>
                <a:cxn ang="0">
                  <a:pos x="7" y="0"/>
                </a:cxn>
              </a:cxnLst>
              <a:rect l="0" t="0" r="r" b="b"/>
              <a:pathLst>
                <a:path w="7" h="7">
                  <a:moveTo>
                    <a:pt x="7" y="0"/>
                  </a:moveTo>
                  <a:lnTo>
                    <a:pt x="7" y="0"/>
                  </a:lnTo>
                  <a:lnTo>
                    <a:pt x="7" y="0"/>
                  </a:lnTo>
                  <a:lnTo>
                    <a:pt x="0" y="7"/>
                  </a:lnTo>
                  <a:lnTo>
                    <a:pt x="7" y="0"/>
                  </a:lnTo>
                  <a:close/>
                </a:path>
              </a:pathLst>
            </a:custGeom>
            <a:solidFill>
              <a:srgbClr val="FF0000"/>
            </a:solidFill>
            <a:ln w="9525">
              <a:noFill/>
              <a:round/>
              <a:headEnd/>
              <a:tailEnd/>
            </a:ln>
          </p:spPr>
          <p:txBody>
            <a:bodyPr/>
            <a:lstStyle/>
            <a:p>
              <a:endParaRPr lang="en-US"/>
            </a:p>
          </p:txBody>
        </p:sp>
        <p:sp>
          <p:nvSpPr>
            <p:cNvPr id="181359" name="Freeform 111"/>
            <p:cNvSpPr>
              <a:spLocks noChangeAspect="1"/>
            </p:cNvSpPr>
            <p:nvPr/>
          </p:nvSpPr>
          <p:spPr bwMode="auto">
            <a:xfrm>
              <a:off x="3154" y="1962"/>
              <a:ext cx="78" cy="99"/>
            </a:xfrm>
            <a:custGeom>
              <a:avLst/>
              <a:gdLst/>
              <a:ahLst/>
              <a:cxnLst>
                <a:cxn ang="0">
                  <a:pos x="37" y="66"/>
                </a:cxn>
                <a:cxn ang="0">
                  <a:pos x="52" y="59"/>
                </a:cxn>
                <a:cxn ang="0">
                  <a:pos x="15" y="0"/>
                </a:cxn>
                <a:cxn ang="0">
                  <a:pos x="0" y="7"/>
                </a:cxn>
                <a:cxn ang="0">
                  <a:pos x="37" y="66"/>
                </a:cxn>
              </a:cxnLst>
              <a:rect l="0" t="0" r="r" b="b"/>
              <a:pathLst>
                <a:path w="52" h="66">
                  <a:moveTo>
                    <a:pt x="37" y="66"/>
                  </a:moveTo>
                  <a:lnTo>
                    <a:pt x="52" y="59"/>
                  </a:lnTo>
                  <a:lnTo>
                    <a:pt x="15" y="0"/>
                  </a:lnTo>
                  <a:lnTo>
                    <a:pt x="0" y="7"/>
                  </a:lnTo>
                  <a:lnTo>
                    <a:pt x="37" y="66"/>
                  </a:lnTo>
                  <a:close/>
                </a:path>
              </a:pathLst>
            </a:custGeom>
            <a:solidFill>
              <a:srgbClr val="FF0000"/>
            </a:solidFill>
            <a:ln w="9525">
              <a:noFill/>
              <a:round/>
              <a:headEnd/>
              <a:tailEnd/>
            </a:ln>
          </p:spPr>
          <p:txBody>
            <a:bodyPr/>
            <a:lstStyle/>
            <a:p>
              <a:endParaRPr lang="en-US"/>
            </a:p>
          </p:txBody>
        </p:sp>
        <p:sp>
          <p:nvSpPr>
            <p:cNvPr id="181360" name="Freeform 112"/>
            <p:cNvSpPr>
              <a:spLocks noChangeAspect="1"/>
            </p:cNvSpPr>
            <p:nvPr/>
          </p:nvSpPr>
          <p:spPr bwMode="auto">
            <a:xfrm>
              <a:off x="3199" y="2021"/>
              <a:ext cx="11" cy="11"/>
            </a:xfrm>
            <a:custGeom>
              <a:avLst/>
              <a:gdLst/>
              <a:ahLst/>
              <a:cxnLst>
                <a:cxn ang="0">
                  <a:pos x="7" y="7"/>
                </a:cxn>
                <a:cxn ang="0">
                  <a:pos x="7" y="0"/>
                </a:cxn>
                <a:cxn ang="0">
                  <a:pos x="7" y="0"/>
                </a:cxn>
                <a:cxn ang="0">
                  <a:pos x="0" y="7"/>
                </a:cxn>
                <a:cxn ang="0">
                  <a:pos x="7" y="7"/>
                </a:cxn>
              </a:cxnLst>
              <a:rect l="0" t="0" r="r" b="b"/>
              <a:pathLst>
                <a:path w="7" h="7">
                  <a:moveTo>
                    <a:pt x="7" y="7"/>
                  </a:moveTo>
                  <a:lnTo>
                    <a:pt x="7" y="0"/>
                  </a:lnTo>
                  <a:lnTo>
                    <a:pt x="7" y="0"/>
                  </a:lnTo>
                  <a:lnTo>
                    <a:pt x="0" y="7"/>
                  </a:lnTo>
                  <a:lnTo>
                    <a:pt x="7" y="7"/>
                  </a:lnTo>
                  <a:close/>
                </a:path>
              </a:pathLst>
            </a:custGeom>
            <a:solidFill>
              <a:srgbClr val="FF0000"/>
            </a:solidFill>
            <a:ln w="9525">
              <a:noFill/>
              <a:round/>
              <a:headEnd/>
              <a:tailEnd/>
            </a:ln>
          </p:spPr>
          <p:txBody>
            <a:bodyPr/>
            <a:lstStyle/>
            <a:p>
              <a:endParaRPr lang="en-US"/>
            </a:p>
          </p:txBody>
        </p:sp>
        <p:sp>
          <p:nvSpPr>
            <p:cNvPr id="181361" name="Freeform 113"/>
            <p:cNvSpPr>
              <a:spLocks noChangeAspect="1"/>
            </p:cNvSpPr>
            <p:nvPr/>
          </p:nvSpPr>
          <p:spPr bwMode="auto">
            <a:xfrm>
              <a:off x="3191" y="2028"/>
              <a:ext cx="66" cy="101"/>
            </a:xfrm>
            <a:custGeom>
              <a:avLst/>
              <a:gdLst/>
              <a:ahLst/>
              <a:cxnLst>
                <a:cxn ang="0">
                  <a:pos x="30" y="67"/>
                </a:cxn>
                <a:cxn ang="0">
                  <a:pos x="44" y="59"/>
                </a:cxn>
                <a:cxn ang="0">
                  <a:pos x="15" y="0"/>
                </a:cxn>
                <a:cxn ang="0">
                  <a:pos x="0" y="0"/>
                </a:cxn>
                <a:cxn ang="0">
                  <a:pos x="30" y="67"/>
                </a:cxn>
              </a:cxnLst>
              <a:rect l="0" t="0" r="r" b="b"/>
              <a:pathLst>
                <a:path w="44" h="67">
                  <a:moveTo>
                    <a:pt x="30" y="67"/>
                  </a:moveTo>
                  <a:lnTo>
                    <a:pt x="44" y="59"/>
                  </a:lnTo>
                  <a:lnTo>
                    <a:pt x="15" y="0"/>
                  </a:lnTo>
                  <a:lnTo>
                    <a:pt x="0" y="0"/>
                  </a:lnTo>
                  <a:lnTo>
                    <a:pt x="30" y="67"/>
                  </a:lnTo>
                  <a:close/>
                </a:path>
              </a:pathLst>
            </a:custGeom>
            <a:solidFill>
              <a:srgbClr val="FF0000"/>
            </a:solidFill>
            <a:ln w="9525">
              <a:noFill/>
              <a:round/>
              <a:headEnd/>
              <a:tailEnd/>
            </a:ln>
          </p:spPr>
          <p:txBody>
            <a:bodyPr/>
            <a:lstStyle/>
            <a:p>
              <a:endParaRPr lang="en-US"/>
            </a:p>
          </p:txBody>
        </p:sp>
        <p:sp>
          <p:nvSpPr>
            <p:cNvPr id="181362" name="Freeform 114"/>
            <p:cNvSpPr>
              <a:spLocks noChangeAspect="1"/>
            </p:cNvSpPr>
            <p:nvPr/>
          </p:nvSpPr>
          <p:spPr bwMode="auto">
            <a:xfrm>
              <a:off x="3228" y="2087"/>
              <a:ext cx="11" cy="12"/>
            </a:xfrm>
            <a:custGeom>
              <a:avLst/>
              <a:gdLst/>
              <a:ahLst/>
              <a:cxnLst>
                <a:cxn ang="0">
                  <a:pos x="7" y="0"/>
                </a:cxn>
                <a:cxn ang="0">
                  <a:pos x="7" y="0"/>
                </a:cxn>
                <a:cxn ang="0">
                  <a:pos x="7" y="0"/>
                </a:cxn>
                <a:cxn ang="0">
                  <a:pos x="0" y="8"/>
                </a:cxn>
                <a:cxn ang="0">
                  <a:pos x="7" y="0"/>
                </a:cxn>
              </a:cxnLst>
              <a:rect l="0" t="0" r="r" b="b"/>
              <a:pathLst>
                <a:path w="7" h="8">
                  <a:moveTo>
                    <a:pt x="7" y="0"/>
                  </a:moveTo>
                  <a:lnTo>
                    <a:pt x="7" y="0"/>
                  </a:lnTo>
                  <a:lnTo>
                    <a:pt x="7" y="0"/>
                  </a:lnTo>
                  <a:lnTo>
                    <a:pt x="0" y="8"/>
                  </a:lnTo>
                  <a:lnTo>
                    <a:pt x="7" y="0"/>
                  </a:lnTo>
                  <a:close/>
                </a:path>
              </a:pathLst>
            </a:custGeom>
            <a:solidFill>
              <a:srgbClr val="FF0000"/>
            </a:solidFill>
            <a:ln w="9525">
              <a:noFill/>
              <a:round/>
              <a:headEnd/>
              <a:tailEnd/>
            </a:ln>
          </p:spPr>
          <p:txBody>
            <a:bodyPr/>
            <a:lstStyle/>
            <a:p>
              <a:endParaRPr lang="en-US"/>
            </a:p>
          </p:txBody>
        </p:sp>
        <p:sp>
          <p:nvSpPr>
            <p:cNvPr id="181363" name="Freeform 115"/>
            <p:cNvSpPr>
              <a:spLocks noChangeAspect="1"/>
            </p:cNvSpPr>
            <p:nvPr/>
          </p:nvSpPr>
          <p:spPr bwMode="auto">
            <a:xfrm>
              <a:off x="3221" y="2087"/>
              <a:ext cx="77" cy="111"/>
            </a:xfrm>
            <a:custGeom>
              <a:avLst/>
              <a:gdLst/>
              <a:ahLst/>
              <a:cxnLst>
                <a:cxn ang="0">
                  <a:pos x="37" y="74"/>
                </a:cxn>
                <a:cxn ang="0">
                  <a:pos x="51" y="74"/>
                </a:cxn>
                <a:cxn ang="0">
                  <a:pos x="14" y="0"/>
                </a:cxn>
                <a:cxn ang="0">
                  <a:pos x="0" y="8"/>
                </a:cxn>
                <a:cxn ang="0">
                  <a:pos x="37" y="74"/>
                </a:cxn>
              </a:cxnLst>
              <a:rect l="0" t="0" r="r" b="b"/>
              <a:pathLst>
                <a:path w="51" h="74">
                  <a:moveTo>
                    <a:pt x="37" y="74"/>
                  </a:moveTo>
                  <a:lnTo>
                    <a:pt x="51" y="74"/>
                  </a:lnTo>
                  <a:lnTo>
                    <a:pt x="14" y="0"/>
                  </a:lnTo>
                  <a:lnTo>
                    <a:pt x="0" y="8"/>
                  </a:lnTo>
                  <a:lnTo>
                    <a:pt x="37" y="74"/>
                  </a:lnTo>
                  <a:close/>
                </a:path>
              </a:pathLst>
            </a:custGeom>
            <a:solidFill>
              <a:srgbClr val="FF0000"/>
            </a:solidFill>
            <a:ln w="9525">
              <a:noFill/>
              <a:round/>
              <a:headEnd/>
              <a:tailEnd/>
            </a:ln>
          </p:spPr>
          <p:txBody>
            <a:bodyPr/>
            <a:lstStyle/>
            <a:p>
              <a:endParaRPr lang="en-US"/>
            </a:p>
          </p:txBody>
        </p:sp>
        <p:sp>
          <p:nvSpPr>
            <p:cNvPr id="181364" name="Freeform 116"/>
            <p:cNvSpPr>
              <a:spLocks noChangeAspect="1"/>
            </p:cNvSpPr>
            <p:nvPr/>
          </p:nvSpPr>
          <p:spPr bwMode="auto">
            <a:xfrm>
              <a:off x="3265" y="2161"/>
              <a:ext cx="11" cy="2"/>
            </a:xfrm>
            <a:custGeom>
              <a:avLst/>
              <a:gdLst/>
              <a:ahLst/>
              <a:cxnLst>
                <a:cxn ang="0">
                  <a:pos x="7" y="0"/>
                </a:cxn>
                <a:cxn ang="0">
                  <a:pos x="7" y="0"/>
                </a:cxn>
                <a:cxn ang="0">
                  <a:pos x="7" y="0"/>
                </a:cxn>
                <a:cxn ang="0">
                  <a:pos x="0" y="0"/>
                </a:cxn>
                <a:cxn ang="0">
                  <a:pos x="7" y="0"/>
                </a:cxn>
              </a:cxnLst>
              <a:rect l="0" t="0" r="r" b="b"/>
              <a:pathLst>
                <a:path w="7">
                  <a:moveTo>
                    <a:pt x="7" y="0"/>
                  </a:moveTo>
                  <a:lnTo>
                    <a:pt x="7" y="0"/>
                  </a:lnTo>
                  <a:lnTo>
                    <a:pt x="7" y="0"/>
                  </a:lnTo>
                  <a:lnTo>
                    <a:pt x="0" y="0"/>
                  </a:lnTo>
                  <a:lnTo>
                    <a:pt x="7" y="0"/>
                  </a:lnTo>
                  <a:close/>
                </a:path>
              </a:pathLst>
            </a:custGeom>
            <a:solidFill>
              <a:srgbClr val="FF0000"/>
            </a:solidFill>
            <a:ln w="9525">
              <a:noFill/>
              <a:round/>
              <a:headEnd/>
              <a:tailEnd/>
            </a:ln>
          </p:spPr>
          <p:txBody>
            <a:bodyPr/>
            <a:lstStyle/>
            <a:p>
              <a:endParaRPr lang="en-US"/>
            </a:p>
          </p:txBody>
        </p:sp>
        <p:sp>
          <p:nvSpPr>
            <p:cNvPr id="181365" name="Freeform 117"/>
            <p:cNvSpPr>
              <a:spLocks noChangeAspect="1"/>
            </p:cNvSpPr>
            <p:nvPr/>
          </p:nvSpPr>
          <p:spPr bwMode="auto">
            <a:xfrm>
              <a:off x="3258" y="2161"/>
              <a:ext cx="66" cy="111"/>
            </a:xfrm>
            <a:custGeom>
              <a:avLst/>
              <a:gdLst/>
              <a:ahLst/>
              <a:cxnLst>
                <a:cxn ang="0">
                  <a:pos x="29" y="74"/>
                </a:cxn>
                <a:cxn ang="0">
                  <a:pos x="44" y="66"/>
                </a:cxn>
                <a:cxn ang="0">
                  <a:pos x="14" y="0"/>
                </a:cxn>
                <a:cxn ang="0">
                  <a:pos x="0" y="0"/>
                </a:cxn>
                <a:cxn ang="0">
                  <a:pos x="29" y="74"/>
                </a:cxn>
              </a:cxnLst>
              <a:rect l="0" t="0" r="r" b="b"/>
              <a:pathLst>
                <a:path w="44" h="74">
                  <a:moveTo>
                    <a:pt x="29" y="74"/>
                  </a:moveTo>
                  <a:lnTo>
                    <a:pt x="44" y="66"/>
                  </a:lnTo>
                  <a:lnTo>
                    <a:pt x="14" y="0"/>
                  </a:lnTo>
                  <a:lnTo>
                    <a:pt x="0" y="0"/>
                  </a:lnTo>
                  <a:lnTo>
                    <a:pt x="29" y="74"/>
                  </a:lnTo>
                  <a:close/>
                </a:path>
              </a:pathLst>
            </a:custGeom>
            <a:solidFill>
              <a:srgbClr val="FF0000"/>
            </a:solidFill>
            <a:ln w="9525">
              <a:noFill/>
              <a:round/>
              <a:headEnd/>
              <a:tailEnd/>
            </a:ln>
          </p:spPr>
          <p:txBody>
            <a:bodyPr/>
            <a:lstStyle/>
            <a:p>
              <a:endParaRPr lang="en-US"/>
            </a:p>
          </p:txBody>
        </p:sp>
        <p:sp>
          <p:nvSpPr>
            <p:cNvPr id="181366" name="Freeform 118"/>
            <p:cNvSpPr>
              <a:spLocks noChangeAspect="1"/>
            </p:cNvSpPr>
            <p:nvPr/>
          </p:nvSpPr>
          <p:spPr bwMode="auto">
            <a:xfrm>
              <a:off x="3294" y="2227"/>
              <a:ext cx="12" cy="12"/>
            </a:xfrm>
            <a:custGeom>
              <a:avLst/>
              <a:gdLst/>
              <a:ahLst/>
              <a:cxnLst>
                <a:cxn ang="0">
                  <a:pos x="8" y="0"/>
                </a:cxn>
                <a:cxn ang="0">
                  <a:pos x="8" y="0"/>
                </a:cxn>
                <a:cxn ang="0">
                  <a:pos x="8" y="0"/>
                </a:cxn>
                <a:cxn ang="0">
                  <a:pos x="0" y="8"/>
                </a:cxn>
                <a:cxn ang="0">
                  <a:pos x="8" y="0"/>
                </a:cxn>
              </a:cxnLst>
              <a:rect l="0" t="0" r="r" b="b"/>
              <a:pathLst>
                <a:path w="8" h="8">
                  <a:moveTo>
                    <a:pt x="8" y="0"/>
                  </a:moveTo>
                  <a:lnTo>
                    <a:pt x="8" y="0"/>
                  </a:lnTo>
                  <a:lnTo>
                    <a:pt x="8" y="0"/>
                  </a:lnTo>
                  <a:lnTo>
                    <a:pt x="0" y="8"/>
                  </a:lnTo>
                  <a:lnTo>
                    <a:pt x="8" y="0"/>
                  </a:lnTo>
                  <a:close/>
                </a:path>
              </a:pathLst>
            </a:custGeom>
            <a:solidFill>
              <a:srgbClr val="FF0000"/>
            </a:solidFill>
            <a:ln w="9525">
              <a:noFill/>
              <a:round/>
              <a:headEnd/>
              <a:tailEnd/>
            </a:ln>
          </p:spPr>
          <p:txBody>
            <a:bodyPr/>
            <a:lstStyle/>
            <a:p>
              <a:endParaRPr lang="en-US"/>
            </a:p>
          </p:txBody>
        </p:sp>
        <p:sp>
          <p:nvSpPr>
            <p:cNvPr id="181367" name="Freeform 119"/>
            <p:cNvSpPr>
              <a:spLocks noChangeAspect="1"/>
            </p:cNvSpPr>
            <p:nvPr/>
          </p:nvSpPr>
          <p:spPr bwMode="auto">
            <a:xfrm>
              <a:off x="3287" y="2227"/>
              <a:ext cx="78" cy="111"/>
            </a:xfrm>
            <a:custGeom>
              <a:avLst/>
              <a:gdLst/>
              <a:ahLst/>
              <a:cxnLst>
                <a:cxn ang="0">
                  <a:pos x="37" y="74"/>
                </a:cxn>
                <a:cxn ang="0">
                  <a:pos x="52" y="74"/>
                </a:cxn>
                <a:cxn ang="0">
                  <a:pos x="15" y="0"/>
                </a:cxn>
                <a:cxn ang="0">
                  <a:pos x="0" y="8"/>
                </a:cxn>
                <a:cxn ang="0">
                  <a:pos x="37" y="74"/>
                </a:cxn>
              </a:cxnLst>
              <a:rect l="0" t="0" r="r" b="b"/>
              <a:pathLst>
                <a:path w="52" h="74">
                  <a:moveTo>
                    <a:pt x="37" y="74"/>
                  </a:moveTo>
                  <a:lnTo>
                    <a:pt x="52" y="74"/>
                  </a:lnTo>
                  <a:lnTo>
                    <a:pt x="15" y="0"/>
                  </a:lnTo>
                  <a:lnTo>
                    <a:pt x="0" y="8"/>
                  </a:lnTo>
                  <a:lnTo>
                    <a:pt x="37" y="74"/>
                  </a:lnTo>
                  <a:close/>
                </a:path>
              </a:pathLst>
            </a:custGeom>
            <a:solidFill>
              <a:srgbClr val="FF0000"/>
            </a:solidFill>
            <a:ln w="9525">
              <a:noFill/>
              <a:round/>
              <a:headEnd/>
              <a:tailEnd/>
            </a:ln>
          </p:spPr>
          <p:txBody>
            <a:bodyPr/>
            <a:lstStyle/>
            <a:p>
              <a:endParaRPr lang="en-US"/>
            </a:p>
          </p:txBody>
        </p:sp>
        <p:sp>
          <p:nvSpPr>
            <p:cNvPr id="181368" name="Freeform 120"/>
            <p:cNvSpPr>
              <a:spLocks noChangeAspect="1"/>
            </p:cNvSpPr>
            <p:nvPr/>
          </p:nvSpPr>
          <p:spPr bwMode="auto">
            <a:xfrm>
              <a:off x="3331" y="2301"/>
              <a:ext cx="12" cy="2"/>
            </a:xfrm>
            <a:custGeom>
              <a:avLst/>
              <a:gdLst/>
              <a:ahLst/>
              <a:cxnLst>
                <a:cxn ang="0">
                  <a:pos x="0" y="0"/>
                </a:cxn>
                <a:cxn ang="0">
                  <a:pos x="8" y="0"/>
                </a:cxn>
                <a:cxn ang="0">
                  <a:pos x="8" y="0"/>
                </a:cxn>
                <a:cxn ang="0">
                  <a:pos x="8" y="0"/>
                </a:cxn>
                <a:cxn ang="0">
                  <a:pos x="0" y="0"/>
                </a:cxn>
              </a:cxnLst>
              <a:rect l="0" t="0" r="r" b="b"/>
              <a:pathLst>
                <a:path w="8">
                  <a:moveTo>
                    <a:pt x="0" y="0"/>
                  </a:moveTo>
                  <a:lnTo>
                    <a:pt x="8" y="0"/>
                  </a:lnTo>
                  <a:lnTo>
                    <a:pt x="8" y="0"/>
                  </a:lnTo>
                  <a:lnTo>
                    <a:pt x="8" y="0"/>
                  </a:lnTo>
                  <a:lnTo>
                    <a:pt x="0" y="0"/>
                  </a:lnTo>
                  <a:close/>
                </a:path>
              </a:pathLst>
            </a:custGeom>
            <a:solidFill>
              <a:srgbClr val="FF0000"/>
            </a:solidFill>
            <a:ln w="9525">
              <a:noFill/>
              <a:round/>
              <a:headEnd/>
              <a:tailEnd/>
            </a:ln>
          </p:spPr>
          <p:txBody>
            <a:bodyPr/>
            <a:lstStyle/>
            <a:p>
              <a:endParaRPr lang="en-US"/>
            </a:p>
          </p:txBody>
        </p:sp>
        <p:sp>
          <p:nvSpPr>
            <p:cNvPr id="181369" name="Freeform 121"/>
            <p:cNvSpPr>
              <a:spLocks noChangeAspect="1"/>
            </p:cNvSpPr>
            <p:nvPr/>
          </p:nvSpPr>
          <p:spPr bwMode="auto">
            <a:xfrm>
              <a:off x="3324" y="2301"/>
              <a:ext cx="66" cy="111"/>
            </a:xfrm>
            <a:custGeom>
              <a:avLst/>
              <a:gdLst/>
              <a:ahLst/>
              <a:cxnLst>
                <a:cxn ang="0">
                  <a:pos x="29" y="74"/>
                </a:cxn>
                <a:cxn ang="0">
                  <a:pos x="44" y="66"/>
                </a:cxn>
                <a:cxn ang="0">
                  <a:pos x="15" y="0"/>
                </a:cxn>
                <a:cxn ang="0">
                  <a:pos x="0" y="0"/>
                </a:cxn>
                <a:cxn ang="0">
                  <a:pos x="29" y="74"/>
                </a:cxn>
              </a:cxnLst>
              <a:rect l="0" t="0" r="r" b="b"/>
              <a:pathLst>
                <a:path w="44" h="74">
                  <a:moveTo>
                    <a:pt x="29" y="74"/>
                  </a:moveTo>
                  <a:lnTo>
                    <a:pt x="44" y="66"/>
                  </a:lnTo>
                  <a:lnTo>
                    <a:pt x="15" y="0"/>
                  </a:lnTo>
                  <a:lnTo>
                    <a:pt x="0" y="0"/>
                  </a:lnTo>
                  <a:lnTo>
                    <a:pt x="29" y="74"/>
                  </a:lnTo>
                  <a:close/>
                </a:path>
              </a:pathLst>
            </a:custGeom>
            <a:solidFill>
              <a:srgbClr val="FF0000"/>
            </a:solidFill>
            <a:ln w="9525">
              <a:noFill/>
              <a:round/>
              <a:headEnd/>
              <a:tailEnd/>
            </a:ln>
          </p:spPr>
          <p:txBody>
            <a:bodyPr/>
            <a:lstStyle/>
            <a:p>
              <a:endParaRPr lang="en-US"/>
            </a:p>
          </p:txBody>
        </p:sp>
        <p:sp>
          <p:nvSpPr>
            <p:cNvPr id="181370" name="Freeform 122"/>
            <p:cNvSpPr>
              <a:spLocks noChangeAspect="1"/>
            </p:cNvSpPr>
            <p:nvPr/>
          </p:nvSpPr>
          <p:spPr bwMode="auto">
            <a:xfrm>
              <a:off x="3353" y="2375"/>
              <a:ext cx="12" cy="2"/>
            </a:xfrm>
            <a:custGeom>
              <a:avLst/>
              <a:gdLst/>
              <a:ahLst/>
              <a:cxnLst>
                <a:cxn ang="0">
                  <a:pos x="8" y="0"/>
                </a:cxn>
                <a:cxn ang="0">
                  <a:pos x="0" y="0"/>
                </a:cxn>
                <a:cxn ang="0">
                  <a:pos x="0" y="0"/>
                </a:cxn>
                <a:cxn ang="0">
                  <a:pos x="0" y="0"/>
                </a:cxn>
                <a:cxn ang="0">
                  <a:pos x="8" y="0"/>
                </a:cxn>
              </a:cxnLst>
              <a:rect l="0" t="0" r="r" b="b"/>
              <a:pathLst>
                <a:path w="8">
                  <a:moveTo>
                    <a:pt x="8" y="0"/>
                  </a:moveTo>
                  <a:lnTo>
                    <a:pt x="0" y="0"/>
                  </a:lnTo>
                  <a:lnTo>
                    <a:pt x="0" y="0"/>
                  </a:lnTo>
                  <a:lnTo>
                    <a:pt x="0" y="0"/>
                  </a:lnTo>
                  <a:lnTo>
                    <a:pt x="8" y="0"/>
                  </a:lnTo>
                  <a:close/>
                </a:path>
              </a:pathLst>
            </a:custGeom>
            <a:solidFill>
              <a:srgbClr val="FF0000"/>
            </a:solidFill>
            <a:ln w="9525">
              <a:noFill/>
              <a:round/>
              <a:headEnd/>
              <a:tailEnd/>
            </a:ln>
          </p:spPr>
          <p:txBody>
            <a:bodyPr/>
            <a:lstStyle/>
            <a:p>
              <a:endParaRPr lang="en-US"/>
            </a:p>
          </p:txBody>
        </p:sp>
        <p:sp>
          <p:nvSpPr>
            <p:cNvPr id="181371" name="Freeform 123"/>
            <p:cNvSpPr>
              <a:spLocks noChangeAspect="1"/>
            </p:cNvSpPr>
            <p:nvPr/>
          </p:nvSpPr>
          <p:spPr bwMode="auto">
            <a:xfrm>
              <a:off x="3353" y="2367"/>
              <a:ext cx="78" cy="122"/>
            </a:xfrm>
            <a:custGeom>
              <a:avLst/>
              <a:gdLst/>
              <a:ahLst/>
              <a:cxnLst>
                <a:cxn ang="0">
                  <a:pos x="37" y="81"/>
                </a:cxn>
                <a:cxn ang="0">
                  <a:pos x="52" y="74"/>
                </a:cxn>
                <a:cxn ang="0">
                  <a:pos x="15" y="0"/>
                </a:cxn>
                <a:cxn ang="0">
                  <a:pos x="0" y="8"/>
                </a:cxn>
                <a:cxn ang="0">
                  <a:pos x="37" y="81"/>
                </a:cxn>
              </a:cxnLst>
              <a:rect l="0" t="0" r="r" b="b"/>
              <a:pathLst>
                <a:path w="52" h="81">
                  <a:moveTo>
                    <a:pt x="37" y="81"/>
                  </a:moveTo>
                  <a:lnTo>
                    <a:pt x="52" y="74"/>
                  </a:lnTo>
                  <a:lnTo>
                    <a:pt x="15" y="0"/>
                  </a:lnTo>
                  <a:lnTo>
                    <a:pt x="0" y="8"/>
                  </a:lnTo>
                  <a:lnTo>
                    <a:pt x="37" y="81"/>
                  </a:lnTo>
                  <a:close/>
                </a:path>
              </a:pathLst>
            </a:custGeom>
            <a:solidFill>
              <a:srgbClr val="FF0000"/>
            </a:solidFill>
            <a:ln w="9525">
              <a:noFill/>
              <a:round/>
              <a:headEnd/>
              <a:tailEnd/>
            </a:ln>
          </p:spPr>
          <p:txBody>
            <a:bodyPr/>
            <a:lstStyle/>
            <a:p>
              <a:endParaRPr lang="en-US"/>
            </a:p>
          </p:txBody>
        </p:sp>
        <p:sp>
          <p:nvSpPr>
            <p:cNvPr id="181372" name="Freeform 124"/>
            <p:cNvSpPr>
              <a:spLocks noChangeAspect="1"/>
            </p:cNvSpPr>
            <p:nvPr/>
          </p:nvSpPr>
          <p:spPr bwMode="auto">
            <a:xfrm>
              <a:off x="3390" y="2441"/>
              <a:ext cx="66" cy="111"/>
            </a:xfrm>
            <a:custGeom>
              <a:avLst/>
              <a:gdLst/>
              <a:ahLst/>
              <a:cxnLst>
                <a:cxn ang="0">
                  <a:pos x="30" y="74"/>
                </a:cxn>
                <a:cxn ang="0">
                  <a:pos x="44" y="66"/>
                </a:cxn>
                <a:cxn ang="0">
                  <a:pos x="15" y="0"/>
                </a:cxn>
                <a:cxn ang="0">
                  <a:pos x="0" y="7"/>
                </a:cxn>
                <a:cxn ang="0">
                  <a:pos x="30" y="74"/>
                </a:cxn>
              </a:cxnLst>
              <a:rect l="0" t="0" r="r" b="b"/>
              <a:pathLst>
                <a:path w="44" h="74">
                  <a:moveTo>
                    <a:pt x="30" y="74"/>
                  </a:moveTo>
                  <a:lnTo>
                    <a:pt x="44" y="66"/>
                  </a:lnTo>
                  <a:lnTo>
                    <a:pt x="15" y="0"/>
                  </a:lnTo>
                  <a:lnTo>
                    <a:pt x="0" y="7"/>
                  </a:lnTo>
                  <a:lnTo>
                    <a:pt x="30" y="74"/>
                  </a:lnTo>
                  <a:close/>
                </a:path>
              </a:pathLst>
            </a:custGeom>
            <a:solidFill>
              <a:srgbClr val="FF0000"/>
            </a:solidFill>
            <a:ln w="9525">
              <a:noFill/>
              <a:round/>
              <a:headEnd/>
              <a:tailEnd/>
            </a:ln>
          </p:spPr>
          <p:txBody>
            <a:bodyPr/>
            <a:lstStyle/>
            <a:p>
              <a:endParaRPr lang="en-US"/>
            </a:p>
          </p:txBody>
        </p:sp>
        <p:sp>
          <p:nvSpPr>
            <p:cNvPr id="181373" name="Freeform 125"/>
            <p:cNvSpPr>
              <a:spLocks noChangeAspect="1"/>
            </p:cNvSpPr>
            <p:nvPr/>
          </p:nvSpPr>
          <p:spPr bwMode="auto">
            <a:xfrm>
              <a:off x="3420" y="251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74" name="Freeform 126"/>
            <p:cNvSpPr>
              <a:spLocks noChangeAspect="1"/>
            </p:cNvSpPr>
            <p:nvPr/>
          </p:nvSpPr>
          <p:spPr bwMode="auto">
            <a:xfrm>
              <a:off x="3420" y="2507"/>
              <a:ext cx="77" cy="123"/>
            </a:xfrm>
            <a:custGeom>
              <a:avLst/>
              <a:gdLst/>
              <a:ahLst/>
              <a:cxnLst>
                <a:cxn ang="0">
                  <a:pos x="37" y="82"/>
                </a:cxn>
                <a:cxn ang="0">
                  <a:pos x="51" y="74"/>
                </a:cxn>
                <a:cxn ang="0">
                  <a:pos x="14" y="0"/>
                </a:cxn>
                <a:cxn ang="0">
                  <a:pos x="0" y="8"/>
                </a:cxn>
                <a:cxn ang="0">
                  <a:pos x="37" y="82"/>
                </a:cxn>
              </a:cxnLst>
              <a:rect l="0" t="0" r="r" b="b"/>
              <a:pathLst>
                <a:path w="51" h="82">
                  <a:moveTo>
                    <a:pt x="37" y="82"/>
                  </a:moveTo>
                  <a:lnTo>
                    <a:pt x="51" y="74"/>
                  </a:lnTo>
                  <a:lnTo>
                    <a:pt x="14" y="0"/>
                  </a:lnTo>
                  <a:lnTo>
                    <a:pt x="0" y="8"/>
                  </a:lnTo>
                  <a:lnTo>
                    <a:pt x="37" y="82"/>
                  </a:lnTo>
                  <a:close/>
                </a:path>
              </a:pathLst>
            </a:custGeom>
            <a:solidFill>
              <a:srgbClr val="FF0000"/>
            </a:solidFill>
            <a:ln w="9525">
              <a:noFill/>
              <a:round/>
              <a:headEnd/>
              <a:tailEnd/>
            </a:ln>
          </p:spPr>
          <p:txBody>
            <a:bodyPr/>
            <a:lstStyle/>
            <a:p>
              <a:endParaRPr lang="en-US"/>
            </a:p>
          </p:txBody>
        </p:sp>
        <p:sp>
          <p:nvSpPr>
            <p:cNvPr id="181375" name="Freeform 127"/>
            <p:cNvSpPr>
              <a:spLocks noChangeAspect="1"/>
            </p:cNvSpPr>
            <p:nvPr/>
          </p:nvSpPr>
          <p:spPr bwMode="auto">
            <a:xfrm>
              <a:off x="3457" y="258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76" name="Freeform 128"/>
            <p:cNvSpPr>
              <a:spLocks noChangeAspect="1"/>
            </p:cNvSpPr>
            <p:nvPr/>
          </p:nvSpPr>
          <p:spPr bwMode="auto">
            <a:xfrm>
              <a:off x="3457" y="2581"/>
              <a:ext cx="66" cy="111"/>
            </a:xfrm>
            <a:custGeom>
              <a:avLst/>
              <a:gdLst/>
              <a:ahLst/>
              <a:cxnLst>
                <a:cxn ang="0">
                  <a:pos x="29" y="74"/>
                </a:cxn>
                <a:cxn ang="0">
                  <a:pos x="44" y="66"/>
                </a:cxn>
                <a:cxn ang="0">
                  <a:pos x="14" y="0"/>
                </a:cxn>
                <a:cxn ang="0">
                  <a:pos x="0" y="8"/>
                </a:cxn>
                <a:cxn ang="0">
                  <a:pos x="29" y="74"/>
                </a:cxn>
              </a:cxnLst>
              <a:rect l="0" t="0" r="r" b="b"/>
              <a:pathLst>
                <a:path w="44" h="74">
                  <a:moveTo>
                    <a:pt x="29" y="74"/>
                  </a:moveTo>
                  <a:lnTo>
                    <a:pt x="44" y="66"/>
                  </a:lnTo>
                  <a:lnTo>
                    <a:pt x="14" y="0"/>
                  </a:lnTo>
                  <a:lnTo>
                    <a:pt x="0" y="8"/>
                  </a:lnTo>
                  <a:lnTo>
                    <a:pt x="29" y="74"/>
                  </a:lnTo>
                  <a:close/>
                </a:path>
              </a:pathLst>
            </a:custGeom>
            <a:solidFill>
              <a:srgbClr val="FF0000"/>
            </a:solidFill>
            <a:ln w="9525">
              <a:noFill/>
              <a:round/>
              <a:headEnd/>
              <a:tailEnd/>
            </a:ln>
          </p:spPr>
          <p:txBody>
            <a:bodyPr/>
            <a:lstStyle/>
            <a:p>
              <a:endParaRPr lang="en-US"/>
            </a:p>
          </p:txBody>
        </p:sp>
        <p:sp>
          <p:nvSpPr>
            <p:cNvPr id="181377" name="Freeform 129"/>
            <p:cNvSpPr>
              <a:spLocks noChangeAspect="1"/>
            </p:cNvSpPr>
            <p:nvPr/>
          </p:nvSpPr>
          <p:spPr bwMode="auto">
            <a:xfrm>
              <a:off x="3486" y="2655"/>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rgbClr val="FF0000"/>
            </a:solidFill>
            <a:ln w="9525">
              <a:noFill/>
              <a:round/>
              <a:headEnd/>
              <a:tailEnd/>
            </a:ln>
          </p:spPr>
          <p:txBody>
            <a:bodyPr/>
            <a:lstStyle/>
            <a:p>
              <a:endParaRPr lang="en-US"/>
            </a:p>
          </p:txBody>
        </p:sp>
        <p:sp>
          <p:nvSpPr>
            <p:cNvPr id="181378" name="Freeform 130"/>
            <p:cNvSpPr>
              <a:spLocks noChangeAspect="1"/>
            </p:cNvSpPr>
            <p:nvPr/>
          </p:nvSpPr>
          <p:spPr bwMode="auto">
            <a:xfrm>
              <a:off x="3486" y="2647"/>
              <a:ext cx="78" cy="101"/>
            </a:xfrm>
            <a:custGeom>
              <a:avLst/>
              <a:gdLst/>
              <a:ahLst/>
              <a:cxnLst>
                <a:cxn ang="0">
                  <a:pos x="37" y="67"/>
                </a:cxn>
                <a:cxn ang="0">
                  <a:pos x="52" y="67"/>
                </a:cxn>
                <a:cxn ang="0">
                  <a:pos x="15" y="0"/>
                </a:cxn>
                <a:cxn ang="0">
                  <a:pos x="0" y="8"/>
                </a:cxn>
                <a:cxn ang="0">
                  <a:pos x="37" y="67"/>
                </a:cxn>
              </a:cxnLst>
              <a:rect l="0" t="0" r="r" b="b"/>
              <a:pathLst>
                <a:path w="52" h="67">
                  <a:moveTo>
                    <a:pt x="37" y="67"/>
                  </a:moveTo>
                  <a:lnTo>
                    <a:pt x="52" y="67"/>
                  </a:lnTo>
                  <a:lnTo>
                    <a:pt x="15" y="0"/>
                  </a:lnTo>
                  <a:lnTo>
                    <a:pt x="0" y="8"/>
                  </a:lnTo>
                  <a:lnTo>
                    <a:pt x="37" y="67"/>
                  </a:lnTo>
                  <a:close/>
                </a:path>
              </a:pathLst>
            </a:custGeom>
            <a:solidFill>
              <a:srgbClr val="FF0000"/>
            </a:solidFill>
            <a:ln w="9525">
              <a:noFill/>
              <a:round/>
              <a:headEnd/>
              <a:tailEnd/>
            </a:ln>
          </p:spPr>
          <p:txBody>
            <a:bodyPr/>
            <a:lstStyle/>
            <a:p>
              <a:endParaRPr lang="en-US"/>
            </a:p>
          </p:txBody>
        </p:sp>
        <p:sp>
          <p:nvSpPr>
            <p:cNvPr id="181379" name="Freeform 131"/>
            <p:cNvSpPr>
              <a:spLocks noChangeAspect="1"/>
            </p:cNvSpPr>
            <p:nvPr/>
          </p:nvSpPr>
          <p:spPr bwMode="auto">
            <a:xfrm>
              <a:off x="3523" y="2714"/>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80" name="Freeform 132"/>
            <p:cNvSpPr>
              <a:spLocks noChangeAspect="1"/>
            </p:cNvSpPr>
            <p:nvPr/>
          </p:nvSpPr>
          <p:spPr bwMode="auto">
            <a:xfrm>
              <a:off x="3523" y="2714"/>
              <a:ext cx="66" cy="99"/>
            </a:xfrm>
            <a:custGeom>
              <a:avLst/>
              <a:gdLst/>
              <a:ahLst/>
              <a:cxnLst>
                <a:cxn ang="0">
                  <a:pos x="29" y="66"/>
                </a:cxn>
                <a:cxn ang="0">
                  <a:pos x="44" y="59"/>
                </a:cxn>
                <a:cxn ang="0">
                  <a:pos x="15" y="0"/>
                </a:cxn>
                <a:cxn ang="0">
                  <a:pos x="0" y="0"/>
                </a:cxn>
                <a:cxn ang="0">
                  <a:pos x="29" y="66"/>
                </a:cxn>
              </a:cxnLst>
              <a:rect l="0" t="0" r="r" b="b"/>
              <a:pathLst>
                <a:path w="44" h="66">
                  <a:moveTo>
                    <a:pt x="29" y="66"/>
                  </a:moveTo>
                  <a:lnTo>
                    <a:pt x="44" y="59"/>
                  </a:lnTo>
                  <a:lnTo>
                    <a:pt x="15" y="0"/>
                  </a:lnTo>
                  <a:lnTo>
                    <a:pt x="0" y="0"/>
                  </a:lnTo>
                  <a:lnTo>
                    <a:pt x="29" y="66"/>
                  </a:lnTo>
                  <a:close/>
                </a:path>
              </a:pathLst>
            </a:custGeom>
            <a:solidFill>
              <a:srgbClr val="FF0000"/>
            </a:solidFill>
            <a:ln w="9525">
              <a:noFill/>
              <a:round/>
              <a:headEnd/>
              <a:tailEnd/>
            </a:ln>
          </p:spPr>
          <p:txBody>
            <a:bodyPr/>
            <a:lstStyle/>
            <a:p>
              <a:endParaRPr lang="en-US"/>
            </a:p>
          </p:txBody>
        </p:sp>
        <p:sp>
          <p:nvSpPr>
            <p:cNvPr id="181381" name="Freeform 133"/>
            <p:cNvSpPr>
              <a:spLocks noChangeAspect="1"/>
            </p:cNvSpPr>
            <p:nvPr/>
          </p:nvSpPr>
          <p:spPr bwMode="auto">
            <a:xfrm>
              <a:off x="3552" y="2780"/>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rgbClr val="FF0000"/>
            </a:solidFill>
            <a:ln w="9525">
              <a:noFill/>
              <a:round/>
              <a:headEnd/>
              <a:tailEnd/>
            </a:ln>
          </p:spPr>
          <p:txBody>
            <a:bodyPr/>
            <a:lstStyle/>
            <a:p>
              <a:endParaRPr lang="en-US"/>
            </a:p>
          </p:txBody>
        </p:sp>
        <p:sp>
          <p:nvSpPr>
            <p:cNvPr id="181382" name="Freeform 134"/>
            <p:cNvSpPr>
              <a:spLocks noChangeAspect="1"/>
            </p:cNvSpPr>
            <p:nvPr/>
          </p:nvSpPr>
          <p:spPr bwMode="auto">
            <a:xfrm>
              <a:off x="3552" y="2773"/>
              <a:ext cx="78" cy="99"/>
            </a:xfrm>
            <a:custGeom>
              <a:avLst/>
              <a:gdLst/>
              <a:ahLst/>
              <a:cxnLst>
                <a:cxn ang="0">
                  <a:pos x="37" y="66"/>
                </a:cxn>
                <a:cxn ang="0">
                  <a:pos x="52" y="59"/>
                </a:cxn>
                <a:cxn ang="0">
                  <a:pos x="15" y="0"/>
                </a:cxn>
                <a:cxn ang="0">
                  <a:pos x="0" y="7"/>
                </a:cxn>
                <a:cxn ang="0">
                  <a:pos x="37" y="66"/>
                </a:cxn>
              </a:cxnLst>
              <a:rect l="0" t="0" r="r" b="b"/>
              <a:pathLst>
                <a:path w="52" h="66">
                  <a:moveTo>
                    <a:pt x="37" y="66"/>
                  </a:moveTo>
                  <a:lnTo>
                    <a:pt x="52" y="59"/>
                  </a:lnTo>
                  <a:lnTo>
                    <a:pt x="15" y="0"/>
                  </a:lnTo>
                  <a:lnTo>
                    <a:pt x="0" y="7"/>
                  </a:lnTo>
                  <a:lnTo>
                    <a:pt x="37" y="66"/>
                  </a:lnTo>
                  <a:close/>
                </a:path>
              </a:pathLst>
            </a:custGeom>
            <a:solidFill>
              <a:srgbClr val="FF0000"/>
            </a:solidFill>
            <a:ln w="9525">
              <a:noFill/>
              <a:round/>
              <a:headEnd/>
              <a:tailEnd/>
            </a:ln>
          </p:spPr>
          <p:txBody>
            <a:bodyPr/>
            <a:lstStyle/>
            <a:p>
              <a:endParaRPr lang="en-US"/>
            </a:p>
          </p:txBody>
        </p:sp>
        <p:sp>
          <p:nvSpPr>
            <p:cNvPr id="181383" name="Freeform 135"/>
            <p:cNvSpPr>
              <a:spLocks noChangeAspect="1"/>
            </p:cNvSpPr>
            <p:nvPr/>
          </p:nvSpPr>
          <p:spPr bwMode="auto">
            <a:xfrm>
              <a:off x="3589" y="2839"/>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rgbClr val="FF0000"/>
            </a:solidFill>
            <a:ln w="9525">
              <a:noFill/>
              <a:round/>
              <a:headEnd/>
              <a:tailEnd/>
            </a:ln>
          </p:spPr>
          <p:txBody>
            <a:bodyPr/>
            <a:lstStyle/>
            <a:p>
              <a:endParaRPr lang="en-US"/>
            </a:p>
          </p:txBody>
        </p:sp>
        <p:sp>
          <p:nvSpPr>
            <p:cNvPr id="181384" name="Freeform 136"/>
            <p:cNvSpPr>
              <a:spLocks noChangeAspect="1"/>
            </p:cNvSpPr>
            <p:nvPr/>
          </p:nvSpPr>
          <p:spPr bwMode="auto">
            <a:xfrm>
              <a:off x="3589" y="2832"/>
              <a:ext cx="66" cy="99"/>
            </a:xfrm>
            <a:custGeom>
              <a:avLst/>
              <a:gdLst/>
              <a:ahLst/>
              <a:cxnLst>
                <a:cxn ang="0">
                  <a:pos x="37" y="66"/>
                </a:cxn>
                <a:cxn ang="0">
                  <a:pos x="44" y="59"/>
                </a:cxn>
                <a:cxn ang="0">
                  <a:pos x="15" y="0"/>
                </a:cxn>
                <a:cxn ang="0">
                  <a:pos x="0" y="7"/>
                </a:cxn>
                <a:cxn ang="0">
                  <a:pos x="37" y="66"/>
                </a:cxn>
              </a:cxnLst>
              <a:rect l="0" t="0" r="r" b="b"/>
              <a:pathLst>
                <a:path w="44" h="66">
                  <a:moveTo>
                    <a:pt x="37" y="66"/>
                  </a:moveTo>
                  <a:lnTo>
                    <a:pt x="44" y="59"/>
                  </a:lnTo>
                  <a:lnTo>
                    <a:pt x="15" y="0"/>
                  </a:lnTo>
                  <a:lnTo>
                    <a:pt x="0" y="7"/>
                  </a:lnTo>
                  <a:lnTo>
                    <a:pt x="37" y="66"/>
                  </a:lnTo>
                  <a:close/>
                </a:path>
              </a:pathLst>
            </a:custGeom>
            <a:solidFill>
              <a:srgbClr val="FF0000"/>
            </a:solidFill>
            <a:ln w="9525">
              <a:noFill/>
              <a:round/>
              <a:headEnd/>
              <a:tailEnd/>
            </a:ln>
          </p:spPr>
          <p:txBody>
            <a:bodyPr/>
            <a:lstStyle/>
            <a:p>
              <a:endParaRPr lang="en-US"/>
            </a:p>
          </p:txBody>
        </p:sp>
        <p:sp>
          <p:nvSpPr>
            <p:cNvPr id="181385" name="Freeform 137"/>
            <p:cNvSpPr>
              <a:spLocks noChangeAspect="1"/>
            </p:cNvSpPr>
            <p:nvPr/>
          </p:nvSpPr>
          <p:spPr bwMode="auto">
            <a:xfrm>
              <a:off x="3626" y="2898"/>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86" name="Freeform 138"/>
            <p:cNvSpPr>
              <a:spLocks noChangeAspect="1"/>
            </p:cNvSpPr>
            <p:nvPr/>
          </p:nvSpPr>
          <p:spPr bwMode="auto">
            <a:xfrm>
              <a:off x="3626" y="2891"/>
              <a:ext cx="66" cy="89"/>
            </a:xfrm>
            <a:custGeom>
              <a:avLst/>
              <a:gdLst/>
              <a:ahLst/>
              <a:cxnLst>
                <a:cxn ang="0">
                  <a:pos x="30" y="59"/>
                </a:cxn>
                <a:cxn ang="0">
                  <a:pos x="44" y="51"/>
                </a:cxn>
                <a:cxn ang="0">
                  <a:pos x="7" y="0"/>
                </a:cxn>
                <a:cxn ang="0">
                  <a:pos x="0" y="7"/>
                </a:cxn>
                <a:cxn ang="0">
                  <a:pos x="30" y="59"/>
                </a:cxn>
              </a:cxnLst>
              <a:rect l="0" t="0" r="r" b="b"/>
              <a:pathLst>
                <a:path w="44" h="59">
                  <a:moveTo>
                    <a:pt x="30" y="59"/>
                  </a:moveTo>
                  <a:lnTo>
                    <a:pt x="44" y="51"/>
                  </a:lnTo>
                  <a:lnTo>
                    <a:pt x="7" y="0"/>
                  </a:lnTo>
                  <a:lnTo>
                    <a:pt x="0" y="7"/>
                  </a:lnTo>
                  <a:lnTo>
                    <a:pt x="30" y="59"/>
                  </a:lnTo>
                  <a:close/>
                </a:path>
              </a:pathLst>
            </a:custGeom>
            <a:solidFill>
              <a:srgbClr val="FF0000"/>
            </a:solidFill>
            <a:ln w="9525">
              <a:noFill/>
              <a:round/>
              <a:headEnd/>
              <a:tailEnd/>
            </a:ln>
          </p:spPr>
          <p:txBody>
            <a:bodyPr/>
            <a:lstStyle/>
            <a:p>
              <a:endParaRPr lang="en-US"/>
            </a:p>
          </p:txBody>
        </p:sp>
        <p:sp>
          <p:nvSpPr>
            <p:cNvPr id="181387" name="Freeform 139"/>
            <p:cNvSpPr>
              <a:spLocks noChangeAspect="1"/>
            </p:cNvSpPr>
            <p:nvPr/>
          </p:nvSpPr>
          <p:spPr bwMode="auto">
            <a:xfrm>
              <a:off x="3656" y="2942"/>
              <a:ext cx="66" cy="89"/>
            </a:xfrm>
            <a:custGeom>
              <a:avLst/>
              <a:gdLst/>
              <a:ahLst/>
              <a:cxnLst>
                <a:cxn ang="0">
                  <a:pos x="36" y="59"/>
                </a:cxn>
                <a:cxn ang="0">
                  <a:pos x="44" y="52"/>
                </a:cxn>
                <a:cxn ang="0">
                  <a:pos x="14" y="0"/>
                </a:cxn>
                <a:cxn ang="0">
                  <a:pos x="0" y="8"/>
                </a:cxn>
                <a:cxn ang="0">
                  <a:pos x="36" y="59"/>
                </a:cxn>
              </a:cxnLst>
              <a:rect l="0" t="0" r="r" b="b"/>
              <a:pathLst>
                <a:path w="44" h="59">
                  <a:moveTo>
                    <a:pt x="36" y="59"/>
                  </a:moveTo>
                  <a:lnTo>
                    <a:pt x="44" y="52"/>
                  </a:lnTo>
                  <a:lnTo>
                    <a:pt x="14" y="0"/>
                  </a:lnTo>
                  <a:lnTo>
                    <a:pt x="0" y="8"/>
                  </a:lnTo>
                  <a:lnTo>
                    <a:pt x="36" y="59"/>
                  </a:lnTo>
                  <a:close/>
                </a:path>
              </a:pathLst>
            </a:custGeom>
            <a:solidFill>
              <a:srgbClr val="FF0000"/>
            </a:solidFill>
            <a:ln w="9525">
              <a:noFill/>
              <a:round/>
              <a:headEnd/>
              <a:tailEnd/>
            </a:ln>
          </p:spPr>
          <p:txBody>
            <a:bodyPr/>
            <a:lstStyle/>
            <a:p>
              <a:endParaRPr lang="en-US"/>
            </a:p>
          </p:txBody>
        </p:sp>
        <p:sp>
          <p:nvSpPr>
            <p:cNvPr id="181388" name="Freeform 140"/>
            <p:cNvSpPr>
              <a:spLocks noChangeAspect="1"/>
            </p:cNvSpPr>
            <p:nvPr/>
          </p:nvSpPr>
          <p:spPr bwMode="auto">
            <a:xfrm>
              <a:off x="3692" y="3001"/>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rgbClr val="FF0000"/>
            </a:solidFill>
            <a:ln w="9525">
              <a:noFill/>
              <a:round/>
              <a:headEnd/>
              <a:tailEnd/>
            </a:ln>
          </p:spPr>
          <p:txBody>
            <a:bodyPr/>
            <a:lstStyle/>
            <a:p>
              <a:endParaRPr lang="en-US"/>
            </a:p>
          </p:txBody>
        </p:sp>
        <p:sp>
          <p:nvSpPr>
            <p:cNvPr id="181389" name="Freeform 141"/>
            <p:cNvSpPr>
              <a:spLocks noChangeAspect="1"/>
            </p:cNvSpPr>
            <p:nvPr/>
          </p:nvSpPr>
          <p:spPr bwMode="auto">
            <a:xfrm>
              <a:off x="3692" y="2994"/>
              <a:ext cx="68" cy="77"/>
            </a:xfrm>
            <a:custGeom>
              <a:avLst/>
              <a:gdLst/>
              <a:ahLst/>
              <a:cxnLst>
                <a:cxn ang="0">
                  <a:pos x="30" y="51"/>
                </a:cxn>
                <a:cxn ang="0">
                  <a:pos x="45" y="44"/>
                </a:cxn>
                <a:cxn ang="0">
                  <a:pos x="8" y="0"/>
                </a:cxn>
                <a:cxn ang="0">
                  <a:pos x="0" y="7"/>
                </a:cxn>
                <a:cxn ang="0">
                  <a:pos x="30" y="51"/>
                </a:cxn>
              </a:cxnLst>
              <a:rect l="0" t="0" r="r" b="b"/>
              <a:pathLst>
                <a:path w="45" h="51">
                  <a:moveTo>
                    <a:pt x="30" y="51"/>
                  </a:moveTo>
                  <a:lnTo>
                    <a:pt x="45" y="44"/>
                  </a:lnTo>
                  <a:lnTo>
                    <a:pt x="8" y="0"/>
                  </a:lnTo>
                  <a:lnTo>
                    <a:pt x="0" y="7"/>
                  </a:lnTo>
                  <a:lnTo>
                    <a:pt x="30" y="51"/>
                  </a:lnTo>
                  <a:close/>
                </a:path>
              </a:pathLst>
            </a:custGeom>
            <a:solidFill>
              <a:srgbClr val="FF0000"/>
            </a:solidFill>
            <a:ln w="9525">
              <a:noFill/>
              <a:round/>
              <a:headEnd/>
              <a:tailEnd/>
            </a:ln>
          </p:spPr>
          <p:txBody>
            <a:bodyPr/>
            <a:lstStyle/>
            <a:p>
              <a:endParaRPr lang="en-US"/>
            </a:p>
          </p:txBody>
        </p:sp>
        <p:sp>
          <p:nvSpPr>
            <p:cNvPr id="181390" name="Freeform 142"/>
            <p:cNvSpPr>
              <a:spLocks noChangeAspect="1"/>
            </p:cNvSpPr>
            <p:nvPr/>
          </p:nvSpPr>
          <p:spPr bwMode="auto">
            <a:xfrm>
              <a:off x="3722" y="304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rgbClr val="FF0000"/>
            </a:solidFill>
            <a:ln w="9525">
              <a:noFill/>
              <a:round/>
              <a:headEnd/>
              <a:tailEnd/>
            </a:ln>
          </p:spPr>
          <p:txBody>
            <a:bodyPr/>
            <a:lstStyle/>
            <a:p>
              <a:endParaRPr lang="en-US"/>
            </a:p>
          </p:txBody>
        </p:sp>
        <p:sp>
          <p:nvSpPr>
            <p:cNvPr id="181391" name="Freeform 143"/>
            <p:cNvSpPr>
              <a:spLocks noChangeAspect="1"/>
            </p:cNvSpPr>
            <p:nvPr/>
          </p:nvSpPr>
          <p:spPr bwMode="auto">
            <a:xfrm>
              <a:off x="3722" y="3038"/>
              <a:ext cx="66" cy="78"/>
            </a:xfrm>
            <a:custGeom>
              <a:avLst/>
              <a:gdLst/>
              <a:ahLst/>
              <a:cxnLst>
                <a:cxn ang="0">
                  <a:pos x="37" y="52"/>
                </a:cxn>
                <a:cxn ang="0">
                  <a:pos x="44" y="44"/>
                </a:cxn>
                <a:cxn ang="0">
                  <a:pos x="15" y="0"/>
                </a:cxn>
                <a:cxn ang="0">
                  <a:pos x="0" y="7"/>
                </a:cxn>
                <a:cxn ang="0">
                  <a:pos x="37" y="52"/>
                </a:cxn>
              </a:cxnLst>
              <a:rect l="0" t="0" r="r" b="b"/>
              <a:pathLst>
                <a:path w="44" h="52">
                  <a:moveTo>
                    <a:pt x="37" y="52"/>
                  </a:moveTo>
                  <a:lnTo>
                    <a:pt x="44" y="44"/>
                  </a:lnTo>
                  <a:lnTo>
                    <a:pt x="15" y="0"/>
                  </a:lnTo>
                  <a:lnTo>
                    <a:pt x="0" y="7"/>
                  </a:lnTo>
                  <a:lnTo>
                    <a:pt x="37" y="52"/>
                  </a:lnTo>
                  <a:close/>
                </a:path>
              </a:pathLst>
            </a:custGeom>
            <a:solidFill>
              <a:srgbClr val="FF0000"/>
            </a:solidFill>
            <a:ln w="9525">
              <a:noFill/>
              <a:round/>
              <a:headEnd/>
              <a:tailEnd/>
            </a:ln>
          </p:spPr>
          <p:txBody>
            <a:bodyPr/>
            <a:lstStyle/>
            <a:p>
              <a:endParaRPr lang="en-US"/>
            </a:p>
          </p:txBody>
        </p:sp>
        <p:sp>
          <p:nvSpPr>
            <p:cNvPr id="181392" name="Freeform 144"/>
            <p:cNvSpPr>
              <a:spLocks noChangeAspect="1"/>
            </p:cNvSpPr>
            <p:nvPr/>
          </p:nvSpPr>
          <p:spPr bwMode="auto">
            <a:xfrm>
              <a:off x="3759" y="3082"/>
              <a:ext cx="66" cy="78"/>
            </a:xfrm>
            <a:custGeom>
              <a:avLst/>
              <a:gdLst/>
              <a:ahLst/>
              <a:cxnLst>
                <a:cxn ang="0">
                  <a:pos x="29" y="52"/>
                </a:cxn>
                <a:cxn ang="0">
                  <a:pos x="44" y="37"/>
                </a:cxn>
                <a:cxn ang="0">
                  <a:pos x="7" y="0"/>
                </a:cxn>
                <a:cxn ang="0">
                  <a:pos x="0" y="8"/>
                </a:cxn>
                <a:cxn ang="0">
                  <a:pos x="29" y="52"/>
                </a:cxn>
              </a:cxnLst>
              <a:rect l="0" t="0" r="r" b="b"/>
              <a:pathLst>
                <a:path w="44" h="52">
                  <a:moveTo>
                    <a:pt x="29" y="52"/>
                  </a:moveTo>
                  <a:lnTo>
                    <a:pt x="44" y="37"/>
                  </a:lnTo>
                  <a:lnTo>
                    <a:pt x="7" y="0"/>
                  </a:lnTo>
                  <a:lnTo>
                    <a:pt x="0" y="8"/>
                  </a:lnTo>
                  <a:lnTo>
                    <a:pt x="29" y="52"/>
                  </a:lnTo>
                  <a:close/>
                </a:path>
              </a:pathLst>
            </a:custGeom>
            <a:solidFill>
              <a:srgbClr val="FF0000"/>
            </a:solidFill>
            <a:ln w="9525">
              <a:noFill/>
              <a:round/>
              <a:headEnd/>
              <a:tailEnd/>
            </a:ln>
          </p:spPr>
          <p:txBody>
            <a:bodyPr/>
            <a:lstStyle/>
            <a:p>
              <a:endParaRPr lang="en-US"/>
            </a:p>
          </p:txBody>
        </p:sp>
        <p:sp>
          <p:nvSpPr>
            <p:cNvPr id="181393" name="Freeform 145"/>
            <p:cNvSpPr>
              <a:spLocks noChangeAspect="1"/>
            </p:cNvSpPr>
            <p:nvPr/>
          </p:nvSpPr>
          <p:spPr bwMode="auto">
            <a:xfrm>
              <a:off x="3788" y="3127"/>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rgbClr val="FF0000"/>
            </a:solidFill>
            <a:ln w="9525">
              <a:noFill/>
              <a:round/>
              <a:headEnd/>
              <a:tailEnd/>
            </a:ln>
          </p:spPr>
          <p:txBody>
            <a:bodyPr/>
            <a:lstStyle/>
            <a:p>
              <a:endParaRPr lang="en-US"/>
            </a:p>
          </p:txBody>
        </p:sp>
        <p:sp>
          <p:nvSpPr>
            <p:cNvPr id="181394" name="Freeform 146"/>
            <p:cNvSpPr>
              <a:spLocks noChangeAspect="1"/>
            </p:cNvSpPr>
            <p:nvPr/>
          </p:nvSpPr>
          <p:spPr bwMode="auto">
            <a:xfrm>
              <a:off x="3788" y="3119"/>
              <a:ext cx="66" cy="78"/>
            </a:xfrm>
            <a:custGeom>
              <a:avLst/>
              <a:gdLst/>
              <a:ahLst/>
              <a:cxnLst>
                <a:cxn ang="0">
                  <a:pos x="37" y="52"/>
                </a:cxn>
                <a:cxn ang="0">
                  <a:pos x="44" y="37"/>
                </a:cxn>
                <a:cxn ang="0">
                  <a:pos x="15" y="0"/>
                </a:cxn>
                <a:cxn ang="0">
                  <a:pos x="0" y="15"/>
                </a:cxn>
                <a:cxn ang="0">
                  <a:pos x="37" y="52"/>
                </a:cxn>
              </a:cxnLst>
              <a:rect l="0" t="0" r="r" b="b"/>
              <a:pathLst>
                <a:path w="44" h="52">
                  <a:moveTo>
                    <a:pt x="37" y="52"/>
                  </a:moveTo>
                  <a:lnTo>
                    <a:pt x="44" y="37"/>
                  </a:lnTo>
                  <a:lnTo>
                    <a:pt x="15" y="0"/>
                  </a:lnTo>
                  <a:lnTo>
                    <a:pt x="0" y="15"/>
                  </a:lnTo>
                  <a:lnTo>
                    <a:pt x="37" y="52"/>
                  </a:lnTo>
                  <a:close/>
                </a:path>
              </a:pathLst>
            </a:custGeom>
            <a:solidFill>
              <a:srgbClr val="FF0000"/>
            </a:solidFill>
            <a:ln w="9525">
              <a:noFill/>
              <a:round/>
              <a:headEnd/>
              <a:tailEnd/>
            </a:ln>
          </p:spPr>
          <p:txBody>
            <a:bodyPr/>
            <a:lstStyle/>
            <a:p>
              <a:endParaRPr lang="en-US"/>
            </a:p>
          </p:txBody>
        </p:sp>
        <p:sp>
          <p:nvSpPr>
            <p:cNvPr id="181395" name="Freeform 147"/>
            <p:cNvSpPr>
              <a:spLocks noChangeAspect="1"/>
            </p:cNvSpPr>
            <p:nvPr/>
          </p:nvSpPr>
          <p:spPr bwMode="auto">
            <a:xfrm>
              <a:off x="3825" y="3163"/>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rgbClr val="FF0000"/>
            </a:solidFill>
            <a:ln w="9525">
              <a:noFill/>
              <a:round/>
              <a:headEnd/>
              <a:tailEnd/>
            </a:ln>
          </p:spPr>
          <p:txBody>
            <a:bodyPr/>
            <a:lstStyle/>
            <a:p>
              <a:endParaRPr lang="en-US"/>
            </a:p>
          </p:txBody>
        </p:sp>
        <p:sp>
          <p:nvSpPr>
            <p:cNvPr id="181396" name="Freeform 148"/>
            <p:cNvSpPr>
              <a:spLocks noChangeAspect="1"/>
            </p:cNvSpPr>
            <p:nvPr/>
          </p:nvSpPr>
          <p:spPr bwMode="auto">
            <a:xfrm>
              <a:off x="3825" y="3156"/>
              <a:ext cx="66" cy="66"/>
            </a:xfrm>
            <a:custGeom>
              <a:avLst/>
              <a:gdLst/>
              <a:ahLst/>
              <a:cxnLst>
                <a:cxn ang="0">
                  <a:pos x="29" y="44"/>
                </a:cxn>
                <a:cxn ang="0">
                  <a:pos x="44" y="37"/>
                </a:cxn>
                <a:cxn ang="0">
                  <a:pos x="7" y="0"/>
                </a:cxn>
                <a:cxn ang="0">
                  <a:pos x="0" y="15"/>
                </a:cxn>
                <a:cxn ang="0">
                  <a:pos x="29" y="44"/>
                </a:cxn>
              </a:cxnLst>
              <a:rect l="0" t="0" r="r" b="b"/>
              <a:pathLst>
                <a:path w="44" h="44">
                  <a:moveTo>
                    <a:pt x="29" y="44"/>
                  </a:moveTo>
                  <a:lnTo>
                    <a:pt x="44" y="37"/>
                  </a:lnTo>
                  <a:lnTo>
                    <a:pt x="7" y="0"/>
                  </a:lnTo>
                  <a:lnTo>
                    <a:pt x="0" y="15"/>
                  </a:lnTo>
                  <a:lnTo>
                    <a:pt x="29" y="44"/>
                  </a:lnTo>
                  <a:close/>
                </a:path>
              </a:pathLst>
            </a:custGeom>
            <a:solidFill>
              <a:srgbClr val="FF0000"/>
            </a:solidFill>
            <a:ln w="9525">
              <a:noFill/>
              <a:round/>
              <a:headEnd/>
              <a:tailEnd/>
            </a:ln>
          </p:spPr>
          <p:txBody>
            <a:bodyPr/>
            <a:lstStyle/>
            <a:p>
              <a:endParaRPr lang="en-US"/>
            </a:p>
          </p:txBody>
        </p:sp>
        <p:sp>
          <p:nvSpPr>
            <p:cNvPr id="181397" name="Freeform 149"/>
            <p:cNvSpPr>
              <a:spLocks noChangeAspect="1"/>
            </p:cNvSpPr>
            <p:nvPr/>
          </p:nvSpPr>
          <p:spPr bwMode="auto">
            <a:xfrm>
              <a:off x="3854" y="3200"/>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rgbClr val="FF0000"/>
            </a:solidFill>
            <a:ln w="9525">
              <a:noFill/>
              <a:round/>
              <a:headEnd/>
              <a:tailEnd/>
            </a:ln>
          </p:spPr>
          <p:txBody>
            <a:bodyPr/>
            <a:lstStyle/>
            <a:p>
              <a:endParaRPr lang="en-US"/>
            </a:p>
          </p:txBody>
        </p:sp>
        <p:sp>
          <p:nvSpPr>
            <p:cNvPr id="181398" name="Freeform 150"/>
            <p:cNvSpPr>
              <a:spLocks noChangeAspect="1"/>
            </p:cNvSpPr>
            <p:nvPr/>
          </p:nvSpPr>
          <p:spPr bwMode="auto">
            <a:xfrm>
              <a:off x="3854" y="3193"/>
              <a:ext cx="68" cy="56"/>
            </a:xfrm>
            <a:custGeom>
              <a:avLst/>
              <a:gdLst/>
              <a:ahLst/>
              <a:cxnLst>
                <a:cxn ang="0">
                  <a:pos x="37" y="37"/>
                </a:cxn>
                <a:cxn ang="0">
                  <a:pos x="45" y="29"/>
                </a:cxn>
                <a:cxn ang="0">
                  <a:pos x="15" y="0"/>
                </a:cxn>
                <a:cxn ang="0">
                  <a:pos x="0" y="7"/>
                </a:cxn>
                <a:cxn ang="0">
                  <a:pos x="37" y="37"/>
                </a:cxn>
              </a:cxnLst>
              <a:rect l="0" t="0" r="r" b="b"/>
              <a:pathLst>
                <a:path w="45" h="37">
                  <a:moveTo>
                    <a:pt x="37" y="37"/>
                  </a:moveTo>
                  <a:lnTo>
                    <a:pt x="45" y="29"/>
                  </a:lnTo>
                  <a:lnTo>
                    <a:pt x="15" y="0"/>
                  </a:lnTo>
                  <a:lnTo>
                    <a:pt x="0" y="7"/>
                  </a:lnTo>
                  <a:lnTo>
                    <a:pt x="37" y="37"/>
                  </a:lnTo>
                  <a:close/>
                </a:path>
              </a:pathLst>
            </a:custGeom>
            <a:solidFill>
              <a:srgbClr val="FF0000"/>
            </a:solidFill>
            <a:ln w="9525">
              <a:noFill/>
              <a:round/>
              <a:headEnd/>
              <a:tailEnd/>
            </a:ln>
          </p:spPr>
          <p:txBody>
            <a:bodyPr/>
            <a:lstStyle/>
            <a:p>
              <a:endParaRPr lang="en-US"/>
            </a:p>
          </p:txBody>
        </p:sp>
        <p:sp>
          <p:nvSpPr>
            <p:cNvPr id="181399" name="Freeform 151"/>
            <p:cNvSpPr>
              <a:spLocks noChangeAspect="1"/>
            </p:cNvSpPr>
            <p:nvPr/>
          </p:nvSpPr>
          <p:spPr bwMode="auto">
            <a:xfrm>
              <a:off x="3891" y="3230"/>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rgbClr val="FF0000"/>
            </a:solidFill>
            <a:ln w="9525">
              <a:noFill/>
              <a:round/>
              <a:headEnd/>
              <a:tailEnd/>
            </a:ln>
          </p:spPr>
          <p:txBody>
            <a:bodyPr/>
            <a:lstStyle/>
            <a:p>
              <a:endParaRPr lang="en-US"/>
            </a:p>
          </p:txBody>
        </p:sp>
        <p:sp>
          <p:nvSpPr>
            <p:cNvPr id="181400" name="Freeform 152"/>
            <p:cNvSpPr>
              <a:spLocks noChangeAspect="1"/>
            </p:cNvSpPr>
            <p:nvPr/>
          </p:nvSpPr>
          <p:spPr bwMode="auto">
            <a:xfrm>
              <a:off x="3891" y="3222"/>
              <a:ext cx="68" cy="56"/>
            </a:xfrm>
            <a:custGeom>
              <a:avLst/>
              <a:gdLst/>
              <a:ahLst/>
              <a:cxnLst>
                <a:cxn ang="0">
                  <a:pos x="30" y="37"/>
                </a:cxn>
                <a:cxn ang="0">
                  <a:pos x="45" y="30"/>
                </a:cxn>
                <a:cxn ang="0">
                  <a:pos x="8" y="0"/>
                </a:cxn>
                <a:cxn ang="0">
                  <a:pos x="0" y="8"/>
                </a:cxn>
                <a:cxn ang="0">
                  <a:pos x="30" y="37"/>
                </a:cxn>
              </a:cxnLst>
              <a:rect l="0" t="0" r="r" b="b"/>
              <a:pathLst>
                <a:path w="45" h="37">
                  <a:moveTo>
                    <a:pt x="30" y="37"/>
                  </a:moveTo>
                  <a:lnTo>
                    <a:pt x="45" y="30"/>
                  </a:lnTo>
                  <a:lnTo>
                    <a:pt x="8" y="0"/>
                  </a:lnTo>
                  <a:lnTo>
                    <a:pt x="0" y="8"/>
                  </a:lnTo>
                  <a:lnTo>
                    <a:pt x="30" y="37"/>
                  </a:lnTo>
                  <a:close/>
                </a:path>
              </a:pathLst>
            </a:custGeom>
            <a:solidFill>
              <a:srgbClr val="FF0000"/>
            </a:solidFill>
            <a:ln w="9525">
              <a:noFill/>
              <a:round/>
              <a:headEnd/>
              <a:tailEnd/>
            </a:ln>
          </p:spPr>
          <p:txBody>
            <a:bodyPr/>
            <a:lstStyle/>
            <a:p>
              <a:endParaRPr lang="en-US"/>
            </a:p>
          </p:txBody>
        </p:sp>
        <p:sp>
          <p:nvSpPr>
            <p:cNvPr id="181401" name="Freeform 153"/>
            <p:cNvSpPr>
              <a:spLocks noChangeAspect="1"/>
            </p:cNvSpPr>
            <p:nvPr/>
          </p:nvSpPr>
          <p:spPr bwMode="auto">
            <a:xfrm>
              <a:off x="3921" y="3252"/>
              <a:ext cx="66" cy="44"/>
            </a:xfrm>
            <a:custGeom>
              <a:avLst/>
              <a:gdLst/>
              <a:ahLst/>
              <a:cxnLst>
                <a:cxn ang="0">
                  <a:pos x="37" y="29"/>
                </a:cxn>
                <a:cxn ang="0">
                  <a:pos x="44" y="22"/>
                </a:cxn>
                <a:cxn ang="0">
                  <a:pos x="15" y="0"/>
                </a:cxn>
                <a:cxn ang="0">
                  <a:pos x="0" y="7"/>
                </a:cxn>
                <a:cxn ang="0">
                  <a:pos x="37" y="29"/>
                </a:cxn>
              </a:cxnLst>
              <a:rect l="0" t="0" r="r" b="b"/>
              <a:pathLst>
                <a:path w="44" h="29">
                  <a:moveTo>
                    <a:pt x="37" y="29"/>
                  </a:moveTo>
                  <a:lnTo>
                    <a:pt x="44" y="22"/>
                  </a:lnTo>
                  <a:lnTo>
                    <a:pt x="15" y="0"/>
                  </a:lnTo>
                  <a:lnTo>
                    <a:pt x="0" y="7"/>
                  </a:lnTo>
                  <a:lnTo>
                    <a:pt x="37" y="29"/>
                  </a:lnTo>
                  <a:close/>
                </a:path>
              </a:pathLst>
            </a:custGeom>
            <a:solidFill>
              <a:srgbClr val="FF0000"/>
            </a:solidFill>
            <a:ln w="9525">
              <a:noFill/>
              <a:round/>
              <a:headEnd/>
              <a:tailEnd/>
            </a:ln>
          </p:spPr>
          <p:txBody>
            <a:bodyPr/>
            <a:lstStyle/>
            <a:p>
              <a:endParaRPr lang="en-US"/>
            </a:p>
          </p:txBody>
        </p:sp>
        <p:sp>
          <p:nvSpPr>
            <p:cNvPr id="181402" name="Freeform 154"/>
            <p:cNvSpPr>
              <a:spLocks noChangeAspect="1"/>
            </p:cNvSpPr>
            <p:nvPr/>
          </p:nvSpPr>
          <p:spPr bwMode="auto">
            <a:xfrm>
              <a:off x="3958" y="3281"/>
              <a:ext cx="11" cy="12"/>
            </a:xfrm>
            <a:custGeom>
              <a:avLst/>
              <a:gdLst/>
              <a:ahLst/>
              <a:cxnLst>
                <a:cxn ang="0">
                  <a:pos x="0" y="8"/>
                </a:cxn>
                <a:cxn ang="0">
                  <a:pos x="0" y="0"/>
                </a:cxn>
                <a:cxn ang="0">
                  <a:pos x="0" y="0"/>
                </a:cxn>
                <a:cxn ang="0">
                  <a:pos x="7" y="0"/>
                </a:cxn>
                <a:cxn ang="0">
                  <a:pos x="0" y="8"/>
                </a:cxn>
              </a:cxnLst>
              <a:rect l="0" t="0" r="r" b="b"/>
              <a:pathLst>
                <a:path w="7" h="8">
                  <a:moveTo>
                    <a:pt x="0" y="8"/>
                  </a:moveTo>
                  <a:lnTo>
                    <a:pt x="0" y="0"/>
                  </a:lnTo>
                  <a:lnTo>
                    <a:pt x="0" y="0"/>
                  </a:lnTo>
                  <a:lnTo>
                    <a:pt x="7" y="0"/>
                  </a:lnTo>
                  <a:lnTo>
                    <a:pt x="0" y="8"/>
                  </a:lnTo>
                  <a:close/>
                </a:path>
              </a:pathLst>
            </a:custGeom>
            <a:solidFill>
              <a:srgbClr val="FF0000"/>
            </a:solidFill>
            <a:ln w="9525">
              <a:noFill/>
              <a:round/>
              <a:headEnd/>
              <a:tailEnd/>
            </a:ln>
          </p:spPr>
          <p:txBody>
            <a:bodyPr/>
            <a:lstStyle/>
            <a:p>
              <a:endParaRPr lang="en-US"/>
            </a:p>
          </p:txBody>
        </p:sp>
        <p:sp>
          <p:nvSpPr>
            <p:cNvPr id="181403" name="Freeform 155"/>
            <p:cNvSpPr>
              <a:spLocks noChangeAspect="1"/>
            </p:cNvSpPr>
            <p:nvPr/>
          </p:nvSpPr>
          <p:spPr bwMode="auto">
            <a:xfrm>
              <a:off x="3958" y="3274"/>
              <a:ext cx="66" cy="44"/>
            </a:xfrm>
            <a:custGeom>
              <a:avLst/>
              <a:gdLst/>
              <a:ahLst/>
              <a:cxnLst>
                <a:cxn ang="0">
                  <a:pos x="36" y="29"/>
                </a:cxn>
                <a:cxn ang="0">
                  <a:pos x="44" y="22"/>
                </a:cxn>
                <a:cxn ang="0">
                  <a:pos x="7" y="0"/>
                </a:cxn>
                <a:cxn ang="0">
                  <a:pos x="0" y="15"/>
                </a:cxn>
                <a:cxn ang="0">
                  <a:pos x="36" y="29"/>
                </a:cxn>
              </a:cxnLst>
              <a:rect l="0" t="0" r="r" b="b"/>
              <a:pathLst>
                <a:path w="44" h="29">
                  <a:moveTo>
                    <a:pt x="36" y="29"/>
                  </a:moveTo>
                  <a:lnTo>
                    <a:pt x="44" y="22"/>
                  </a:lnTo>
                  <a:lnTo>
                    <a:pt x="7" y="0"/>
                  </a:lnTo>
                  <a:lnTo>
                    <a:pt x="0" y="15"/>
                  </a:lnTo>
                  <a:lnTo>
                    <a:pt x="36" y="29"/>
                  </a:lnTo>
                  <a:close/>
                </a:path>
              </a:pathLst>
            </a:custGeom>
            <a:solidFill>
              <a:srgbClr val="FF0000"/>
            </a:solidFill>
            <a:ln w="9525">
              <a:noFill/>
              <a:round/>
              <a:headEnd/>
              <a:tailEnd/>
            </a:ln>
          </p:spPr>
          <p:txBody>
            <a:bodyPr/>
            <a:lstStyle/>
            <a:p>
              <a:endParaRPr lang="en-US"/>
            </a:p>
          </p:txBody>
        </p:sp>
        <p:sp>
          <p:nvSpPr>
            <p:cNvPr id="181404" name="Freeform 156"/>
            <p:cNvSpPr>
              <a:spLocks noChangeAspect="1"/>
            </p:cNvSpPr>
            <p:nvPr/>
          </p:nvSpPr>
          <p:spPr bwMode="auto">
            <a:xfrm>
              <a:off x="3994" y="3303"/>
              <a:ext cx="12" cy="12"/>
            </a:xfrm>
            <a:custGeom>
              <a:avLst/>
              <a:gdLst/>
              <a:ahLst/>
              <a:cxnLst>
                <a:cxn ang="0">
                  <a:pos x="0" y="8"/>
                </a:cxn>
                <a:cxn ang="0">
                  <a:pos x="0" y="8"/>
                </a:cxn>
                <a:cxn ang="0">
                  <a:pos x="0" y="0"/>
                </a:cxn>
                <a:cxn ang="0">
                  <a:pos x="8" y="0"/>
                </a:cxn>
                <a:cxn ang="0">
                  <a:pos x="0" y="8"/>
                </a:cxn>
              </a:cxnLst>
              <a:rect l="0" t="0" r="r" b="b"/>
              <a:pathLst>
                <a:path w="8" h="8">
                  <a:moveTo>
                    <a:pt x="0" y="8"/>
                  </a:moveTo>
                  <a:lnTo>
                    <a:pt x="0" y="8"/>
                  </a:lnTo>
                  <a:lnTo>
                    <a:pt x="0" y="0"/>
                  </a:lnTo>
                  <a:lnTo>
                    <a:pt x="8" y="0"/>
                  </a:lnTo>
                  <a:lnTo>
                    <a:pt x="0" y="8"/>
                  </a:lnTo>
                  <a:close/>
                </a:path>
              </a:pathLst>
            </a:custGeom>
            <a:solidFill>
              <a:srgbClr val="FF0000"/>
            </a:solidFill>
            <a:ln w="9525">
              <a:noFill/>
              <a:round/>
              <a:headEnd/>
              <a:tailEnd/>
            </a:ln>
          </p:spPr>
          <p:txBody>
            <a:bodyPr/>
            <a:lstStyle/>
            <a:p>
              <a:endParaRPr lang="en-US"/>
            </a:p>
          </p:txBody>
        </p:sp>
        <p:sp>
          <p:nvSpPr>
            <p:cNvPr id="181405" name="Freeform 157"/>
            <p:cNvSpPr>
              <a:spLocks noChangeAspect="1"/>
            </p:cNvSpPr>
            <p:nvPr/>
          </p:nvSpPr>
          <p:spPr bwMode="auto">
            <a:xfrm>
              <a:off x="3994" y="3296"/>
              <a:ext cx="56" cy="45"/>
            </a:xfrm>
            <a:custGeom>
              <a:avLst/>
              <a:gdLst/>
              <a:ahLst/>
              <a:cxnLst>
                <a:cxn ang="0">
                  <a:pos x="30" y="30"/>
                </a:cxn>
                <a:cxn ang="0">
                  <a:pos x="37" y="15"/>
                </a:cxn>
                <a:cxn ang="0">
                  <a:pos x="8" y="0"/>
                </a:cxn>
                <a:cxn ang="0">
                  <a:pos x="0" y="15"/>
                </a:cxn>
                <a:cxn ang="0">
                  <a:pos x="30" y="30"/>
                </a:cxn>
              </a:cxnLst>
              <a:rect l="0" t="0" r="r" b="b"/>
              <a:pathLst>
                <a:path w="37" h="30">
                  <a:moveTo>
                    <a:pt x="30" y="30"/>
                  </a:moveTo>
                  <a:lnTo>
                    <a:pt x="37" y="15"/>
                  </a:lnTo>
                  <a:lnTo>
                    <a:pt x="8" y="0"/>
                  </a:lnTo>
                  <a:lnTo>
                    <a:pt x="0" y="15"/>
                  </a:lnTo>
                  <a:lnTo>
                    <a:pt x="30" y="30"/>
                  </a:lnTo>
                  <a:close/>
                </a:path>
              </a:pathLst>
            </a:custGeom>
            <a:solidFill>
              <a:srgbClr val="FF0000"/>
            </a:solidFill>
            <a:ln w="9525">
              <a:noFill/>
              <a:round/>
              <a:headEnd/>
              <a:tailEnd/>
            </a:ln>
          </p:spPr>
          <p:txBody>
            <a:bodyPr/>
            <a:lstStyle/>
            <a:p>
              <a:endParaRPr lang="en-US"/>
            </a:p>
          </p:txBody>
        </p:sp>
        <p:sp>
          <p:nvSpPr>
            <p:cNvPr id="181406" name="Freeform 158"/>
            <p:cNvSpPr>
              <a:spLocks noChangeAspect="1"/>
            </p:cNvSpPr>
            <p:nvPr/>
          </p:nvSpPr>
          <p:spPr bwMode="auto">
            <a:xfrm>
              <a:off x="4024" y="3311"/>
              <a:ext cx="66" cy="56"/>
            </a:xfrm>
            <a:custGeom>
              <a:avLst/>
              <a:gdLst/>
              <a:ahLst/>
              <a:cxnLst>
                <a:cxn ang="0">
                  <a:pos x="37" y="37"/>
                </a:cxn>
                <a:cxn ang="0">
                  <a:pos x="44" y="22"/>
                </a:cxn>
                <a:cxn ang="0">
                  <a:pos x="7" y="0"/>
                </a:cxn>
                <a:cxn ang="0">
                  <a:pos x="0" y="15"/>
                </a:cxn>
                <a:cxn ang="0">
                  <a:pos x="37" y="37"/>
                </a:cxn>
              </a:cxnLst>
              <a:rect l="0" t="0" r="r" b="b"/>
              <a:pathLst>
                <a:path w="44" h="37">
                  <a:moveTo>
                    <a:pt x="37" y="37"/>
                  </a:moveTo>
                  <a:lnTo>
                    <a:pt x="44" y="22"/>
                  </a:lnTo>
                  <a:lnTo>
                    <a:pt x="7" y="0"/>
                  </a:lnTo>
                  <a:lnTo>
                    <a:pt x="0" y="15"/>
                  </a:lnTo>
                  <a:lnTo>
                    <a:pt x="37" y="37"/>
                  </a:lnTo>
                  <a:close/>
                </a:path>
              </a:pathLst>
            </a:custGeom>
            <a:solidFill>
              <a:srgbClr val="FF0000"/>
            </a:solidFill>
            <a:ln w="9525">
              <a:noFill/>
              <a:round/>
              <a:headEnd/>
              <a:tailEnd/>
            </a:ln>
          </p:spPr>
          <p:txBody>
            <a:bodyPr/>
            <a:lstStyle/>
            <a:p>
              <a:endParaRPr lang="en-US"/>
            </a:p>
          </p:txBody>
        </p:sp>
        <p:sp>
          <p:nvSpPr>
            <p:cNvPr id="181407" name="Freeform 159"/>
            <p:cNvSpPr>
              <a:spLocks noChangeAspect="1"/>
            </p:cNvSpPr>
            <p:nvPr/>
          </p:nvSpPr>
          <p:spPr bwMode="auto">
            <a:xfrm>
              <a:off x="4061" y="3340"/>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rgbClr val="FF0000"/>
            </a:solidFill>
            <a:ln w="9525">
              <a:noFill/>
              <a:round/>
              <a:headEnd/>
              <a:tailEnd/>
            </a:ln>
          </p:spPr>
          <p:txBody>
            <a:bodyPr/>
            <a:lstStyle/>
            <a:p>
              <a:endParaRPr lang="en-US"/>
            </a:p>
          </p:txBody>
        </p:sp>
        <p:sp>
          <p:nvSpPr>
            <p:cNvPr id="181408" name="Freeform 160"/>
            <p:cNvSpPr>
              <a:spLocks noChangeAspect="1"/>
            </p:cNvSpPr>
            <p:nvPr/>
          </p:nvSpPr>
          <p:spPr bwMode="auto">
            <a:xfrm>
              <a:off x="4061" y="3333"/>
              <a:ext cx="56" cy="44"/>
            </a:xfrm>
            <a:custGeom>
              <a:avLst/>
              <a:gdLst/>
              <a:ahLst/>
              <a:cxnLst>
                <a:cxn ang="0">
                  <a:pos x="29" y="29"/>
                </a:cxn>
                <a:cxn ang="0">
                  <a:pos x="37" y="15"/>
                </a:cxn>
                <a:cxn ang="0">
                  <a:pos x="7" y="0"/>
                </a:cxn>
                <a:cxn ang="0">
                  <a:pos x="0" y="15"/>
                </a:cxn>
                <a:cxn ang="0">
                  <a:pos x="29" y="29"/>
                </a:cxn>
              </a:cxnLst>
              <a:rect l="0" t="0" r="r" b="b"/>
              <a:pathLst>
                <a:path w="37" h="29">
                  <a:moveTo>
                    <a:pt x="29" y="29"/>
                  </a:moveTo>
                  <a:lnTo>
                    <a:pt x="37" y="15"/>
                  </a:lnTo>
                  <a:lnTo>
                    <a:pt x="7" y="0"/>
                  </a:lnTo>
                  <a:lnTo>
                    <a:pt x="0" y="15"/>
                  </a:lnTo>
                  <a:lnTo>
                    <a:pt x="29" y="29"/>
                  </a:lnTo>
                  <a:close/>
                </a:path>
              </a:pathLst>
            </a:custGeom>
            <a:solidFill>
              <a:srgbClr val="FF0000"/>
            </a:solidFill>
            <a:ln w="9525">
              <a:noFill/>
              <a:round/>
              <a:headEnd/>
              <a:tailEnd/>
            </a:ln>
          </p:spPr>
          <p:txBody>
            <a:bodyPr/>
            <a:lstStyle/>
            <a:p>
              <a:endParaRPr lang="en-US"/>
            </a:p>
          </p:txBody>
        </p:sp>
        <p:sp>
          <p:nvSpPr>
            <p:cNvPr id="181409" name="Freeform 161"/>
            <p:cNvSpPr>
              <a:spLocks noChangeAspect="1"/>
            </p:cNvSpPr>
            <p:nvPr/>
          </p:nvSpPr>
          <p:spPr bwMode="auto">
            <a:xfrm>
              <a:off x="4090" y="3355"/>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rgbClr val="FF0000"/>
            </a:solidFill>
            <a:ln w="9525">
              <a:noFill/>
              <a:round/>
              <a:headEnd/>
              <a:tailEnd/>
            </a:ln>
          </p:spPr>
          <p:txBody>
            <a:bodyPr/>
            <a:lstStyle/>
            <a:p>
              <a:endParaRPr lang="en-US"/>
            </a:p>
          </p:txBody>
        </p:sp>
        <p:sp>
          <p:nvSpPr>
            <p:cNvPr id="181410" name="Freeform 162"/>
            <p:cNvSpPr>
              <a:spLocks noChangeAspect="1"/>
            </p:cNvSpPr>
            <p:nvPr/>
          </p:nvSpPr>
          <p:spPr bwMode="auto">
            <a:xfrm>
              <a:off x="4090" y="3348"/>
              <a:ext cx="66" cy="33"/>
            </a:xfrm>
            <a:custGeom>
              <a:avLst/>
              <a:gdLst/>
              <a:ahLst/>
              <a:cxnLst>
                <a:cxn ang="0">
                  <a:pos x="37" y="22"/>
                </a:cxn>
                <a:cxn ang="0">
                  <a:pos x="44" y="14"/>
                </a:cxn>
                <a:cxn ang="0">
                  <a:pos x="8" y="0"/>
                </a:cxn>
                <a:cxn ang="0">
                  <a:pos x="0" y="14"/>
                </a:cxn>
                <a:cxn ang="0">
                  <a:pos x="37" y="22"/>
                </a:cxn>
              </a:cxnLst>
              <a:rect l="0" t="0" r="r" b="b"/>
              <a:pathLst>
                <a:path w="44" h="22">
                  <a:moveTo>
                    <a:pt x="37" y="22"/>
                  </a:moveTo>
                  <a:lnTo>
                    <a:pt x="44" y="14"/>
                  </a:lnTo>
                  <a:lnTo>
                    <a:pt x="8" y="0"/>
                  </a:lnTo>
                  <a:lnTo>
                    <a:pt x="0" y="14"/>
                  </a:lnTo>
                  <a:lnTo>
                    <a:pt x="37" y="22"/>
                  </a:lnTo>
                  <a:close/>
                </a:path>
              </a:pathLst>
            </a:custGeom>
            <a:solidFill>
              <a:srgbClr val="FF0000"/>
            </a:solidFill>
            <a:ln w="9525">
              <a:noFill/>
              <a:round/>
              <a:headEnd/>
              <a:tailEnd/>
            </a:ln>
          </p:spPr>
          <p:txBody>
            <a:bodyPr/>
            <a:lstStyle/>
            <a:p>
              <a:endParaRPr lang="en-US"/>
            </a:p>
          </p:txBody>
        </p:sp>
        <p:sp>
          <p:nvSpPr>
            <p:cNvPr id="181411" name="Freeform 163"/>
            <p:cNvSpPr>
              <a:spLocks noChangeAspect="1"/>
            </p:cNvSpPr>
            <p:nvPr/>
          </p:nvSpPr>
          <p:spPr bwMode="auto">
            <a:xfrm>
              <a:off x="4127" y="3362"/>
              <a:ext cx="56" cy="35"/>
            </a:xfrm>
            <a:custGeom>
              <a:avLst/>
              <a:gdLst/>
              <a:ahLst/>
              <a:cxnLst>
                <a:cxn ang="0">
                  <a:pos x="30" y="23"/>
                </a:cxn>
                <a:cxn ang="0">
                  <a:pos x="37" y="8"/>
                </a:cxn>
                <a:cxn ang="0">
                  <a:pos x="7" y="0"/>
                </a:cxn>
                <a:cxn ang="0">
                  <a:pos x="0" y="8"/>
                </a:cxn>
                <a:cxn ang="0">
                  <a:pos x="30" y="23"/>
                </a:cxn>
              </a:cxnLst>
              <a:rect l="0" t="0" r="r" b="b"/>
              <a:pathLst>
                <a:path w="37" h="23">
                  <a:moveTo>
                    <a:pt x="30" y="23"/>
                  </a:moveTo>
                  <a:lnTo>
                    <a:pt x="37" y="8"/>
                  </a:lnTo>
                  <a:lnTo>
                    <a:pt x="7" y="0"/>
                  </a:lnTo>
                  <a:lnTo>
                    <a:pt x="0" y="8"/>
                  </a:lnTo>
                  <a:lnTo>
                    <a:pt x="30" y="23"/>
                  </a:lnTo>
                  <a:close/>
                </a:path>
              </a:pathLst>
            </a:custGeom>
            <a:solidFill>
              <a:srgbClr val="FF0000"/>
            </a:solidFill>
            <a:ln w="9525">
              <a:noFill/>
              <a:round/>
              <a:headEnd/>
              <a:tailEnd/>
            </a:ln>
          </p:spPr>
          <p:txBody>
            <a:bodyPr/>
            <a:lstStyle/>
            <a:p>
              <a:endParaRPr lang="en-US"/>
            </a:p>
          </p:txBody>
        </p:sp>
        <p:sp>
          <p:nvSpPr>
            <p:cNvPr id="181412" name="Freeform 164"/>
            <p:cNvSpPr>
              <a:spLocks noChangeAspect="1"/>
            </p:cNvSpPr>
            <p:nvPr/>
          </p:nvSpPr>
          <p:spPr bwMode="auto">
            <a:xfrm>
              <a:off x="4157" y="3377"/>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rgbClr val="FF0000"/>
            </a:solidFill>
            <a:ln w="9525">
              <a:noFill/>
              <a:round/>
              <a:headEnd/>
              <a:tailEnd/>
            </a:ln>
          </p:spPr>
          <p:txBody>
            <a:bodyPr/>
            <a:lstStyle/>
            <a:p>
              <a:endParaRPr lang="en-US"/>
            </a:p>
          </p:txBody>
        </p:sp>
        <p:sp>
          <p:nvSpPr>
            <p:cNvPr id="181413" name="Freeform 165"/>
            <p:cNvSpPr>
              <a:spLocks noChangeAspect="1"/>
            </p:cNvSpPr>
            <p:nvPr/>
          </p:nvSpPr>
          <p:spPr bwMode="auto">
            <a:xfrm>
              <a:off x="4157" y="3370"/>
              <a:ext cx="66" cy="33"/>
            </a:xfrm>
            <a:custGeom>
              <a:avLst/>
              <a:gdLst/>
              <a:ahLst/>
              <a:cxnLst>
                <a:cxn ang="0">
                  <a:pos x="36" y="22"/>
                </a:cxn>
                <a:cxn ang="0">
                  <a:pos x="44" y="15"/>
                </a:cxn>
                <a:cxn ang="0">
                  <a:pos x="7" y="0"/>
                </a:cxn>
                <a:cxn ang="0">
                  <a:pos x="0" y="15"/>
                </a:cxn>
                <a:cxn ang="0">
                  <a:pos x="36" y="22"/>
                </a:cxn>
              </a:cxnLst>
              <a:rect l="0" t="0" r="r" b="b"/>
              <a:pathLst>
                <a:path w="44" h="22">
                  <a:moveTo>
                    <a:pt x="36" y="22"/>
                  </a:moveTo>
                  <a:lnTo>
                    <a:pt x="44" y="15"/>
                  </a:lnTo>
                  <a:lnTo>
                    <a:pt x="7" y="0"/>
                  </a:lnTo>
                  <a:lnTo>
                    <a:pt x="0" y="15"/>
                  </a:lnTo>
                  <a:lnTo>
                    <a:pt x="36" y="22"/>
                  </a:lnTo>
                  <a:close/>
                </a:path>
              </a:pathLst>
            </a:custGeom>
            <a:solidFill>
              <a:srgbClr val="FF0000"/>
            </a:solidFill>
            <a:ln w="9525">
              <a:noFill/>
              <a:round/>
              <a:headEnd/>
              <a:tailEnd/>
            </a:ln>
          </p:spPr>
          <p:txBody>
            <a:bodyPr/>
            <a:lstStyle/>
            <a:p>
              <a:endParaRPr lang="en-US"/>
            </a:p>
          </p:txBody>
        </p:sp>
        <p:sp>
          <p:nvSpPr>
            <p:cNvPr id="181414" name="Freeform 166"/>
            <p:cNvSpPr>
              <a:spLocks noChangeAspect="1"/>
            </p:cNvSpPr>
            <p:nvPr/>
          </p:nvSpPr>
          <p:spPr bwMode="auto">
            <a:xfrm>
              <a:off x="4193" y="3392"/>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rgbClr val="FF0000"/>
            </a:solidFill>
            <a:ln w="9525">
              <a:noFill/>
              <a:round/>
              <a:headEnd/>
              <a:tailEnd/>
            </a:ln>
          </p:spPr>
          <p:txBody>
            <a:bodyPr/>
            <a:lstStyle/>
            <a:p>
              <a:endParaRPr lang="en-US"/>
            </a:p>
          </p:txBody>
        </p:sp>
        <p:sp>
          <p:nvSpPr>
            <p:cNvPr id="181415" name="Freeform 167"/>
            <p:cNvSpPr>
              <a:spLocks noChangeAspect="1"/>
            </p:cNvSpPr>
            <p:nvPr/>
          </p:nvSpPr>
          <p:spPr bwMode="auto">
            <a:xfrm>
              <a:off x="4193" y="3377"/>
              <a:ext cx="56" cy="45"/>
            </a:xfrm>
            <a:custGeom>
              <a:avLst/>
              <a:gdLst/>
              <a:ahLst/>
              <a:cxnLst>
                <a:cxn ang="0">
                  <a:pos x="37" y="30"/>
                </a:cxn>
                <a:cxn ang="0">
                  <a:pos x="37" y="15"/>
                </a:cxn>
                <a:cxn ang="0">
                  <a:pos x="0" y="0"/>
                </a:cxn>
                <a:cxn ang="0">
                  <a:pos x="0" y="15"/>
                </a:cxn>
                <a:cxn ang="0">
                  <a:pos x="37" y="30"/>
                </a:cxn>
              </a:cxnLst>
              <a:rect l="0" t="0" r="r" b="b"/>
              <a:pathLst>
                <a:path w="37" h="30">
                  <a:moveTo>
                    <a:pt x="37" y="30"/>
                  </a:moveTo>
                  <a:lnTo>
                    <a:pt x="37" y="15"/>
                  </a:lnTo>
                  <a:lnTo>
                    <a:pt x="0" y="0"/>
                  </a:lnTo>
                  <a:lnTo>
                    <a:pt x="0" y="15"/>
                  </a:lnTo>
                  <a:lnTo>
                    <a:pt x="37" y="30"/>
                  </a:lnTo>
                  <a:close/>
                </a:path>
              </a:pathLst>
            </a:custGeom>
            <a:solidFill>
              <a:srgbClr val="FF0000"/>
            </a:solidFill>
            <a:ln w="9525">
              <a:noFill/>
              <a:round/>
              <a:headEnd/>
              <a:tailEnd/>
            </a:ln>
          </p:spPr>
          <p:txBody>
            <a:bodyPr/>
            <a:lstStyle/>
            <a:p>
              <a:endParaRPr lang="en-US"/>
            </a:p>
          </p:txBody>
        </p:sp>
        <p:sp>
          <p:nvSpPr>
            <p:cNvPr id="181416" name="Freeform 168"/>
            <p:cNvSpPr>
              <a:spLocks noChangeAspect="1"/>
            </p:cNvSpPr>
            <p:nvPr/>
          </p:nvSpPr>
          <p:spPr bwMode="auto">
            <a:xfrm>
              <a:off x="4230" y="3392"/>
              <a:ext cx="45" cy="33"/>
            </a:xfrm>
            <a:custGeom>
              <a:avLst/>
              <a:gdLst/>
              <a:ahLst/>
              <a:cxnLst>
                <a:cxn ang="0">
                  <a:pos x="30" y="22"/>
                </a:cxn>
                <a:cxn ang="0">
                  <a:pos x="30" y="7"/>
                </a:cxn>
                <a:cxn ang="0">
                  <a:pos x="0" y="0"/>
                </a:cxn>
                <a:cxn ang="0">
                  <a:pos x="0" y="15"/>
                </a:cxn>
                <a:cxn ang="0">
                  <a:pos x="30" y="22"/>
                </a:cxn>
              </a:cxnLst>
              <a:rect l="0" t="0" r="r" b="b"/>
              <a:pathLst>
                <a:path w="30" h="22">
                  <a:moveTo>
                    <a:pt x="30" y="22"/>
                  </a:moveTo>
                  <a:lnTo>
                    <a:pt x="30" y="7"/>
                  </a:lnTo>
                  <a:lnTo>
                    <a:pt x="0" y="0"/>
                  </a:lnTo>
                  <a:lnTo>
                    <a:pt x="0" y="15"/>
                  </a:lnTo>
                  <a:lnTo>
                    <a:pt x="30" y="22"/>
                  </a:lnTo>
                  <a:close/>
                </a:path>
              </a:pathLst>
            </a:custGeom>
            <a:solidFill>
              <a:srgbClr val="FF0000"/>
            </a:solidFill>
            <a:ln w="9525">
              <a:noFill/>
              <a:round/>
              <a:headEnd/>
              <a:tailEnd/>
            </a:ln>
          </p:spPr>
          <p:txBody>
            <a:bodyPr/>
            <a:lstStyle/>
            <a:p>
              <a:endParaRPr lang="en-US"/>
            </a:p>
          </p:txBody>
        </p:sp>
        <p:sp>
          <p:nvSpPr>
            <p:cNvPr id="181417" name="Freeform 169"/>
            <p:cNvSpPr>
              <a:spLocks noChangeAspect="1"/>
            </p:cNvSpPr>
            <p:nvPr/>
          </p:nvSpPr>
          <p:spPr bwMode="auto">
            <a:xfrm>
              <a:off x="4260" y="3407"/>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rgbClr val="FF0000"/>
            </a:solidFill>
            <a:ln w="9525">
              <a:noFill/>
              <a:round/>
              <a:headEnd/>
              <a:tailEnd/>
            </a:ln>
          </p:spPr>
          <p:txBody>
            <a:bodyPr/>
            <a:lstStyle/>
            <a:p>
              <a:endParaRPr lang="en-US"/>
            </a:p>
          </p:txBody>
        </p:sp>
        <p:sp>
          <p:nvSpPr>
            <p:cNvPr id="181418" name="Freeform 170"/>
            <p:cNvSpPr>
              <a:spLocks noChangeAspect="1"/>
            </p:cNvSpPr>
            <p:nvPr/>
          </p:nvSpPr>
          <p:spPr bwMode="auto">
            <a:xfrm>
              <a:off x="4260" y="3399"/>
              <a:ext cx="56" cy="23"/>
            </a:xfrm>
            <a:custGeom>
              <a:avLst/>
              <a:gdLst/>
              <a:ahLst/>
              <a:cxnLst>
                <a:cxn ang="0">
                  <a:pos x="37" y="15"/>
                </a:cxn>
                <a:cxn ang="0">
                  <a:pos x="37" y="8"/>
                </a:cxn>
                <a:cxn ang="0">
                  <a:pos x="0" y="0"/>
                </a:cxn>
                <a:cxn ang="0">
                  <a:pos x="0" y="15"/>
                </a:cxn>
                <a:cxn ang="0">
                  <a:pos x="37" y="15"/>
                </a:cxn>
              </a:cxnLst>
              <a:rect l="0" t="0" r="r" b="b"/>
              <a:pathLst>
                <a:path w="37" h="15">
                  <a:moveTo>
                    <a:pt x="37" y="15"/>
                  </a:moveTo>
                  <a:lnTo>
                    <a:pt x="37" y="8"/>
                  </a:lnTo>
                  <a:lnTo>
                    <a:pt x="0" y="0"/>
                  </a:lnTo>
                  <a:lnTo>
                    <a:pt x="0" y="15"/>
                  </a:lnTo>
                  <a:lnTo>
                    <a:pt x="37" y="15"/>
                  </a:lnTo>
                  <a:close/>
                </a:path>
              </a:pathLst>
            </a:custGeom>
            <a:solidFill>
              <a:srgbClr val="FF0000"/>
            </a:solidFill>
            <a:ln w="9525">
              <a:noFill/>
              <a:round/>
              <a:headEnd/>
              <a:tailEnd/>
            </a:ln>
          </p:spPr>
          <p:txBody>
            <a:bodyPr/>
            <a:lstStyle/>
            <a:p>
              <a:endParaRPr lang="en-US"/>
            </a:p>
          </p:txBody>
        </p:sp>
        <p:sp>
          <p:nvSpPr>
            <p:cNvPr id="181419" name="Freeform 171"/>
            <p:cNvSpPr>
              <a:spLocks noChangeAspect="1"/>
            </p:cNvSpPr>
            <p:nvPr/>
          </p:nvSpPr>
          <p:spPr bwMode="auto">
            <a:xfrm>
              <a:off x="4297" y="3407"/>
              <a:ext cx="44" cy="21"/>
            </a:xfrm>
            <a:custGeom>
              <a:avLst/>
              <a:gdLst/>
              <a:ahLst/>
              <a:cxnLst>
                <a:cxn ang="0">
                  <a:pos x="29" y="14"/>
                </a:cxn>
                <a:cxn ang="0">
                  <a:pos x="29" y="0"/>
                </a:cxn>
                <a:cxn ang="0">
                  <a:pos x="0" y="0"/>
                </a:cxn>
                <a:cxn ang="0">
                  <a:pos x="0" y="7"/>
                </a:cxn>
                <a:cxn ang="0">
                  <a:pos x="29" y="14"/>
                </a:cxn>
              </a:cxnLst>
              <a:rect l="0" t="0" r="r" b="b"/>
              <a:pathLst>
                <a:path w="29" h="14">
                  <a:moveTo>
                    <a:pt x="29" y="14"/>
                  </a:moveTo>
                  <a:lnTo>
                    <a:pt x="29" y="0"/>
                  </a:lnTo>
                  <a:lnTo>
                    <a:pt x="0" y="0"/>
                  </a:lnTo>
                  <a:lnTo>
                    <a:pt x="0" y="7"/>
                  </a:lnTo>
                  <a:lnTo>
                    <a:pt x="29" y="14"/>
                  </a:lnTo>
                  <a:close/>
                </a:path>
              </a:pathLst>
            </a:custGeom>
            <a:solidFill>
              <a:srgbClr val="FF0000"/>
            </a:solidFill>
            <a:ln w="9525">
              <a:noFill/>
              <a:round/>
              <a:headEnd/>
              <a:tailEnd/>
            </a:ln>
          </p:spPr>
          <p:txBody>
            <a:bodyPr/>
            <a:lstStyle/>
            <a:p>
              <a:endParaRPr lang="en-US"/>
            </a:p>
          </p:txBody>
        </p:sp>
        <p:sp>
          <p:nvSpPr>
            <p:cNvPr id="181420" name="Freeform 172"/>
            <p:cNvSpPr>
              <a:spLocks noChangeAspect="1"/>
            </p:cNvSpPr>
            <p:nvPr/>
          </p:nvSpPr>
          <p:spPr bwMode="auto">
            <a:xfrm>
              <a:off x="4326" y="3414"/>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rgbClr val="FF0000"/>
            </a:solidFill>
            <a:ln w="9525">
              <a:noFill/>
              <a:round/>
              <a:headEnd/>
              <a:tailEnd/>
            </a:ln>
          </p:spPr>
          <p:txBody>
            <a:bodyPr/>
            <a:lstStyle/>
            <a:p>
              <a:endParaRPr lang="en-US"/>
            </a:p>
          </p:txBody>
        </p:sp>
        <p:sp>
          <p:nvSpPr>
            <p:cNvPr id="181421" name="Freeform 173"/>
            <p:cNvSpPr>
              <a:spLocks noChangeAspect="1"/>
            </p:cNvSpPr>
            <p:nvPr/>
          </p:nvSpPr>
          <p:spPr bwMode="auto">
            <a:xfrm>
              <a:off x="4326" y="3407"/>
              <a:ext cx="56" cy="33"/>
            </a:xfrm>
            <a:custGeom>
              <a:avLst/>
              <a:gdLst/>
              <a:ahLst/>
              <a:cxnLst>
                <a:cxn ang="0">
                  <a:pos x="37" y="22"/>
                </a:cxn>
                <a:cxn ang="0">
                  <a:pos x="37" y="7"/>
                </a:cxn>
                <a:cxn ang="0">
                  <a:pos x="0" y="0"/>
                </a:cxn>
                <a:cxn ang="0">
                  <a:pos x="0" y="14"/>
                </a:cxn>
                <a:cxn ang="0">
                  <a:pos x="37" y="22"/>
                </a:cxn>
              </a:cxnLst>
              <a:rect l="0" t="0" r="r" b="b"/>
              <a:pathLst>
                <a:path w="37" h="22">
                  <a:moveTo>
                    <a:pt x="37" y="22"/>
                  </a:moveTo>
                  <a:lnTo>
                    <a:pt x="37" y="7"/>
                  </a:lnTo>
                  <a:lnTo>
                    <a:pt x="0" y="0"/>
                  </a:lnTo>
                  <a:lnTo>
                    <a:pt x="0" y="14"/>
                  </a:lnTo>
                  <a:lnTo>
                    <a:pt x="37" y="22"/>
                  </a:lnTo>
                  <a:close/>
                </a:path>
              </a:pathLst>
            </a:custGeom>
            <a:solidFill>
              <a:srgbClr val="FF0000"/>
            </a:solidFill>
            <a:ln w="9525">
              <a:noFill/>
              <a:round/>
              <a:headEnd/>
              <a:tailEnd/>
            </a:ln>
          </p:spPr>
          <p:txBody>
            <a:bodyPr/>
            <a:lstStyle/>
            <a:p>
              <a:endParaRPr lang="en-US"/>
            </a:p>
          </p:txBody>
        </p:sp>
        <p:sp>
          <p:nvSpPr>
            <p:cNvPr id="181422" name="Freeform 174"/>
            <p:cNvSpPr>
              <a:spLocks noChangeAspect="1"/>
            </p:cNvSpPr>
            <p:nvPr/>
          </p:nvSpPr>
          <p:spPr bwMode="auto">
            <a:xfrm>
              <a:off x="4363"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rgbClr val="FF0000"/>
            </a:solidFill>
            <a:ln w="9525">
              <a:noFill/>
              <a:round/>
              <a:headEnd/>
              <a:tailEnd/>
            </a:ln>
          </p:spPr>
          <p:txBody>
            <a:bodyPr/>
            <a:lstStyle/>
            <a:p>
              <a:endParaRPr lang="en-US"/>
            </a:p>
          </p:txBody>
        </p:sp>
        <p:sp>
          <p:nvSpPr>
            <p:cNvPr id="181423" name="Rectangle 175"/>
            <p:cNvSpPr>
              <a:spLocks noChangeAspect="1" noChangeArrowheads="1"/>
            </p:cNvSpPr>
            <p:nvPr/>
          </p:nvSpPr>
          <p:spPr bwMode="auto">
            <a:xfrm>
              <a:off x="4363" y="3414"/>
              <a:ext cx="44" cy="23"/>
            </a:xfrm>
            <a:prstGeom prst="rect">
              <a:avLst/>
            </a:prstGeom>
            <a:solidFill>
              <a:srgbClr val="FF0000"/>
            </a:solidFill>
            <a:ln w="9525">
              <a:noFill/>
              <a:miter lim="800000"/>
              <a:headEnd/>
              <a:tailEnd/>
            </a:ln>
          </p:spPr>
          <p:txBody>
            <a:bodyPr/>
            <a:lstStyle/>
            <a:p>
              <a:endParaRPr lang="en-US"/>
            </a:p>
          </p:txBody>
        </p:sp>
        <p:sp>
          <p:nvSpPr>
            <p:cNvPr id="181424" name="Freeform 176"/>
            <p:cNvSpPr>
              <a:spLocks noChangeAspect="1"/>
            </p:cNvSpPr>
            <p:nvPr/>
          </p:nvSpPr>
          <p:spPr bwMode="auto">
            <a:xfrm>
              <a:off x="4392" y="3421"/>
              <a:ext cx="12" cy="12"/>
            </a:xfrm>
            <a:custGeom>
              <a:avLst/>
              <a:gdLst/>
              <a:ahLst/>
              <a:cxnLst>
                <a:cxn ang="0">
                  <a:pos x="0" y="8"/>
                </a:cxn>
                <a:cxn ang="0">
                  <a:pos x="0" y="8"/>
                </a:cxn>
                <a:cxn ang="0">
                  <a:pos x="0" y="8"/>
                </a:cxn>
                <a:cxn ang="0">
                  <a:pos x="8" y="0"/>
                </a:cxn>
                <a:cxn ang="0">
                  <a:pos x="0" y="8"/>
                </a:cxn>
              </a:cxnLst>
              <a:rect l="0" t="0" r="r" b="b"/>
              <a:pathLst>
                <a:path w="8" h="8">
                  <a:moveTo>
                    <a:pt x="0" y="8"/>
                  </a:moveTo>
                  <a:lnTo>
                    <a:pt x="0" y="8"/>
                  </a:lnTo>
                  <a:lnTo>
                    <a:pt x="0" y="8"/>
                  </a:lnTo>
                  <a:lnTo>
                    <a:pt x="8" y="0"/>
                  </a:lnTo>
                  <a:lnTo>
                    <a:pt x="0" y="8"/>
                  </a:lnTo>
                  <a:close/>
                </a:path>
              </a:pathLst>
            </a:custGeom>
            <a:solidFill>
              <a:srgbClr val="FF0000"/>
            </a:solidFill>
            <a:ln w="9525">
              <a:noFill/>
              <a:round/>
              <a:headEnd/>
              <a:tailEnd/>
            </a:ln>
          </p:spPr>
          <p:txBody>
            <a:bodyPr/>
            <a:lstStyle/>
            <a:p>
              <a:endParaRPr lang="en-US"/>
            </a:p>
          </p:txBody>
        </p:sp>
        <p:sp>
          <p:nvSpPr>
            <p:cNvPr id="181425" name="Freeform 177"/>
            <p:cNvSpPr>
              <a:spLocks noChangeAspect="1"/>
            </p:cNvSpPr>
            <p:nvPr/>
          </p:nvSpPr>
          <p:spPr bwMode="auto">
            <a:xfrm>
              <a:off x="4392" y="3414"/>
              <a:ext cx="56" cy="33"/>
            </a:xfrm>
            <a:custGeom>
              <a:avLst/>
              <a:gdLst/>
              <a:ahLst/>
              <a:cxnLst>
                <a:cxn ang="0">
                  <a:pos x="37" y="22"/>
                </a:cxn>
                <a:cxn ang="0">
                  <a:pos x="37" y="7"/>
                </a:cxn>
                <a:cxn ang="0">
                  <a:pos x="0" y="0"/>
                </a:cxn>
                <a:cxn ang="0">
                  <a:pos x="0" y="15"/>
                </a:cxn>
                <a:cxn ang="0">
                  <a:pos x="37" y="22"/>
                </a:cxn>
              </a:cxnLst>
              <a:rect l="0" t="0" r="r" b="b"/>
              <a:pathLst>
                <a:path w="37" h="22">
                  <a:moveTo>
                    <a:pt x="37" y="22"/>
                  </a:moveTo>
                  <a:lnTo>
                    <a:pt x="37" y="7"/>
                  </a:lnTo>
                  <a:lnTo>
                    <a:pt x="0" y="0"/>
                  </a:lnTo>
                  <a:lnTo>
                    <a:pt x="0" y="15"/>
                  </a:lnTo>
                  <a:lnTo>
                    <a:pt x="37" y="22"/>
                  </a:lnTo>
                  <a:close/>
                </a:path>
              </a:pathLst>
            </a:custGeom>
            <a:solidFill>
              <a:srgbClr val="FF0000"/>
            </a:solidFill>
            <a:ln w="9525">
              <a:noFill/>
              <a:round/>
              <a:headEnd/>
              <a:tailEnd/>
            </a:ln>
          </p:spPr>
          <p:txBody>
            <a:bodyPr/>
            <a:lstStyle/>
            <a:p>
              <a:endParaRPr lang="en-US"/>
            </a:p>
          </p:txBody>
        </p:sp>
        <p:sp>
          <p:nvSpPr>
            <p:cNvPr id="181426" name="Freeform 178"/>
            <p:cNvSpPr>
              <a:spLocks noChangeAspect="1"/>
            </p:cNvSpPr>
            <p:nvPr/>
          </p:nvSpPr>
          <p:spPr bwMode="auto">
            <a:xfrm>
              <a:off x="4429" y="3429"/>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rgbClr val="FF0000"/>
            </a:solidFill>
            <a:ln w="9525">
              <a:noFill/>
              <a:round/>
              <a:headEnd/>
              <a:tailEnd/>
            </a:ln>
          </p:spPr>
          <p:txBody>
            <a:bodyPr/>
            <a:lstStyle/>
            <a:p>
              <a:endParaRPr lang="en-US"/>
            </a:p>
          </p:txBody>
        </p:sp>
        <p:sp>
          <p:nvSpPr>
            <p:cNvPr id="181427" name="Rectangle 179"/>
            <p:cNvSpPr>
              <a:spLocks noChangeAspect="1" noChangeArrowheads="1"/>
            </p:cNvSpPr>
            <p:nvPr/>
          </p:nvSpPr>
          <p:spPr bwMode="auto">
            <a:xfrm>
              <a:off x="4429" y="3421"/>
              <a:ext cx="45" cy="23"/>
            </a:xfrm>
            <a:prstGeom prst="rect">
              <a:avLst/>
            </a:prstGeom>
            <a:solidFill>
              <a:srgbClr val="FF0000"/>
            </a:solidFill>
            <a:ln w="9525">
              <a:noFill/>
              <a:miter lim="800000"/>
              <a:headEnd/>
              <a:tailEnd/>
            </a:ln>
          </p:spPr>
          <p:txBody>
            <a:bodyPr/>
            <a:lstStyle/>
            <a:p>
              <a:endParaRPr lang="en-US"/>
            </a:p>
          </p:txBody>
        </p:sp>
        <p:sp>
          <p:nvSpPr>
            <p:cNvPr id="181428" name="Freeform 180"/>
            <p:cNvSpPr>
              <a:spLocks noChangeAspect="1"/>
            </p:cNvSpPr>
            <p:nvPr/>
          </p:nvSpPr>
          <p:spPr bwMode="auto">
            <a:xfrm>
              <a:off x="4459" y="3429"/>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rgbClr val="FF0000"/>
            </a:solidFill>
            <a:ln w="9525">
              <a:noFill/>
              <a:round/>
              <a:headEnd/>
              <a:tailEnd/>
            </a:ln>
          </p:spPr>
          <p:txBody>
            <a:bodyPr/>
            <a:lstStyle/>
            <a:p>
              <a:endParaRPr lang="en-US"/>
            </a:p>
          </p:txBody>
        </p:sp>
        <p:sp>
          <p:nvSpPr>
            <p:cNvPr id="181429" name="Rectangle 181"/>
            <p:cNvSpPr>
              <a:spLocks noChangeAspect="1" noChangeArrowheads="1"/>
            </p:cNvSpPr>
            <p:nvPr/>
          </p:nvSpPr>
          <p:spPr bwMode="auto">
            <a:xfrm>
              <a:off x="4459" y="3421"/>
              <a:ext cx="56" cy="23"/>
            </a:xfrm>
            <a:prstGeom prst="rect">
              <a:avLst/>
            </a:prstGeom>
            <a:solidFill>
              <a:srgbClr val="FF0000"/>
            </a:solidFill>
            <a:ln w="9525">
              <a:noFill/>
              <a:miter lim="800000"/>
              <a:headEnd/>
              <a:tailEnd/>
            </a:ln>
          </p:spPr>
          <p:txBody>
            <a:bodyPr/>
            <a:lstStyle/>
            <a:p>
              <a:endParaRPr lang="en-US"/>
            </a:p>
          </p:txBody>
        </p:sp>
        <p:sp>
          <p:nvSpPr>
            <p:cNvPr id="181430" name="Freeform 182"/>
            <p:cNvSpPr>
              <a:spLocks noChangeAspect="1"/>
            </p:cNvSpPr>
            <p:nvPr/>
          </p:nvSpPr>
          <p:spPr bwMode="auto">
            <a:xfrm>
              <a:off x="4496" y="3421"/>
              <a:ext cx="44" cy="33"/>
            </a:xfrm>
            <a:custGeom>
              <a:avLst/>
              <a:gdLst/>
              <a:ahLst/>
              <a:cxnLst>
                <a:cxn ang="0">
                  <a:pos x="29" y="22"/>
                </a:cxn>
                <a:cxn ang="0">
                  <a:pos x="29" y="8"/>
                </a:cxn>
                <a:cxn ang="0">
                  <a:pos x="0" y="0"/>
                </a:cxn>
                <a:cxn ang="0">
                  <a:pos x="0" y="15"/>
                </a:cxn>
                <a:cxn ang="0">
                  <a:pos x="29" y="22"/>
                </a:cxn>
              </a:cxnLst>
              <a:rect l="0" t="0" r="r" b="b"/>
              <a:pathLst>
                <a:path w="29" h="22">
                  <a:moveTo>
                    <a:pt x="29" y="22"/>
                  </a:moveTo>
                  <a:lnTo>
                    <a:pt x="29" y="8"/>
                  </a:lnTo>
                  <a:lnTo>
                    <a:pt x="0" y="0"/>
                  </a:lnTo>
                  <a:lnTo>
                    <a:pt x="0" y="15"/>
                  </a:lnTo>
                  <a:lnTo>
                    <a:pt x="29" y="22"/>
                  </a:lnTo>
                  <a:close/>
                </a:path>
              </a:pathLst>
            </a:custGeom>
            <a:solidFill>
              <a:srgbClr val="FF0000"/>
            </a:solidFill>
            <a:ln w="9525">
              <a:noFill/>
              <a:round/>
              <a:headEnd/>
              <a:tailEnd/>
            </a:ln>
          </p:spPr>
          <p:txBody>
            <a:bodyPr/>
            <a:lstStyle/>
            <a:p>
              <a:endParaRPr lang="en-US"/>
            </a:p>
          </p:txBody>
        </p:sp>
        <p:sp>
          <p:nvSpPr>
            <p:cNvPr id="181431" name="Freeform 183"/>
            <p:cNvSpPr>
              <a:spLocks noChangeAspect="1"/>
            </p:cNvSpPr>
            <p:nvPr/>
          </p:nvSpPr>
          <p:spPr bwMode="auto">
            <a:xfrm>
              <a:off x="4525" y="3436"/>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rgbClr val="FF0000"/>
            </a:solidFill>
            <a:ln w="9525">
              <a:noFill/>
              <a:round/>
              <a:headEnd/>
              <a:tailEnd/>
            </a:ln>
          </p:spPr>
          <p:txBody>
            <a:bodyPr/>
            <a:lstStyle/>
            <a:p>
              <a:endParaRPr lang="en-US"/>
            </a:p>
          </p:txBody>
        </p:sp>
        <p:sp>
          <p:nvSpPr>
            <p:cNvPr id="181432" name="Rectangle 184"/>
            <p:cNvSpPr>
              <a:spLocks noChangeAspect="1" noChangeArrowheads="1"/>
            </p:cNvSpPr>
            <p:nvPr/>
          </p:nvSpPr>
          <p:spPr bwMode="auto">
            <a:xfrm>
              <a:off x="4525" y="3429"/>
              <a:ext cx="56" cy="21"/>
            </a:xfrm>
            <a:prstGeom prst="rect">
              <a:avLst/>
            </a:prstGeom>
            <a:solidFill>
              <a:srgbClr val="FF0000"/>
            </a:solidFill>
            <a:ln w="9525">
              <a:noFill/>
              <a:miter lim="800000"/>
              <a:headEnd/>
              <a:tailEnd/>
            </a:ln>
          </p:spPr>
          <p:txBody>
            <a:bodyPr/>
            <a:lstStyle/>
            <a:p>
              <a:endParaRPr lang="en-US"/>
            </a:p>
          </p:txBody>
        </p:sp>
      </p:grpSp>
      <p:grpSp>
        <p:nvGrpSpPr>
          <p:cNvPr id="3" name="Group 185"/>
          <p:cNvGrpSpPr>
            <a:grpSpLocks/>
          </p:cNvGrpSpPr>
          <p:nvPr/>
        </p:nvGrpSpPr>
        <p:grpSpPr bwMode="auto">
          <a:xfrm>
            <a:off x="2133600" y="5784850"/>
            <a:ext cx="4098925" cy="82550"/>
            <a:chOff x="1248" y="2588"/>
            <a:chExt cx="2582" cy="52"/>
          </a:xfrm>
        </p:grpSpPr>
        <p:sp>
          <p:nvSpPr>
            <p:cNvPr id="181434" name="Line 186"/>
            <p:cNvSpPr>
              <a:spLocks noChangeShapeType="1"/>
            </p:cNvSpPr>
            <p:nvPr/>
          </p:nvSpPr>
          <p:spPr bwMode="auto">
            <a:xfrm>
              <a:off x="1368" y="2588"/>
              <a:ext cx="1" cy="52"/>
            </a:xfrm>
            <a:prstGeom prst="line">
              <a:avLst/>
            </a:prstGeom>
            <a:noFill/>
            <a:ln w="11113">
              <a:solidFill>
                <a:srgbClr val="000000"/>
              </a:solidFill>
              <a:round/>
              <a:headEnd/>
              <a:tailEnd/>
            </a:ln>
          </p:spPr>
          <p:txBody>
            <a:bodyPr/>
            <a:lstStyle/>
            <a:p>
              <a:endParaRPr lang="en-US"/>
            </a:p>
          </p:txBody>
        </p:sp>
        <p:sp>
          <p:nvSpPr>
            <p:cNvPr id="181435" name="Line 187"/>
            <p:cNvSpPr>
              <a:spLocks noChangeShapeType="1"/>
            </p:cNvSpPr>
            <p:nvPr/>
          </p:nvSpPr>
          <p:spPr bwMode="auto">
            <a:xfrm>
              <a:off x="1744" y="2588"/>
              <a:ext cx="1" cy="52"/>
            </a:xfrm>
            <a:prstGeom prst="line">
              <a:avLst/>
            </a:prstGeom>
            <a:noFill/>
            <a:ln w="11113">
              <a:solidFill>
                <a:srgbClr val="000000"/>
              </a:solidFill>
              <a:round/>
              <a:headEnd/>
              <a:tailEnd/>
            </a:ln>
          </p:spPr>
          <p:txBody>
            <a:bodyPr/>
            <a:lstStyle/>
            <a:p>
              <a:endParaRPr lang="en-US"/>
            </a:p>
          </p:txBody>
        </p:sp>
        <p:sp>
          <p:nvSpPr>
            <p:cNvPr id="181436" name="Line 188"/>
            <p:cNvSpPr>
              <a:spLocks noChangeShapeType="1"/>
            </p:cNvSpPr>
            <p:nvPr/>
          </p:nvSpPr>
          <p:spPr bwMode="auto">
            <a:xfrm>
              <a:off x="2122" y="2588"/>
              <a:ext cx="0" cy="52"/>
            </a:xfrm>
            <a:prstGeom prst="line">
              <a:avLst/>
            </a:prstGeom>
            <a:noFill/>
            <a:ln w="11113">
              <a:solidFill>
                <a:srgbClr val="000000"/>
              </a:solidFill>
              <a:round/>
              <a:headEnd/>
              <a:tailEnd/>
            </a:ln>
          </p:spPr>
          <p:txBody>
            <a:bodyPr/>
            <a:lstStyle/>
            <a:p>
              <a:endParaRPr lang="en-US"/>
            </a:p>
          </p:txBody>
        </p:sp>
        <p:sp>
          <p:nvSpPr>
            <p:cNvPr id="181437" name="Line 189"/>
            <p:cNvSpPr>
              <a:spLocks noChangeShapeType="1"/>
            </p:cNvSpPr>
            <p:nvPr/>
          </p:nvSpPr>
          <p:spPr bwMode="auto">
            <a:xfrm>
              <a:off x="2498" y="2588"/>
              <a:ext cx="1" cy="52"/>
            </a:xfrm>
            <a:prstGeom prst="line">
              <a:avLst/>
            </a:prstGeom>
            <a:noFill/>
            <a:ln w="11113">
              <a:solidFill>
                <a:srgbClr val="000000"/>
              </a:solidFill>
              <a:round/>
              <a:headEnd/>
              <a:tailEnd/>
            </a:ln>
          </p:spPr>
          <p:txBody>
            <a:bodyPr/>
            <a:lstStyle/>
            <a:p>
              <a:endParaRPr lang="en-US"/>
            </a:p>
          </p:txBody>
        </p:sp>
        <p:sp>
          <p:nvSpPr>
            <p:cNvPr id="181438" name="Line 190"/>
            <p:cNvSpPr>
              <a:spLocks noChangeShapeType="1"/>
            </p:cNvSpPr>
            <p:nvPr/>
          </p:nvSpPr>
          <p:spPr bwMode="auto">
            <a:xfrm>
              <a:off x="2869" y="2588"/>
              <a:ext cx="1" cy="52"/>
            </a:xfrm>
            <a:prstGeom prst="line">
              <a:avLst/>
            </a:prstGeom>
            <a:noFill/>
            <a:ln w="11113">
              <a:solidFill>
                <a:srgbClr val="000000"/>
              </a:solidFill>
              <a:round/>
              <a:headEnd/>
              <a:tailEnd/>
            </a:ln>
          </p:spPr>
          <p:txBody>
            <a:bodyPr/>
            <a:lstStyle/>
            <a:p>
              <a:endParaRPr lang="en-US"/>
            </a:p>
          </p:txBody>
        </p:sp>
        <p:sp>
          <p:nvSpPr>
            <p:cNvPr id="181439" name="Line 191"/>
            <p:cNvSpPr>
              <a:spLocks noChangeShapeType="1"/>
            </p:cNvSpPr>
            <p:nvPr/>
          </p:nvSpPr>
          <p:spPr bwMode="auto">
            <a:xfrm>
              <a:off x="3246" y="2588"/>
              <a:ext cx="1" cy="52"/>
            </a:xfrm>
            <a:prstGeom prst="line">
              <a:avLst/>
            </a:prstGeom>
            <a:noFill/>
            <a:ln w="11113">
              <a:solidFill>
                <a:srgbClr val="000000"/>
              </a:solidFill>
              <a:round/>
              <a:headEnd/>
              <a:tailEnd/>
            </a:ln>
          </p:spPr>
          <p:txBody>
            <a:bodyPr/>
            <a:lstStyle/>
            <a:p>
              <a:endParaRPr lang="en-US"/>
            </a:p>
          </p:txBody>
        </p:sp>
        <p:sp>
          <p:nvSpPr>
            <p:cNvPr id="181440" name="Line 192"/>
            <p:cNvSpPr>
              <a:spLocks noChangeShapeType="1"/>
            </p:cNvSpPr>
            <p:nvPr/>
          </p:nvSpPr>
          <p:spPr bwMode="auto">
            <a:xfrm>
              <a:off x="3623" y="2588"/>
              <a:ext cx="0" cy="52"/>
            </a:xfrm>
            <a:prstGeom prst="line">
              <a:avLst/>
            </a:prstGeom>
            <a:noFill/>
            <a:ln w="11113">
              <a:solidFill>
                <a:srgbClr val="000000"/>
              </a:solidFill>
              <a:round/>
              <a:headEnd/>
              <a:tailEnd/>
            </a:ln>
          </p:spPr>
          <p:txBody>
            <a:bodyPr/>
            <a:lstStyle/>
            <a:p>
              <a:endParaRPr lang="en-US"/>
            </a:p>
          </p:txBody>
        </p:sp>
        <p:sp>
          <p:nvSpPr>
            <p:cNvPr id="181441" name="Line 193"/>
            <p:cNvSpPr>
              <a:spLocks noChangeShapeType="1"/>
            </p:cNvSpPr>
            <p:nvPr/>
          </p:nvSpPr>
          <p:spPr bwMode="auto">
            <a:xfrm>
              <a:off x="1248" y="2588"/>
              <a:ext cx="2582" cy="0"/>
            </a:xfrm>
            <a:prstGeom prst="line">
              <a:avLst/>
            </a:prstGeom>
            <a:noFill/>
            <a:ln w="11113">
              <a:solidFill>
                <a:srgbClr val="000000"/>
              </a:solidFill>
              <a:round/>
              <a:headEnd/>
              <a:tailEnd/>
            </a:ln>
          </p:spPr>
          <p:txBody>
            <a:bodyPr/>
            <a:lstStyle/>
            <a:p>
              <a:endParaRPr lang="en-US"/>
            </a:p>
          </p:txBody>
        </p:sp>
      </p:grpSp>
      <p:grpSp>
        <p:nvGrpSpPr>
          <p:cNvPr id="4" name="Group 194"/>
          <p:cNvGrpSpPr>
            <a:grpSpLocks/>
          </p:cNvGrpSpPr>
          <p:nvPr/>
        </p:nvGrpSpPr>
        <p:grpSpPr bwMode="auto">
          <a:xfrm>
            <a:off x="2590800" y="3581400"/>
            <a:ext cx="3163888" cy="2209800"/>
            <a:chOff x="1261" y="1638"/>
            <a:chExt cx="3320" cy="1816"/>
          </a:xfrm>
        </p:grpSpPr>
        <p:sp>
          <p:nvSpPr>
            <p:cNvPr id="181443" name="Freeform 195"/>
            <p:cNvSpPr>
              <a:spLocks noChangeAspect="1"/>
            </p:cNvSpPr>
            <p:nvPr/>
          </p:nvSpPr>
          <p:spPr bwMode="auto">
            <a:xfrm>
              <a:off x="1261" y="3414"/>
              <a:ext cx="56" cy="33"/>
            </a:xfrm>
            <a:custGeom>
              <a:avLst/>
              <a:gdLst/>
              <a:ahLst/>
              <a:cxnLst>
                <a:cxn ang="0">
                  <a:pos x="37" y="15"/>
                </a:cxn>
                <a:cxn ang="0">
                  <a:pos x="37" y="0"/>
                </a:cxn>
                <a:cxn ang="0">
                  <a:pos x="0" y="7"/>
                </a:cxn>
                <a:cxn ang="0">
                  <a:pos x="7" y="22"/>
                </a:cxn>
                <a:cxn ang="0">
                  <a:pos x="37" y="15"/>
                </a:cxn>
              </a:cxnLst>
              <a:rect l="0" t="0" r="r" b="b"/>
              <a:pathLst>
                <a:path w="37" h="22">
                  <a:moveTo>
                    <a:pt x="37" y="15"/>
                  </a:moveTo>
                  <a:lnTo>
                    <a:pt x="37" y="0"/>
                  </a:lnTo>
                  <a:lnTo>
                    <a:pt x="0" y="7"/>
                  </a:lnTo>
                  <a:lnTo>
                    <a:pt x="7" y="22"/>
                  </a:lnTo>
                  <a:lnTo>
                    <a:pt x="37" y="15"/>
                  </a:lnTo>
                  <a:close/>
                </a:path>
              </a:pathLst>
            </a:custGeom>
            <a:solidFill>
              <a:schemeClr val="hlink"/>
            </a:solidFill>
            <a:ln w="9525">
              <a:noFill/>
              <a:round/>
              <a:headEnd/>
              <a:tailEnd/>
            </a:ln>
          </p:spPr>
          <p:txBody>
            <a:bodyPr/>
            <a:lstStyle/>
            <a:p>
              <a:endParaRPr lang="en-US"/>
            </a:p>
          </p:txBody>
        </p:sp>
        <p:sp>
          <p:nvSpPr>
            <p:cNvPr id="181444" name="Freeform 196"/>
            <p:cNvSpPr>
              <a:spLocks noChangeAspect="1"/>
            </p:cNvSpPr>
            <p:nvPr/>
          </p:nvSpPr>
          <p:spPr bwMode="auto">
            <a:xfrm>
              <a:off x="1298"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hlink"/>
            </a:solidFill>
            <a:ln w="9525">
              <a:noFill/>
              <a:round/>
              <a:headEnd/>
              <a:tailEnd/>
            </a:ln>
          </p:spPr>
          <p:txBody>
            <a:bodyPr/>
            <a:lstStyle/>
            <a:p>
              <a:endParaRPr lang="en-US"/>
            </a:p>
          </p:txBody>
        </p:sp>
        <p:sp>
          <p:nvSpPr>
            <p:cNvPr id="181445" name="Freeform 197"/>
            <p:cNvSpPr>
              <a:spLocks noChangeAspect="1"/>
            </p:cNvSpPr>
            <p:nvPr/>
          </p:nvSpPr>
          <p:spPr bwMode="auto">
            <a:xfrm>
              <a:off x="1298" y="3414"/>
              <a:ext cx="54" cy="23"/>
            </a:xfrm>
            <a:custGeom>
              <a:avLst/>
              <a:gdLst/>
              <a:ahLst/>
              <a:cxnLst>
                <a:cxn ang="0">
                  <a:pos x="36" y="15"/>
                </a:cxn>
                <a:cxn ang="0">
                  <a:pos x="29" y="0"/>
                </a:cxn>
                <a:cxn ang="0">
                  <a:pos x="0" y="0"/>
                </a:cxn>
                <a:cxn ang="0">
                  <a:pos x="0" y="15"/>
                </a:cxn>
                <a:cxn ang="0">
                  <a:pos x="36" y="15"/>
                </a:cxn>
              </a:cxnLst>
              <a:rect l="0" t="0" r="r" b="b"/>
              <a:pathLst>
                <a:path w="36" h="15">
                  <a:moveTo>
                    <a:pt x="36" y="15"/>
                  </a:moveTo>
                  <a:lnTo>
                    <a:pt x="29" y="0"/>
                  </a:lnTo>
                  <a:lnTo>
                    <a:pt x="0" y="0"/>
                  </a:lnTo>
                  <a:lnTo>
                    <a:pt x="0" y="15"/>
                  </a:lnTo>
                  <a:lnTo>
                    <a:pt x="36" y="15"/>
                  </a:lnTo>
                  <a:close/>
                </a:path>
              </a:pathLst>
            </a:custGeom>
            <a:solidFill>
              <a:schemeClr val="hlink"/>
            </a:solidFill>
            <a:ln w="9525">
              <a:noFill/>
              <a:round/>
              <a:headEnd/>
              <a:tailEnd/>
            </a:ln>
          </p:spPr>
          <p:txBody>
            <a:bodyPr/>
            <a:lstStyle/>
            <a:p>
              <a:endParaRPr lang="en-US"/>
            </a:p>
          </p:txBody>
        </p:sp>
        <p:sp>
          <p:nvSpPr>
            <p:cNvPr id="181446" name="Freeform 198"/>
            <p:cNvSpPr>
              <a:spLocks noChangeAspect="1"/>
            </p:cNvSpPr>
            <p:nvPr/>
          </p:nvSpPr>
          <p:spPr bwMode="auto">
            <a:xfrm>
              <a:off x="1334"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hlink"/>
            </a:solidFill>
            <a:ln w="9525">
              <a:noFill/>
              <a:round/>
              <a:headEnd/>
              <a:tailEnd/>
            </a:ln>
          </p:spPr>
          <p:txBody>
            <a:bodyPr/>
            <a:lstStyle/>
            <a:p>
              <a:endParaRPr lang="en-US"/>
            </a:p>
          </p:txBody>
        </p:sp>
        <p:sp>
          <p:nvSpPr>
            <p:cNvPr id="181447" name="Freeform 199"/>
            <p:cNvSpPr>
              <a:spLocks noChangeAspect="1"/>
            </p:cNvSpPr>
            <p:nvPr/>
          </p:nvSpPr>
          <p:spPr bwMode="auto">
            <a:xfrm>
              <a:off x="1327" y="3407"/>
              <a:ext cx="56" cy="33"/>
            </a:xfrm>
            <a:custGeom>
              <a:avLst/>
              <a:gdLst/>
              <a:ahLst/>
              <a:cxnLst>
                <a:cxn ang="0">
                  <a:pos x="37" y="14"/>
                </a:cxn>
                <a:cxn ang="0">
                  <a:pos x="37" y="0"/>
                </a:cxn>
                <a:cxn ang="0">
                  <a:pos x="0" y="7"/>
                </a:cxn>
                <a:cxn ang="0">
                  <a:pos x="7" y="22"/>
                </a:cxn>
                <a:cxn ang="0">
                  <a:pos x="37" y="14"/>
                </a:cxn>
              </a:cxnLst>
              <a:rect l="0" t="0" r="r" b="b"/>
              <a:pathLst>
                <a:path w="37" h="22">
                  <a:moveTo>
                    <a:pt x="37" y="14"/>
                  </a:moveTo>
                  <a:lnTo>
                    <a:pt x="37" y="0"/>
                  </a:lnTo>
                  <a:lnTo>
                    <a:pt x="0" y="7"/>
                  </a:lnTo>
                  <a:lnTo>
                    <a:pt x="7" y="22"/>
                  </a:lnTo>
                  <a:lnTo>
                    <a:pt x="37" y="14"/>
                  </a:lnTo>
                  <a:close/>
                </a:path>
              </a:pathLst>
            </a:custGeom>
            <a:solidFill>
              <a:schemeClr val="hlink"/>
            </a:solidFill>
            <a:ln w="9525">
              <a:noFill/>
              <a:round/>
              <a:headEnd/>
              <a:tailEnd/>
            </a:ln>
          </p:spPr>
          <p:txBody>
            <a:bodyPr/>
            <a:lstStyle/>
            <a:p>
              <a:endParaRPr lang="en-US"/>
            </a:p>
          </p:txBody>
        </p:sp>
        <p:sp>
          <p:nvSpPr>
            <p:cNvPr id="181448" name="Freeform 200"/>
            <p:cNvSpPr>
              <a:spLocks noChangeAspect="1"/>
            </p:cNvSpPr>
            <p:nvPr/>
          </p:nvSpPr>
          <p:spPr bwMode="auto">
            <a:xfrm>
              <a:off x="1364" y="3414"/>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49" name="Freeform 201"/>
            <p:cNvSpPr>
              <a:spLocks noChangeAspect="1"/>
            </p:cNvSpPr>
            <p:nvPr/>
          </p:nvSpPr>
          <p:spPr bwMode="auto">
            <a:xfrm>
              <a:off x="1364" y="3399"/>
              <a:ext cx="56" cy="33"/>
            </a:xfrm>
            <a:custGeom>
              <a:avLst/>
              <a:gdLst/>
              <a:ahLst/>
              <a:cxnLst>
                <a:cxn ang="0">
                  <a:pos x="37" y="15"/>
                </a:cxn>
                <a:cxn ang="0">
                  <a:pos x="29" y="0"/>
                </a:cxn>
                <a:cxn ang="0">
                  <a:pos x="0" y="8"/>
                </a:cxn>
                <a:cxn ang="0">
                  <a:pos x="0" y="22"/>
                </a:cxn>
                <a:cxn ang="0">
                  <a:pos x="37" y="15"/>
                </a:cxn>
              </a:cxnLst>
              <a:rect l="0" t="0" r="r" b="b"/>
              <a:pathLst>
                <a:path w="37" h="22">
                  <a:moveTo>
                    <a:pt x="37" y="15"/>
                  </a:moveTo>
                  <a:lnTo>
                    <a:pt x="29" y="0"/>
                  </a:lnTo>
                  <a:lnTo>
                    <a:pt x="0" y="8"/>
                  </a:lnTo>
                  <a:lnTo>
                    <a:pt x="0" y="22"/>
                  </a:lnTo>
                  <a:lnTo>
                    <a:pt x="37" y="15"/>
                  </a:lnTo>
                  <a:close/>
                </a:path>
              </a:pathLst>
            </a:custGeom>
            <a:solidFill>
              <a:schemeClr val="hlink"/>
            </a:solidFill>
            <a:ln w="9525">
              <a:noFill/>
              <a:round/>
              <a:headEnd/>
              <a:tailEnd/>
            </a:ln>
          </p:spPr>
          <p:txBody>
            <a:bodyPr/>
            <a:lstStyle/>
            <a:p>
              <a:endParaRPr lang="en-US"/>
            </a:p>
          </p:txBody>
        </p:sp>
        <p:sp>
          <p:nvSpPr>
            <p:cNvPr id="181450" name="Freeform 202"/>
            <p:cNvSpPr>
              <a:spLocks noChangeAspect="1"/>
            </p:cNvSpPr>
            <p:nvPr/>
          </p:nvSpPr>
          <p:spPr bwMode="auto">
            <a:xfrm>
              <a:off x="1401" y="3407"/>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51" name="Freeform 203"/>
            <p:cNvSpPr>
              <a:spLocks noChangeAspect="1"/>
            </p:cNvSpPr>
            <p:nvPr/>
          </p:nvSpPr>
          <p:spPr bwMode="auto">
            <a:xfrm>
              <a:off x="1393" y="3392"/>
              <a:ext cx="56" cy="33"/>
            </a:xfrm>
            <a:custGeom>
              <a:avLst/>
              <a:gdLst/>
              <a:ahLst/>
              <a:cxnLst>
                <a:cxn ang="0">
                  <a:pos x="37" y="15"/>
                </a:cxn>
                <a:cxn ang="0">
                  <a:pos x="37" y="0"/>
                </a:cxn>
                <a:cxn ang="0">
                  <a:pos x="0" y="7"/>
                </a:cxn>
                <a:cxn ang="0">
                  <a:pos x="8" y="22"/>
                </a:cxn>
                <a:cxn ang="0">
                  <a:pos x="37" y="15"/>
                </a:cxn>
              </a:cxnLst>
              <a:rect l="0" t="0" r="r" b="b"/>
              <a:pathLst>
                <a:path w="37" h="22">
                  <a:moveTo>
                    <a:pt x="37" y="15"/>
                  </a:moveTo>
                  <a:lnTo>
                    <a:pt x="37" y="0"/>
                  </a:lnTo>
                  <a:lnTo>
                    <a:pt x="0" y="7"/>
                  </a:lnTo>
                  <a:lnTo>
                    <a:pt x="8" y="22"/>
                  </a:lnTo>
                  <a:lnTo>
                    <a:pt x="37" y="15"/>
                  </a:lnTo>
                  <a:close/>
                </a:path>
              </a:pathLst>
            </a:custGeom>
            <a:solidFill>
              <a:schemeClr val="hlink"/>
            </a:solidFill>
            <a:ln w="9525">
              <a:noFill/>
              <a:round/>
              <a:headEnd/>
              <a:tailEnd/>
            </a:ln>
          </p:spPr>
          <p:txBody>
            <a:bodyPr/>
            <a:lstStyle/>
            <a:p>
              <a:endParaRPr lang="en-US"/>
            </a:p>
          </p:txBody>
        </p:sp>
        <p:sp>
          <p:nvSpPr>
            <p:cNvPr id="181452" name="Freeform 204"/>
            <p:cNvSpPr>
              <a:spLocks noChangeAspect="1"/>
            </p:cNvSpPr>
            <p:nvPr/>
          </p:nvSpPr>
          <p:spPr bwMode="auto">
            <a:xfrm>
              <a:off x="1430" y="3399"/>
              <a:ext cx="12" cy="12"/>
            </a:xfrm>
            <a:custGeom>
              <a:avLst/>
              <a:gdLst/>
              <a:ahLst/>
              <a:cxnLst>
                <a:cxn ang="0">
                  <a:pos x="0" y="8"/>
                </a:cxn>
                <a:cxn ang="0">
                  <a:pos x="0" y="8"/>
                </a:cxn>
                <a:cxn ang="0">
                  <a:pos x="0" y="8"/>
                </a:cxn>
                <a:cxn ang="0">
                  <a:pos x="8" y="0"/>
                </a:cxn>
                <a:cxn ang="0">
                  <a:pos x="0" y="8"/>
                </a:cxn>
              </a:cxnLst>
              <a:rect l="0" t="0" r="r" b="b"/>
              <a:pathLst>
                <a:path w="8" h="8">
                  <a:moveTo>
                    <a:pt x="0" y="8"/>
                  </a:moveTo>
                  <a:lnTo>
                    <a:pt x="0" y="8"/>
                  </a:lnTo>
                  <a:lnTo>
                    <a:pt x="0" y="8"/>
                  </a:lnTo>
                  <a:lnTo>
                    <a:pt x="8" y="0"/>
                  </a:lnTo>
                  <a:lnTo>
                    <a:pt x="0" y="8"/>
                  </a:lnTo>
                  <a:close/>
                </a:path>
              </a:pathLst>
            </a:custGeom>
            <a:solidFill>
              <a:schemeClr val="hlink"/>
            </a:solidFill>
            <a:ln w="9525">
              <a:noFill/>
              <a:round/>
              <a:headEnd/>
              <a:tailEnd/>
            </a:ln>
          </p:spPr>
          <p:txBody>
            <a:bodyPr/>
            <a:lstStyle/>
            <a:p>
              <a:endParaRPr lang="en-US"/>
            </a:p>
          </p:txBody>
        </p:sp>
        <p:sp>
          <p:nvSpPr>
            <p:cNvPr id="181453" name="Freeform 205"/>
            <p:cNvSpPr>
              <a:spLocks noChangeAspect="1"/>
            </p:cNvSpPr>
            <p:nvPr/>
          </p:nvSpPr>
          <p:spPr bwMode="auto">
            <a:xfrm>
              <a:off x="1430" y="3385"/>
              <a:ext cx="56" cy="33"/>
            </a:xfrm>
            <a:custGeom>
              <a:avLst/>
              <a:gdLst/>
              <a:ahLst/>
              <a:cxnLst>
                <a:cxn ang="0">
                  <a:pos x="37" y="14"/>
                </a:cxn>
                <a:cxn ang="0">
                  <a:pos x="30" y="0"/>
                </a:cxn>
                <a:cxn ang="0">
                  <a:pos x="0" y="7"/>
                </a:cxn>
                <a:cxn ang="0">
                  <a:pos x="0" y="22"/>
                </a:cxn>
                <a:cxn ang="0">
                  <a:pos x="37" y="14"/>
                </a:cxn>
              </a:cxnLst>
              <a:rect l="0" t="0" r="r" b="b"/>
              <a:pathLst>
                <a:path w="37" h="22">
                  <a:moveTo>
                    <a:pt x="37" y="14"/>
                  </a:moveTo>
                  <a:lnTo>
                    <a:pt x="30" y="0"/>
                  </a:lnTo>
                  <a:lnTo>
                    <a:pt x="0" y="7"/>
                  </a:lnTo>
                  <a:lnTo>
                    <a:pt x="0" y="22"/>
                  </a:lnTo>
                  <a:lnTo>
                    <a:pt x="37" y="14"/>
                  </a:lnTo>
                  <a:close/>
                </a:path>
              </a:pathLst>
            </a:custGeom>
            <a:solidFill>
              <a:schemeClr val="hlink"/>
            </a:solidFill>
            <a:ln w="9525">
              <a:noFill/>
              <a:round/>
              <a:headEnd/>
              <a:tailEnd/>
            </a:ln>
          </p:spPr>
          <p:txBody>
            <a:bodyPr/>
            <a:lstStyle/>
            <a:p>
              <a:endParaRPr lang="en-US"/>
            </a:p>
          </p:txBody>
        </p:sp>
        <p:sp>
          <p:nvSpPr>
            <p:cNvPr id="181454" name="Freeform 206"/>
            <p:cNvSpPr>
              <a:spLocks noChangeAspect="1"/>
            </p:cNvSpPr>
            <p:nvPr/>
          </p:nvSpPr>
          <p:spPr bwMode="auto">
            <a:xfrm>
              <a:off x="1467" y="339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55" name="Freeform 207"/>
            <p:cNvSpPr>
              <a:spLocks noChangeAspect="1"/>
            </p:cNvSpPr>
            <p:nvPr/>
          </p:nvSpPr>
          <p:spPr bwMode="auto">
            <a:xfrm>
              <a:off x="1460" y="3377"/>
              <a:ext cx="54" cy="33"/>
            </a:xfrm>
            <a:custGeom>
              <a:avLst/>
              <a:gdLst/>
              <a:ahLst/>
              <a:cxnLst>
                <a:cxn ang="0">
                  <a:pos x="36" y="15"/>
                </a:cxn>
                <a:cxn ang="0">
                  <a:pos x="36" y="0"/>
                </a:cxn>
                <a:cxn ang="0">
                  <a:pos x="0" y="8"/>
                </a:cxn>
                <a:cxn ang="0">
                  <a:pos x="7" y="22"/>
                </a:cxn>
                <a:cxn ang="0">
                  <a:pos x="36" y="15"/>
                </a:cxn>
              </a:cxnLst>
              <a:rect l="0" t="0" r="r" b="b"/>
              <a:pathLst>
                <a:path w="36" h="22">
                  <a:moveTo>
                    <a:pt x="36" y="15"/>
                  </a:moveTo>
                  <a:lnTo>
                    <a:pt x="36" y="0"/>
                  </a:lnTo>
                  <a:lnTo>
                    <a:pt x="0" y="8"/>
                  </a:lnTo>
                  <a:lnTo>
                    <a:pt x="7" y="22"/>
                  </a:lnTo>
                  <a:lnTo>
                    <a:pt x="36" y="15"/>
                  </a:lnTo>
                  <a:close/>
                </a:path>
              </a:pathLst>
            </a:custGeom>
            <a:solidFill>
              <a:schemeClr val="hlink"/>
            </a:solidFill>
            <a:ln w="9525">
              <a:noFill/>
              <a:round/>
              <a:headEnd/>
              <a:tailEnd/>
            </a:ln>
          </p:spPr>
          <p:txBody>
            <a:bodyPr/>
            <a:lstStyle/>
            <a:p>
              <a:endParaRPr lang="en-US"/>
            </a:p>
          </p:txBody>
        </p:sp>
        <p:sp>
          <p:nvSpPr>
            <p:cNvPr id="181456" name="Freeform 208"/>
            <p:cNvSpPr>
              <a:spLocks noChangeAspect="1"/>
            </p:cNvSpPr>
            <p:nvPr/>
          </p:nvSpPr>
          <p:spPr bwMode="auto">
            <a:xfrm>
              <a:off x="1496" y="3385"/>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chemeClr val="hlink"/>
            </a:solidFill>
            <a:ln w="9525">
              <a:noFill/>
              <a:round/>
              <a:headEnd/>
              <a:tailEnd/>
            </a:ln>
          </p:spPr>
          <p:txBody>
            <a:bodyPr/>
            <a:lstStyle/>
            <a:p>
              <a:endParaRPr lang="en-US"/>
            </a:p>
          </p:txBody>
        </p:sp>
        <p:sp>
          <p:nvSpPr>
            <p:cNvPr id="181457" name="Freeform 209"/>
            <p:cNvSpPr>
              <a:spLocks noChangeAspect="1"/>
            </p:cNvSpPr>
            <p:nvPr/>
          </p:nvSpPr>
          <p:spPr bwMode="auto">
            <a:xfrm>
              <a:off x="1496" y="3370"/>
              <a:ext cx="56" cy="33"/>
            </a:xfrm>
            <a:custGeom>
              <a:avLst/>
              <a:gdLst/>
              <a:ahLst/>
              <a:cxnLst>
                <a:cxn ang="0">
                  <a:pos x="37" y="15"/>
                </a:cxn>
                <a:cxn ang="0">
                  <a:pos x="30" y="0"/>
                </a:cxn>
                <a:cxn ang="0">
                  <a:pos x="0" y="7"/>
                </a:cxn>
                <a:cxn ang="0">
                  <a:pos x="0" y="22"/>
                </a:cxn>
                <a:cxn ang="0">
                  <a:pos x="37" y="15"/>
                </a:cxn>
              </a:cxnLst>
              <a:rect l="0" t="0" r="r" b="b"/>
              <a:pathLst>
                <a:path w="37" h="22">
                  <a:moveTo>
                    <a:pt x="37" y="15"/>
                  </a:moveTo>
                  <a:lnTo>
                    <a:pt x="30" y="0"/>
                  </a:lnTo>
                  <a:lnTo>
                    <a:pt x="0" y="7"/>
                  </a:lnTo>
                  <a:lnTo>
                    <a:pt x="0" y="22"/>
                  </a:lnTo>
                  <a:lnTo>
                    <a:pt x="37" y="15"/>
                  </a:lnTo>
                  <a:close/>
                </a:path>
              </a:pathLst>
            </a:custGeom>
            <a:solidFill>
              <a:schemeClr val="hlink"/>
            </a:solidFill>
            <a:ln w="9525">
              <a:noFill/>
              <a:round/>
              <a:headEnd/>
              <a:tailEnd/>
            </a:ln>
          </p:spPr>
          <p:txBody>
            <a:bodyPr/>
            <a:lstStyle/>
            <a:p>
              <a:endParaRPr lang="en-US"/>
            </a:p>
          </p:txBody>
        </p:sp>
        <p:sp>
          <p:nvSpPr>
            <p:cNvPr id="181458" name="Freeform 210"/>
            <p:cNvSpPr>
              <a:spLocks noChangeAspect="1"/>
            </p:cNvSpPr>
            <p:nvPr/>
          </p:nvSpPr>
          <p:spPr bwMode="auto">
            <a:xfrm>
              <a:off x="1533" y="3370"/>
              <a:ext cx="2" cy="23"/>
            </a:xfrm>
            <a:custGeom>
              <a:avLst/>
              <a:gdLst/>
              <a:ahLst/>
              <a:cxnLst>
                <a:cxn ang="0">
                  <a:pos x="0" y="15"/>
                </a:cxn>
                <a:cxn ang="0">
                  <a:pos x="0" y="15"/>
                </a:cxn>
                <a:cxn ang="0">
                  <a:pos x="0" y="15"/>
                </a:cxn>
                <a:cxn ang="0">
                  <a:pos x="0" y="0"/>
                </a:cxn>
                <a:cxn ang="0">
                  <a:pos x="0" y="15"/>
                </a:cxn>
              </a:cxnLst>
              <a:rect l="0" t="0" r="r" b="b"/>
              <a:pathLst>
                <a:path h="15">
                  <a:moveTo>
                    <a:pt x="0" y="15"/>
                  </a:moveTo>
                  <a:lnTo>
                    <a:pt x="0" y="15"/>
                  </a:lnTo>
                  <a:lnTo>
                    <a:pt x="0" y="15"/>
                  </a:lnTo>
                  <a:lnTo>
                    <a:pt x="0" y="0"/>
                  </a:lnTo>
                  <a:lnTo>
                    <a:pt x="0" y="15"/>
                  </a:lnTo>
                  <a:close/>
                </a:path>
              </a:pathLst>
            </a:custGeom>
            <a:solidFill>
              <a:schemeClr val="hlink"/>
            </a:solidFill>
            <a:ln w="9525">
              <a:noFill/>
              <a:round/>
              <a:headEnd/>
              <a:tailEnd/>
            </a:ln>
          </p:spPr>
          <p:txBody>
            <a:bodyPr/>
            <a:lstStyle/>
            <a:p>
              <a:endParaRPr lang="en-US"/>
            </a:p>
          </p:txBody>
        </p:sp>
        <p:sp>
          <p:nvSpPr>
            <p:cNvPr id="181459" name="Freeform 211"/>
            <p:cNvSpPr>
              <a:spLocks noChangeAspect="1"/>
            </p:cNvSpPr>
            <p:nvPr/>
          </p:nvSpPr>
          <p:spPr bwMode="auto">
            <a:xfrm>
              <a:off x="1526" y="3355"/>
              <a:ext cx="56" cy="45"/>
            </a:xfrm>
            <a:custGeom>
              <a:avLst/>
              <a:gdLst/>
              <a:ahLst/>
              <a:cxnLst>
                <a:cxn ang="0">
                  <a:pos x="37" y="15"/>
                </a:cxn>
                <a:cxn ang="0">
                  <a:pos x="37" y="0"/>
                </a:cxn>
                <a:cxn ang="0">
                  <a:pos x="0" y="15"/>
                </a:cxn>
                <a:cxn ang="0">
                  <a:pos x="7" y="30"/>
                </a:cxn>
                <a:cxn ang="0">
                  <a:pos x="37" y="15"/>
                </a:cxn>
              </a:cxnLst>
              <a:rect l="0" t="0" r="r" b="b"/>
              <a:pathLst>
                <a:path w="37" h="30">
                  <a:moveTo>
                    <a:pt x="37" y="15"/>
                  </a:moveTo>
                  <a:lnTo>
                    <a:pt x="37" y="0"/>
                  </a:lnTo>
                  <a:lnTo>
                    <a:pt x="0" y="15"/>
                  </a:lnTo>
                  <a:lnTo>
                    <a:pt x="7" y="30"/>
                  </a:lnTo>
                  <a:lnTo>
                    <a:pt x="37" y="15"/>
                  </a:lnTo>
                  <a:close/>
                </a:path>
              </a:pathLst>
            </a:custGeom>
            <a:solidFill>
              <a:schemeClr val="hlink"/>
            </a:solidFill>
            <a:ln w="9525">
              <a:noFill/>
              <a:round/>
              <a:headEnd/>
              <a:tailEnd/>
            </a:ln>
          </p:spPr>
          <p:txBody>
            <a:bodyPr/>
            <a:lstStyle/>
            <a:p>
              <a:endParaRPr lang="en-US"/>
            </a:p>
          </p:txBody>
        </p:sp>
        <p:sp>
          <p:nvSpPr>
            <p:cNvPr id="181460" name="Freeform 212"/>
            <p:cNvSpPr>
              <a:spLocks noChangeAspect="1"/>
            </p:cNvSpPr>
            <p:nvPr/>
          </p:nvSpPr>
          <p:spPr bwMode="auto">
            <a:xfrm>
              <a:off x="1563" y="3362"/>
              <a:ext cx="11" cy="12"/>
            </a:xfrm>
            <a:custGeom>
              <a:avLst/>
              <a:gdLst/>
              <a:ahLst/>
              <a:cxnLst>
                <a:cxn ang="0">
                  <a:pos x="7" y="8"/>
                </a:cxn>
                <a:cxn ang="0">
                  <a:pos x="0" y="8"/>
                </a:cxn>
                <a:cxn ang="0">
                  <a:pos x="0" y="8"/>
                </a:cxn>
                <a:cxn ang="0">
                  <a:pos x="7" y="0"/>
                </a:cxn>
                <a:cxn ang="0">
                  <a:pos x="7" y="8"/>
                </a:cxn>
              </a:cxnLst>
              <a:rect l="0" t="0" r="r" b="b"/>
              <a:pathLst>
                <a:path w="7" h="8">
                  <a:moveTo>
                    <a:pt x="7" y="8"/>
                  </a:moveTo>
                  <a:lnTo>
                    <a:pt x="0" y="8"/>
                  </a:lnTo>
                  <a:lnTo>
                    <a:pt x="0" y="8"/>
                  </a:lnTo>
                  <a:lnTo>
                    <a:pt x="7" y="0"/>
                  </a:lnTo>
                  <a:lnTo>
                    <a:pt x="7" y="8"/>
                  </a:lnTo>
                  <a:close/>
                </a:path>
              </a:pathLst>
            </a:custGeom>
            <a:solidFill>
              <a:schemeClr val="hlink"/>
            </a:solidFill>
            <a:ln w="9525">
              <a:noFill/>
              <a:round/>
              <a:headEnd/>
              <a:tailEnd/>
            </a:ln>
          </p:spPr>
          <p:txBody>
            <a:bodyPr/>
            <a:lstStyle/>
            <a:p>
              <a:endParaRPr lang="en-US"/>
            </a:p>
          </p:txBody>
        </p:sp>
        <p:sp>
          <p:nvSpPr>
            <p:cNvPr id="181461" name="Freeform 213"/>
            <p:cNvSpPr>
              <a:spLocks noChangeAspect="1"/>
            </p:cNvSpPr>
            <p:nvPr/>
          </p:nvSpPr>
          <p:spPr bwMode="auto">
            <a:xfrm>
              <a:off x="1563" y="3340"/>
              <a:ext cx="56" cy="45"/>
            </a:xfrm>
            <a:custGeom>
              <a:avLst/>
              <a:gdLst/>
              <a:ahLst/>
              <a:cxnLst>
                <a:cxn ang="0">
                  <a:pos x="37" y="15"/>
                </a:cxn>
                <a:cxn ang="0">
                  <a:pos x="29" y="0"/>
                </a:cxn>
                <a:cxn ang="0">
                  <a:pos x="0" y="15"/>
                </a:cxn>
                <a:cxn ang="0">
                  <a:pos x="7" y="30"/>
                </a:cxn>
                <a:cxn ang="0">
                  <a:pos x="37" y="15"/>
                </a:cxn>
              </a:cxnLst>
              <a:rect l="0" t="0" r="r" b="b"/>
              <a:pathLst>
                <a:path w="37" h="30">
                  <a:moveTo>
                    <a:pt x="37" y="15"/>
                  </a:moveTo>
                  <a:lnTo>
                    <a:pt x="29" y="0"/>
                  </a:lnTo>
                  <a:lnTo>
                    <a:pt x="0" y="15"/>
                  </a:lnTo>
                  <a:lnTo>
                    <a:pt x="7" y="30"/>
                  </a:lnTo>
                  <a:lnTo>
                    <a:pt x="37" y="15"/>
                  </a:lnTo>
                  <a:close/>
                </a:path>
              </a:pathLst>
            </a:custGeom>
            <a:solidFill>
              <a:schemeClr val="hlink"/>
            </a:solidFill>
            <a:ln w="9525">
              <a:noFill/>
              <a:round/>
              <a:headEnd/>
              <a:tailEnd/>
            </a:ln>
          </p:spPr>
          <p:txBody>
            <a:bodyPr/>
            <a:lstStyle/>
            <a:p>
              <a:endParaRPr lang="en-US"/>
            </a:p>
          </p:txBody>
        </p:sp>
        <p:sp>
          <p:nvSpPr>
            <p:cNvPr id="181462" name="Freeform 214"/>
            <p:cNvSpPr>
              <a:spLocks noChangeAspect="1"/>
            </p:cNvSpPr>
            <p:nvPr/>
          </p:nvSpPr>
          <p:spPr bwMode="auto">
            <a:xfrm>
              <a:off x="1592" y="3326"/>
              <a:ext cx="66" cy="44"/>
            </a:xfrm>
            <a:custGeom>
              <a:avLst/>
              <a:gdLst/>
              <a:ahLst/>
              <a:cxnLst>
                <a:cxn ang="0">
                  <a:pos x="44" y="14"/>
                </a:cxn>
                <a:cxn ang="0">
                  <a:pos x="37" y="0"/>
                </a:cxn>
                <a:cxn ang="0">
                  <a:pos x="0" y="14"/>
                </a:cxn>
                <a:cxn ang="0">
                  <a:pos x="8" y="29"/>
                </a:cxn>
                <a:cxn ang="0">
                  <a:pos x="44" y="14"/>
                </a:cxn>
              </a:cxnLst>
              <a:rect l="0" t="0" r="r" b="b"/>
              <a:pathLst>
                <a:path w="44" h="29">
                  <a:moveTo>
                    <a:pt x="44" y="14"/>
                  </a:moveTo>
                  <a:lnTo>
                    <a:pt x="37" y="0"/>
                  </a:lnTo>
                  <a:lnTo>
                    <a:pt x="0" y="14"/>
                  </a:lnTo>
                  <a:lnTo>
                    <a:pt x="8" y="29"/>
                  </a:lnTo>
                  <a:lnTo>
                    <a:pt x="44" y="14"/>
                  </a:lnTo>
                  <a:close/>
                </a:path>
              </a:pathLst>
            </a:custGeom>
            <a:solidFill>
              <a:schemeClr val="hlink"/>
            </a:solidFill>
            <a:ln w="9525">
              <a:noFill/>
              <a:round/>
              <a:headEnd/>
              <a:tailEnd/>
            </a:ln>
          </p:spPr>
          <p:txBody>
            <a:bodyPr/>
            <a:lstStyle/>
            <a:p>
              <a:endParaRPr lang="en-US"/>
            </a:p>
          </p:txBody>
        </p:sp>
        <p:sp>
          <p:nvSpPr>
            <p:cNvPr id="181463" name="Freeform 215"/>
            <p:cNvSpPr>
              <a:spLocks noChangeAspect="1"/>
            </p:cNvSpPr>
            <p:nvPr/>
          </p:nvSpPr>
          <p:spPr bwMode="auto">
            <a:xfrm>
              <a:off x="1636" y="3333"/>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64" name="Freeform 216"/>
            <p:cNvSpPr>
              <a:spLocks noChangeAspect="1"/>
            </p:cNvSpPr>
            <p:nvPr/>
          </p:nvSpPr>
          <p:spPr bwMode="auto">
            <a:xfrm>
              <a:off x="1629" y="3311"/>
              <a:ext cx="56" cy="44"/>
            </a:xfrm>
            <a:custGeom>
              <a:avLst/>
              <a:gdLst/>
              <a:ahLst/>
              <a:cxnLst>
                <a:cxn ang="0">
                  <a:pos x="37" y="7"/>
                </a:cxn>
                <a:cxn ang="0">
                  <a:pos x="30" y="0"/>
                </a:cxn>
                <a:cxn ang="0">
                  <a:pos x="0" y="15"/>
                </a:cxn>
                <a:cxn ang="0">
                  <a:pos x="7" y="29"/>
                </a:cxn>
                <a:cxn ang="0">
                  <a:pos x="37" y="7"/>
                </a:cxn>
              </a:cxnLst>
              <a:rect l="0" t="0" r="r" b="b"/>
              <a:pathLst>
                <a:path w="37" h="29">
                  <a:moveTo>
                    <a:pt x="37" y="7"/>
                  </a:moveTo>
                  <a:lnTo>
                    <a:pt x="30" y="0"/>
                  </a:lnTo>
                  <a:lnTo>
                    <a:pt x="0" y="15"/>
                  </a:lnTo>
                  <a:lnTo>
                    <a:pt x="7" y="29"/>
                  </a:lnTo>
                  <a:lnTo>
                    <a:pt x="37" y="7"/>
                  </a:lnTo>
                  <a:close/>
                </a:path>
              </a:pathLst>
            </a:custGeom>
            <a:solidFill>
              <a:schemeClr val="hlink"/>
            </a:solidFill>
            <a:ln w="9525">
              <a:noFill/>
              <a:round/>
              <a:headEnd/>
              <a:tailEnd/>
            </a:ln>
          </p:spPr>
          <p:txBody>
            <a:bodyPr/>
            <a:lstStyle/>
            <a:p>
              <a:endParaRPr lang="en-US"/>
            </a:p>
          </p:txBody>
        </p:sp>
        <p:sp>
          <p:nvSpPr>
            <p:cNvPr id="181465" name="Freeform 217"/>
            <p:cNvSpPr>
              <a:spLocks noChangeAspect="1"/>
            </p:cNvSpPr>
            <p:nvPr/>
          </p:nvSpPr>
          <p:spPr bwMode="auto">
            <a:xfrm>
              <a:off x="1666" y="3311"/>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66" name="Freeform 218"/>
            <p:cNvSpPr>
              <a:spLocks noChangeAspect="1"/>
            </p:cNvSpPr>
            <p:nvPr/>
          </p:nvSpPr>
          <p:spPr bwMode="auto">
            <a:xfrm>
              <a:off x="1659" y="3289"/>
              <a:ext cx="66" cy="44"/>
            </a:xfrm>
            <a:custGeom>
              <a:avLst/>
              <a:gdLst/>
              <a:ahLst/>
              <a:cxnLst>
                <a:cxn ang="0">
                  <a:pos x="44" y="14"/>
                </a:cxn>
                <a:cxn ang="0">
                  <a:pos x="36" y="0"/>
                </a:cxn>
                <a:cxn ang="0">
                  <a:pos x="0" y="22"/>
                </a:cxn>
                <a:cxn ang="0">
                  <a:pos x="7" y="29"/>
                </a:cxn>
                <a:cxn ang="0">
                  <a:pos x="44" y="14"/>
                </a:cxn>
              </a:cxnLst>
              <a:rect l="0" t="0" r="r" b="b"/>
              <a:pathLst>
                <a:path w="44" h="29">
                  <a:moveTo>
                    <a:pt x="44" y="14"/>
                  </a:moveTo>
                  <a:lnTo>
                    <a:pt x="36" y="0"/>
                  </a:lnTo>
                  <a:lnTo>
                    <a:pt x="0" y="22"/>
                  </a:lnTo>
                  <a:lnTo>
                    <a:pt x="7" y="29"/>
                  </a:lnTo>
                  <a:lnTo>
                    <a:pt x="44" y="14"/>
                  </a:lnTo>
                  <a:close/>
                </a:path>
              </a:pathLst>
            </a:custGeom>
            <a:solidFill>
              <a:schemeClr val="hlink"/>
            </a:solidFill>
            <a:ln w="9525">
              <a:noFill/>
              <a:round/>
              <a:headEnd/>
              <a:tailEnd/>
            </a:ln>
          </p:spPr>
          <p:txBody>
            <a:bodyPr/>
            <a:lstStyle/>
            <a:p>
              <a:endParaRPr lang="en-US"/>
            </a:p>
          </p:txBody>
        </p:sp>
        <p:sp>
          <p:nvSpPr>
            <p:cNvPr id="181467" name="Freeform 219"/>
            <p:cNvSpPr>
              <a:spLocks noChangeAspect="1"/>
            </p:cNvSpPr>
            <p:nvPr/>
          </p:nvSpPr>
          <p:spPr bwMode="auto">
            <a:xfrm>
              <a:off x="1703" y="3289"/>
              <a:ext cx="2" cy="21"/>
            </a:xfrm>
            <a:custGeom>
              <a:avLst/>
              <a:gdLst/>
              <a:ahLst/>
              <a:cxnLst>
                <a:cxn ang="0">
                  <a:pos x="0" y="14"/>
                </a:cxn>
                <a:cxn ang="0">
                  <a:pos x="0" y="14"/>
                </a:cxn>
                <a:cxn ang="0">
                  <a:pos x="0" y="14"/>
                </a:cxn>
                <a:cxn ang="0">
                  <a:pos x="0" y="0"/>
                </a:cxn>
                <a:cxn ang="0">
                  <a:pos x="0" y="14"/>
                </a:cxn>
              </a:cxnLst>
              <a:rect l="0" t="0" r="r" b="b"/>
              <a:pathLst>
                <a:path h="14">
                  <a:moveTo>
                    <a:pt x="0" y="14"/>
                  </a:moveTo>
                  <a:lnTo>
                    <a:pt x="0" y="14"/>
                  </a:lnTo>
                  <a:lnTo>
                    <a:pt x="0" y="14"/>
                  </a:lnTo>
                  <a:lnTo>
                    <a:pt x="0" y="0"/>
                  </a:lnTo>
                  <a:lnTo>
                    <a:pt x="0" y="14"/>
                  </a:lnTo>
                  <a:close/>
                </a:path>
              </a:pathLst>
            </a:custGeom>
            <a:solidFill>
              <a:schemeClr val="hlink"/>
            </a:solidFill>
            <a:ln w="9525">
              <a:noFill/>
              <a:round/>
              <a:headEnd/>
              <a:tailEnd/>
            </a:ln>
          </p:spPr>
          <p:txBody>
            <a:bodyPr/>
            <a:lstStyle/>
            <a:p>
              <a:endParaRPr lang="en-US"/>
            </a:p>
          </p:txBody>
        </p:sp>
        <p:sp>
          <p:nvSpPr>
            <p:cNvPr id="181468" name="Freeform 220"/>
            <p:cNvSpPr>
              <a:spLocks noChangeAspect="1"/>
            </p:cNvSpPr>
            <p:nvPr/>
          </p:nvSpPr>
          <p:spPr bwMode="auto">
            <a:xfrm>
              <a:off x="1695" y="3267"/>
              <a:ext cx="56" cy="54"/>
            </a:xfrm>
            <a:custGeom>
              <a:avLst/>
              <a:gdLst/>
              <a:ahLst/>
              <a:cxnLst>
                <a:cxn ang="0">
                  <a:pos x="37" y="14"/>
                </a:cxn>
                <a:cxn ang="0">
                  <a:pos x="30" y="0"/>
                </a:cxn>
                <a:cxn ang="0">
                  <a:pos x="0" y="22"/>
                </a:cxn>
                <a:cxn ang="0">
                  <a:pos x="8" y="36"/>
                </a:cxn>
                <a:cxn ang="0">
                  <a:pos x="37" y="14"/>
                </a:cxn>
              </a:cxnLst>
              <a:rect l="0" t="0" r="r" b="b"/>
              <a:pathLst>
                <a:path w="37" h="36">
                  <a:moveTo>
                    <a:pt x="37" y="14"/>
                  </a:moveTo>
                  <a:lnTo>
                    <a:pt x="30" y="0"/>
                  </a:lnTo>
                  <a:lnTo>
                    <a:pt x="0" y="22"/>
                  </a:lnTo>
                  <a:lnTo>
                    <a:pt x="8" y="36"/>
                  </a:lnTo>
                  <a:lnTo>
                    <a:pt x="37" y="14"/>
                  </a:lnTo>
                  <a:close/>
                </a:path>
              </a:pathLst>
            </a:custGeom>
            <a:solidFill>
              <a:schemeClr val="hlink"/>
            </a:solidFill>
            <a:ln w="9525">
              <a:noFill/>
              <a:round/>
              <a:headEnd/>
              <a:tailEnd/>
            </a:ln>
          </p:spPr>
          <p:txBody>
            <a:bodyPr/>
            <a:lstStyle/>
            <a:p>
              <a:endParaRPr lang="en-US"/>
            </a:p>
          </p:txBody>
        </p:sp>
        <p:sp>
          <p:nvSpPr>
            <p:cNvPr id="181469" name="Freeform 221"/>
            <p:cNvSpPr>
              <a:spLocks noChangeAspect="1"/>
            </p:cNvSpPr>
            <p:nvPr/>
          </p:nvSpPr>
          <p:spPr bwMode="auto">
            <a:xfrm>
              <a:off x="1732" y="3267"/>
              <a:ext cx="2" cy="21"/>
            </a:xfrm>
            <a:custGeom>
              <a:avLst/>
              <a:gdLst/>
              <a:ahLst/>
              <a:cxnLst>
                <a:cxn ang="0">
                  <a:pos x="0" y="7"/>
                </a:cxn>
                <a:cxn ang="0">
                  <a:pos x="0" y="14"/>
                </a:cxn>
                <a:cxn ang="0">
                  <a:pos x="0" y="14"/>
                </a:cxn>
                <a:cxn ang="0">
                  <a:pos x="0" y="0"/>
                </a:cxn>
                <a:cxn ang="0">
                  <a:pos x="0" y="7"/>
                </a:cxn>
              </a:cxnLst>
              <a:rect l="0" t="0" r="r" b="b"/>
              <a:pathLst>
                <a:path h="14">
                  <a:moveTo>
                    <a:pt x="0" y="7"/>
                  </a:moveTo>
                  <a:lnTo>
                    <a:pt x="0" y="14"/>
                  </a:lnTo>
                  <a:lnTo>
                    <a:pt x="0" y="14"/>
                  </a:lnTo>
                  <a:lnTo>
                    <a:pt x="0" y="0"/>
                  </a:lnTo>
                  <a:lnTo>
                    <a:pt x="0" y="7"/>
                  </a:lnTo>
                  <a:close/>
                </a:path>
              </a:pathLst>
            </a:custGeom>
            <a:solidFill>
              <a:schemeClr val="hlink"/>
            </a:solidFill>
            <a:ln w="9525">
              <a:noFill/>
              <a:round/>
              <a:headEnd/>
              <a:tailEnd/>
            </a:ln>
          </p:spPr>
          <p:txBody>
            <a:bodyPr/>
            <a:lstStyle/>
            <a:p>
              <a:endParaRPr lang="en-US"/>
            </a:p>
          </p:txBody>
        </p:sp>
        <p:sp>
          <p:nvSpPr>
            <p:cNvPr id="181470" name="Freeform 222"/>
            <p:cNvSpPr>
              <a:spLocks noChangeAspect="1"/>
            </p:cNvSpPr>
            <p:nvPr/>
          </p:nvSpPr>
          <p:spPr bwMode="auto">
            <a:xfrm>
              <a:off x="1725" y="3237"/>
              <a:ext cx="66" cy="56"/>
            </a:xfrm>
            <a:custGeom>
              <a:avLst/>
              <a:gdLst/>
              <a:ahLst/>
              <a:cxnLst>
                <a:cxn ang="0">
                  <a:pos x="44" y="15"/>
                </a:cxn>
                <a:cxn ang="0">
                  <a:pos x="37" y="0"/>
                </a:cxn>
                <a:cxn ang="0">
                  <a:pos x="0" y="30"/>
                </a:cxn>
                <a:cxn ang="0">
                  <a:pos x="7" y="37"/>
                </a:cxn>
                <a:cxn ang="0">
                  <a:pos x="44" y="15"/>
                </a:cxn>
              </a:cxnLst>
              <a:rect l="0" t="0" r="r" b="b"/>
              <a:pathLst>
                <a:path w="44" h="37">
                  <a:moveTo>
                    <a:pt x="44" y="15"/>
                  </a:moveTo>
                  <a:lnTo>
                    <a:pt x="37" y="0"/>
                  </a:lnTo>
                  <a:lnTo>
                    <a:pt x="0" y="30"/>
                  </a:lnTo>
                  <a:lnTo>
                    <a:pt x="7" y="37"/>
                  </a:lnTo>
                  <a:lnTo>
                    <a:pt x="44" y="15"/>
                  </a:lnTo>
                  <a:close/>
                </a:path>
              </a:pathLst>
            </a:custGeom>
            <a:solidFill>
              <a:schemeClr val="hlink"/>
            </a:solidFill>
            <a:ln w="9525">
              <a:noFill/>
              <a:round/>
              <a:headEnd/>
              <a:tailEnd/>
            </a:ln>
          </p:spPr>
          <p:txBody>
            <a:bodyPr/>
            <a:lstStyle/>
            <a:p>
              <a:endParaRPr lang="en-US"/>
            </a:p>
          </p:txBody>
        </p:sp>
        <p:sp>
          <p:nvSpPr>
            <p:cNvPr id="181471" name="Freeform 223"/>
            <p:cNvSpPr>
              <a:spLocks noChangeAspect="1"/>
            </p:cNvSpPr>
            <p:nvPr/>
          </p:nvSpPr>
          <p:spPr bwMode="auto">
            <a:xfrm>
              <a:off x="1769" y="3244"/>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hlink"/>
            </a:solidFill>
            <a:ln w="9525">
              <a:noFill/>
              <a:round/>
              <a:headEnd/>
              <a:tailEnd/>
            </a:ln>
          </p:spPr>
          <p:txBody>
            <a:bodyPr/>
            <a:lstStyle/>
            <a:p>
              <a:endParaRPr lang="en-US"/>
            </a:p>
          </p:txBody>
        </p:sp>
        <p:sp>
          <p:nvSpPr>
            <p:cNvPr id="181472" name="Freeform 224"/>
            <p:cNvSpPr>
              <a:spLocks noChangeAspect="1"/>
            </p:cNvSpPr>
            <p:nvPr/>
          </p:nvSpPr>
          <p:spPr bwMode="auto">
            <a:xfrm>
              <a:off x="1762" y="3215"/>
              <a:ext cx="56" cy="56"/>
            </a:xfrm>
            <a:custGeom>
              <a:avLst/>
              <a:gdLst/>
              <a:ahLst/>
              <a:cxnLst>
                <a:cxn ang="0">
                  <a:pos x="37" y="7"/>
                </a:cxn>
                <a:cxn ang="0">
                  <a:pos x="29" y="0"/>
                </a:cxn>
                <a:cxn ang="0">
                  <a:pos x="0" y="22"/>
                </a:cxn>
                <a:cxn ang="0">
                  <a:pos x="7" y="37"/>
                </a:cxn>
                <a:cxn ang="0">
                  <a:pos x="37" y="7"/>
                </a:cxn>
              </a:cxnLst>
              <a:rect l="0" t="0" r="r" b="b"/>
              <a:pathLst>
                <a:path w="37" h="37">
                  <a:moveTo>
                    <a:pt x="37" y="7"/>
                  </a:moveTo>
                  <a:lnTo>
                    <a:pt x="29" y="0"/>
                  </a:lnTo>
                  <a:lnTo>
                    <a:pt x="0" y="22"/>
                  </a:lnTo>
                  <a:lnTo>
                    <a:pt x="7" y="37"/>
                  </a:lnTo>
                  <a:lnTo>
                    <a:pt x="37" y="7"/>
                  </a:lnTo>
                  <a:close/>
                </a:path>
              </a:pathLst>
            </a:custGeom>
            <a:solidFill>
              <a:schemeClr val="hlink"/>
            </a:solidFill>
            <a:ln w="9525">
              <a:noFill/>
              <a:round/>
              <a:headEnd/>
              <a:tailEnd/>
            </a:ln>
          </p:spPr>
          <p:txBody>
            <a:bodyPr/>
            <a:lstStyle/>
            <a:p>
              <a:endParaRPr lang="en-US"/>
            </a:p>
          </p:txBody>
        </p:sp>
        <p:sp>
          <p:nvSpPr>
            <p:cNvPr id="181473" name="Freeform 225"/>
            <p:cNvSpPr>
              <a:spLocks noChangeAspect="1"/>
            </p:cNvSpPr>
            <p:nvPr/>
          </p:nvSpPr>
          <p:spPr bwMode="auto">
            <a:xfrm>
              <a:off x="1799" y="3215"/>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74" name="Freeform 226"/>
            <p:cNvSpPr>
              <a:spLocks noChangeAspect="1"/>
            </p:cNvSpPr>
            <p:nvPr/>
          </p:nvSpPr>
          <p:spPr bwMode="auto">
            <a:xfrm>
              <a:off x="1791" y="3178"/>
              <a:ext cx="66" cy="66"/>
            </a:xfrm>
            <a:custGeom>
              <a:avLst/>
              <a:gdLst/>
              <a:ahLst/>
              <a:cxnLst>
                <a:cxn ang="0">
                  <a:pos x="44" y="15"/>
                </a:cxn>
                <a:cxn ang="0">
                  <a:pos x="37" y="0"/>
                </a:cxn>
                <a:cxn ang="0">
                  <a:pos x="0" y="37"/>
                </a:cxn>
                <a:cxn ang="0">
                  <a:pos x="8" y="44"/>
                </a:cxn>
                <a:cxn ang="0">
                  <a:pos x="44" y="15"/>
                </a:cxn>
              </a:cxnLst>
              <a:rect l="0" t="0" r="r" b="b"/>
              <a:pathLst>
                <a:path w="44" h="44">
                  <a:moveTo>
                    <a:pt x="44" y="15"/>
                  </a:moveTo>
                  <a:lnTo>
                    <a:pt x="37" y="0"/>
                  </a:lnTo>
                  <a:lnTo>
                    <a:pt x="0" y="37"/>
                  </a:lnTo>
                  <a:lnTo>
                    <a:pt x="8" y="44"/>
                  </a:lnTo>
                  <a:lnTo>
                    <a:pt x="44" y="15"/>
                  </a:lnTo>
                  <a:close/>
                </a:path>
              </a:pathLst>
            </a:custGeom>
            <a:solidFill>
              <a:schemeClr val="hlink"/>
            </a:solidFill>
            <a:ln w="9525">
              <a:noFill/>
              <a:round/>
              <a:headEnd/>
              <a:tailEnd/>
            </a:ln>
          </p:spPr>
          <p:txBody>
            <a:bodyPr/>
            <a:lstStyle/>
            <a:p>
              <a:endParaRPr lang="en-US"/>
            </a:p>
          </p:txBody>
        </p:sp>
        <p:sp>
          <p:nvSpPr>
            <p:cNvPr id="181475" name="Freeform 227"/>
            <p:cNvSpPr>
              <a:spLocks noChangeAspect="1"/>
            </p:cNvSpPr>
            <p:nvPr/>
          </p:nvSpPr>
          <p:spPr bwMode="auto">
            <a:xfrm>
              <a:off x="1828" y="3149"/>
              <a:ext cx="66" cy="66"/>
            </a:xfrm>
            <a:custGeom>
              <a:avLst/>
              <a:gdLst/>
              <a:ahLst/>
              <a:cxnLst>
                <a:cxn ang="0">
                  <a:pos x="44" y="7"/>
                </a:cxn>
                <a:cxn ang="0">
                  <a:pos x="30" y="0"/>
                </a:cxn>
                <a:cxn ang="0">
                  <a:pos x="0" y="29"/>
                </a:cxn>
                <a:cxn ang="0">
                  <a:pos x="7" y="44"/>
                </a:cxn>
                <a:cxn ang="0">
                  <a:pos x="44" y="7"/>
                </a:cxn>
              </a:cxnLst>
              <a:rect l="0" t="0" r="r" b="b"/>
              <a:pathLst>
                <a:path w="44" h="44">
                  <a:moveTo>
                    <a:pt x="44" y="7"/>
                  </a:moveTo>
                  <a:lnTo>
                    <a:pt x="30" y="0"/>
                  </a:lnTo>
                  <a:lnTo>
                    <a:pt x="0" y="29"/>
                  </a:lnTo>
                  <a:lnTo>
                    <a:pt x="7" y="44"/>
                  </a:lnTo>
                  <a:lnTo>
                    <a:pt x="44" y="7"/>
                  </a:lnTo>
                  <a:close/>
                </a:path>
              </a:pathLst>
            </a:custGeom>
            <a:solidFill>
              <a:schemeClr val="hlink"/>
            </a:solidFill>
            <a:ln w="9525">
              <a:noFill/>
              <a:round/>
              <a:headEnd/>
              <a:tailEnd/>
            </a:ln>
          </p:spPr>
          <p:txBody>
            <a:bodyPr/>
            <a:lstStyle/>
            <a:p>
              <a:endParaRPr lang="en-US"/>
            </a:p>
          </p:txBody>
        </p:sp>
        <p:sp>
          <p:nvSpPr>
            <p:cNvPr id="181476" name="Freeform 228"/>
            <p:cNvSpPr>
              <a:spLocks noChangeAspect="1"/>
            </p:cNvSpPr>
            <p:nvPr/>
          </p:nvSpPr>
          <p:spPr bwMode="auto">
            <a:xfrm>
              <a:off x="1865" y="3149"/>
              <a:ext cx="11" cy="11"/>
            </a:xfrm>
            <a:custGeom>
              <a:avLst/>
              <a:gdLst/>
              <a:ahLst/>
              <a:cxnLst>
                <a:cxn ang="0">
                  <a:pos x="7" y="7"/>
                </a:cxn>
                <a:cxn ang="0">
                  <a:pos x="7" y="7"/>
                </a:cxn>
                <a:cxn ang="0">
                  <a:pos x="7" y="7"/>
                </a:cxn>
                <a:cxn ang="0">
                  <a:pos x="0" y="0"/>
                </a:cxn>
                <a:cxn ang="0">
                  <a:pos x="7" y="7"/>
                </a:cxn>
              </a:cxnLst>
              <a:rect l="0" t="0" r="r" b="b"/>
              <a:pathLst>
                <a:path w="7" h="7">
                  <a:moveTo>
                    <a:pt x="7" y="7"/>
                  </a:moveTo>
                  <a:lnTo>
                    <a:pt x="7" y="7"/>
                  </a:lnTo>
                  <a:lnTo>
                    <a:pt x="7" y="7"/>
                  </a:lnTo>
                  <a:lnTo>
                    <a:pt x="0" y="0"/>
                  </a:lnTo>
                  <a:lnTo>
                    <a:pt x="7" y="7"/>
                  </a:lnTo>
                  <a:close/>
                </a:path>
              </a:pathLst>
            </a:custGeom>
            <a:solidFill>
              <a:schemeClr val="hlink"/>
            </a:solidFill>
            <a:ln w="9525">
              <a:noFill/>
              <a:round/>
              <a:headEnd/>
              <a:tailEnd/>
            </a:ln>
          </p:spPr>
          <p:txBody>
            <a:bodyPr/>
            <a:lstStyle/>
            <a:p>
              <a:endParaRPr lang="en-US"/>
            </a:p>
          </p:txBody>
        </p:sp>
        <p:sp>
          <p:nvSpPr>
            <p:cNvPr id="181477" name="Freeform 229"/>
            <p:cNvSpPr>
              <a:spLocks noChangeAspect="1"/>
            </p:cNvSpPr>
            <p:nvPr/>
          </p:nvSpPr>
          <p:spPr bwMode="auto">
            <a:xfrm>
              <a:off x="1858" y="3112"/>
              <a:ext cx="66" cy="66"/>
            </a:xfrm>
            <a:custGeom>
              <a:avLst/>
              <a:gdLst/>
              <a:ahLst/>
              <a:cxnLst>
                <a:cxn ang="0">
                  <a:pos x="44" y="7"/>
                </a:cxn>
                <a:cxn ang="0">
                  <a:pos x="36" y="0"/>
                </a:cxn>
                <a:cxn ang="0">
                  <a:pos x="0" y="37"/>
                </a:cxn>
                <a:cxn ang="0">
                  <a:pos x="14" y="44"/>
                </a:cxn>
                <a:cxn ang="0">
                  <a:pos x="44" y="7"/>
                </a:cxn>
              </a:cxnLst>
              <a:rect l="0" t="0" r="r" b="b"/>
              <a:pathLst>
                <a:path w="44" h="44">
                  <a:moveTo>
                    <a:pt x="44" y="7"/>
                  </a:moveTo>
                  <a:lnTo>
                    <a:pt x="36" y="0"/>
                  </a:lnTo>
                  <a:lnTo>
                    <a:pt x="0" y="37"/>
                  </a:lnTo>
                  <a:lnTo>
                    <a:pt x="14" y="44"/>
                  </a:lnTo>
                  <a:lnTo>
                    <a:pt x="44" y="7"/>
                  </a:lnTo>
                  <a:close/>
                </a:path>
              </a:pathLst>
            </a:custGeom>
            <a:solidFill>
              <a:schemeClr val="hlink"/>
            </a:solidFill>
            <a:ln w="9525">
              <a:noFill/>
              <a:round/>
              <a:headEnd/>
              <a:tailEnd/>
            </a:ln>
          </p:spPr>
          <p:txBody>
            <a:bodyPr/>
            <a:lstStyle/>
            <a:p>
              <a:endParaRPr lang="en-US"/>
            </a:p>
          </p:txBody>
        </p:sp>
        <p:sp>
          <p:nvSpPr>
            <p:cNvPr id="181478" name="Freeform 230"/>
            <p:cNvSpPr>
              <a:spLocks noChangeAspect="1"/>
            </p:cNvSpPr>
            <p:nvPr/>
          </p:nvSpPr>
          <p:spPr bwMode="auto">
            <a:xfrm>
              <a:off x="1902" y="311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79" name="Freeform 231"/>
            <p:cNvSpPr>
              <a:spLocks noChangeAspect="1"/>
            </p:cNvSpPr>
            <p:nvPr/>
          </p:nvSpPr>
          <p:spPr bwMode="auto">
            <a:xfrm>
              <a:off x="1894" y="3068"/>
              <a:ext cx="68" cy="77"/>
            </a:xfrm>
            <a:custGeom>
              <a:avLst/>
              <a:gdLst/>
              <a:ahLst/>
              <a:cxnLst>
                <a:cxn ang="0">
                  <a:pos x="45" y="7"/>
                </a:cxn>
                <a:cxn ang="0">
                  <a:pos x="30" y="0"/>
                </a:cxn>
                <a:cxn ang="0">
                  <a:pos x="0" y="44"/>
                </a:cxn>
                <a:cxn ang="0">
                  <a:pos x="8" y="51"/>
                </a:cxn>
                <a:cxn ang="0">
                  <a:pos x="45" y="7"/>
                </a:cxn>
              </a:cxnLst>
              <a:rect l="0" t="0" r="r" b="b"/>
              <a:pathLst>
                <a:path w="45" h="51">
                  <a:moveTo>
                    <a:pt x="45" y="7"/>
                  </a:moveTo>
                  <a:lnTo>
                    <a:pt x="30" y="0"/>
                  </a:lnTo>
                  <a:lnTo>
                    <a:pt x="0" y="44"/>
                  </a:lnTo>
                  <a:lnTo>
                    <a:pt x="8" y="51"/>
                  </a:lnTo>
                  <a:lnTo>
                    <a:pt x="45" y="7"/>
                  </a:lnTo>
                  <a:close/>
                </a:path>
              </a:pathLst>
            </a:custGeom>
            <a:solidFill>
              <a:schemeClr val="hlink"/>
            </a:solidFill>
            <a:ln w="9525">
              <a:noFill/>
              <a:round/>
              <a:headEnd/>
              <a:tailEnd/>
            </a:ln>
          </p:spPr>
          <p:txBody>
            <a:bodyPr/>
            <a:lstStyle/>
            <a:p>
              <a:endParaRPr lang="en-US"/>
            </a:p>
          </p:txBody>
        </p:sp>
        <p:sp>
          <p:nvSpPr>
            <p:cNvPr id="181480" name="Freeform 232"/>
            <p:cNvSpPr>
              <a:spLocks noChangeAspect="1"/>
            </p:cNvSpPr>
            <p:nvPr/>
          </p:nvSpPr>
          <p:spPr bwMode="auto">
            <a:xfrm>
              <a:off x="1931" y="3068"/>
              <a:ext cx="12" cy="11"/>
            </a:xfrm>
            <a:custGeom>
              <a:avLst/>
              <a:gdLst/>
              <a:ahLst/>
              <a:cxnLst>
                <a:cxn ang="0">
                  <a:pos x="8" y="7"/>
                </a:cxn>
                <a:cxn ang="0">
                  <a:pos x="8" y="7"/>
                </a:cxn>
                <a:cxn ang="0">
                  <a:pos x="8" y="7"/>
                </a:cxn>
                <a:cxn ang="0">
                  <a:pos x="0" y="0"/>
                </a:cxn>
                <a:cxn ang="0">
                  <a:pos x="8" y="7"/>
                </a:cxn>
              </a:cxnLst>
              <a:rect l="0" t="0" r="r" b="b"/>
              <a:pathLst>
                <a:path w="8" h="7">
                  <a:moveTo>
                    <a:pt x="8" y="7"/>
                  </a:moveTo>
                  <a:lnTo>
                    <a:pt x="8" y="7"/>
                  </a:lnTo>
                  <a:lnTo>
                    <a:pt x="8" y="7"/>
                  </a:lnTo>
                  <a:lnTo>
                    <a:pt x="0" y="0"/>
                  </a:lnTo>
                  <a:lnTo>
                    <a:pt x="8" y="7"/>
                  </a:lnTo>
                  <a:close/>
                </a:path>
              </a:pathLst>
            </a:custGeom>
            <a:solidFill>
              <a:schemeClr val="hlink"/>
            </a:solidFill>
            <a:ln w="9525">
              <a:noFill/>
              <a:round/>
              <a:headEnd/>
              <a:tailEnd/>
            </a:ln>
          </p:spPr>
          <p:txBody>
            <a:bodyPr/>
            <a:lstStyle/>
            <a:p>
              <a:endParaRPr lang="en-US"/>
            </a:p>
          </p:txBody>
        </p:sp>
        <p:sp>
          <p:nvSpPr>
            <p:cNvPr id="181481" name="Freeform 233"/>
            <p:cNvSpPr>
              <a:spLocks noChangeAspect="1"/>
            </p:cNvSpPr>
            <p:nvPr/>
          </p:nvSpPr>
          <p:spPr bwMode="auto">
            <a:xfrm>
              <a:off x="1924" y="3023"/>
              <a:ext cx="66" cy="78"/>
            </a:xfrm>
            <a:custGeom>
              <a:avLst/>
              <a:gdLst/>
              <a:ahLst/>
              <a:cxnLst>
                <a:cxn ang="0">
                  <a:pos x="44" y="8"/>
                </a:cxn>
                <a:cxn ang="0">
                  <a:pos x="37" y="0"/>
                </a:cxn>
                <a:cxn ang="0">
                  <a:pos x="0" y="45"/>
                </a:cxn>
                <a:cxn ang="0">
                  <a:pos x="15" y="52"/>
                </a:cxn>
                <a:cxn ang="0">
                  <a:pos x="44" y="8"/>
                </a:cxn>
              </a:cxnLst>
              <a:rect l="0" t="0" r="r" b="b"/>
              <a:pathLst>
                <a:path w="44" h="52">
                  <a:moveTo>
                    <a:pt x="44" y="8"/>
                  </a:moveTo>
                  <a:lnTo>
                    <a:pt x="37" y="0"/>
                  </a:lnTo>
                  <a:lnTo>
                    <a:pt x="0" y="45"/>
                  </a:lnTo>
                  <a:lnTo>
                    <a:pt x="15" y="52"/>
                  </a:lnTo>
                  <a:lnTo>
                    <a:pt x="44" y="8"/>
                  </a:lnTo>
                  <a:close/>
                </a:path>
              </a:pathLst>
            </a:custGeom>
            <a:solidFill>
              <a:schemeClr val="hlink"/>
            </a:solidFill>
            <a:ln w="9525">
              <a:noFill/>
              <a:round/>
              <a:headEnd/>
              <a:tailEnd/>
            </a:ln>
          </p:spPr>
          <p:txBody>
            <a:bodyPr/>
            <a:lstStyle/>
            <a:p>
              <a:endParaRPr lang="en-US"/>
            </a:p>
          </p:txBody>
        </p:sp>
        <p:sp>
          <p:nvSpPr>
            <p:cNvPr id="181482" name="Freeform 234"/>
            <p:cNvSpPr>
              <a:spLocks noChangeAspect="1"/>
            </p:cNvSpPr>
            <p:nvPr/>
          </p:nvSpPr>
          <p:spPr bwMode="auto">
            <a:xfrm>
              <a:off x="1968" y="3023"/>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hlink"/>
            </a:solidFill>
            <a:ln w="9525">
              <a:noFill/>
              <a:round/>
              <a:headEnd/>
              <a:tailEnd/>
            </a:ln>
          </p:spPr>
          <p:txBody>
            <a:bodyPr/>
            <a:lstStyle/>
            <a:p>
              <a:endParaRPr lang="en-US"/>
            </a:p>
          </p:txBody>
        </p:sp>
        <p:sp>
          <p:nvSpPr>
            <p:cNvPr id="181483" name="Freeform 235"/>
            <p:cNvSpPr>
              <a:spLocks noChangeAspect="1"/>
            </p:cNvSpPr>
            <p:nvPr/>
          </p:nvSpPr>
          <p:spPr bwMode="auto">
            <a:xfrm>
              <a:off x="1961" y="2979"/>
              <a:ext cx="66" cy="78"/>
            </a:xfrm>
            <a:custGeom>
              <a:avLst/>
              <a:gdLst/>
              <a:ahLst/>
              <a:cxnLst>
                <a:cxn ang="0">
                  <a:pos x="44" y="8"/>
                </a:cxn>
                <a:cxn ang="0">
                  <a:pos x="29" y="0"/>
                </a:cxn>
                <a:cxn ang="0">
                  <a:pos x="0" y="44"/>
                </a:cxn>
                <a:cxn ang="0">
                  <a:pos x="7" y="52"/>
                </a:cxn>
                <a:cxn ang="0">
                  <a:pos x="44" y="8"/>
                </a:cxn>
              </a:cxnLst>
              <a:rect l="0" t="0" r="r" b="b"/>
              <a:pathLst>
                <a:path w="44" h="52">
                  <a:moveTo>
                    <a:pt x="44" y="8"/>
                  </a:moveTo>
                  <a:lnTo>
                    <a:pt x="29" y="0"/>
                  </a:lnTo>
                  <a:lnTo>
                    <a:pt x="0" y="44"/>
                  </a:lnTo>
                  <a:lnTo>
                    <a:pt x="7" y="52"/>
                  </a:lnTo>
                  <a:lnTo>
                    <a:pt x="44" y="8"/>
                  </a:lnTo>
                  <a:close/>
                </a:path>
              </a:pathLst>
            </a:custGeom>
            <a:solidFill>
              <a:schemeClr val="hlink"/>
            </a:solidFill>
            <a:ln w="9525">
              <a:noFill/>
              <a:round/>
              <a:headEnd/>
              <a:tailEnd/>
            </a:ln>
          </p:spPr>
          <p:txBody>
            <a:bodyPr/>
            <a:lstStyle/>
            <a:p>
              <a:endParaRPr lang="en-US"/>
            </a:p>
          </p:txBody>
        </p:sp>
        <p:sp>
          <p:nvSpPr>
            <p:cNvPr id="181484" name="Freeform 236"/>
            <p:cNvSpPr>
              <a:spLocks noChangeAspect="1"/>
            </p:cNvSpPr>
            <p:nvPr/>
          </p:nvSpPr>
          <p:spPr bwMode="auto">
            <a:xfrm>
              <a:off x="1998" y="2979"/>
              <a:ext cx="11" cy="12"/>
            </a:xfrm>
            <a:custGeom>
              <a:avLst/>
              <a:gdLst/>
              <a:ahLst/>
              <a:cxnLst>
                <a:cxn ang="0">
                  <a:pos x="7" y="8"/>
                </a:cxn>
                <a:cxn ang="0">
                  <a:pos x="7" y="8"/>
                </a:cxn>
                <a:cxn ang="0">
                  <a:pos x="7" y="8"/>
                </a:cxn>
                <a:cxn ang="0">
                  <a:pos x="0" y="0"/>
                </a:cxn>
                <a:cxn ang="0">
                  <a:pos x="7" y="8"/>
                </a:cxn>
              </a:cxnLst>
              <a:rect l="0" t="0" r="r" b="b"/>
              <a:pathLst>
                <a:path w="7" h="8">
                  <a:moveTo>
                    <a:pt x="7" y="8"/>
                  </a:moveTo>
                  <a:lnTo>
                    <a:pt x="7" y="8"/>
                  </a:lnTo>
                  <a:lnTo>
                    <a:pt x="7" y="8"/>
                  </a:lnTo>
                  <a:lnTo>
                    <a:pt x="0" y="0"/>
                  </a:lnTo>
                  <a:lnTo>
                    <a:pt x="7" y="8"/>
                  </a:lnTo>
                  <a:close/>
                </a:path>
              </a:pathLst>
            </a:custGeom>
            <a:solidFill>
              <a:schemeClr val="hlink"/>
            </a:solidFill>
            <a:ln w="9525">
              <a:noFill/>
              <a:round/>
              <a:headEnd/>
              <a:tailEnd/>
            </a:ln>
          </p:spPr>
          <p:txBody>
            <a:bodyPr/>
            <a:lstStyle/>
            <a:p>
              <a:endParaRPr lang="en-US"/>
            </a:p>
          </p:txBody>
        </p:sp>
        <p:sp>
          <p:nvSpPr>
            <p:cNvPr id="181485" name="Freeform 237"/>
            <p:cNvSpPr>
              <a:spLocks noChangeAspect="1"/>
            </p:cNvSpPr>
            <p:nvPr/>
          </p:nvSpPr>
          <p:spPr bwMode="auto">
            <a:xfrm>
              <a:off x="1990" y="2928"/>
              <a:ext cx="66" cy="89"/>
            </a:xfrm>
            <a:custGeom>
              <a:avLst/>
              <a:gdLst/>
              <a:ahLst/>
              <a:cxnLst>
                <a:cxn ang="0">
                  <a:pos x="44" y="7"/>
                </a:cxn>
                <a:cxn ang="0">
                  <a:pos x="37" y="0"/>
                </a:cxn>
                <a:cxn ang="0">
                  <a:pos x="0" y="51"/>
                </a:cxn>
                <a:cxn ang="0">
                  <a:pos x="15" y="59"/>
                </a:cxn>
                <a:cxn ang="0">
                  <a:pos x="44" y="7"/>
                </a:cxn>
              </a:cxnLst>
              <a:rect l="0" t="0" r="r" b="b"/>
              <a:pathLst>
                <a:path w="44" h="59">
                  <a:moveTo>
                    <a:pt x="44" y="7"/>
                  </a:moveTo>
                  <a:lnTo>
                    <a:pt x="37" y="0"/>
                  </a:lnTo>
                  <a:lnTo>
                    <a:pt x="0" y="51"/>
                  </a:lnTo>
                  <a:lnTo>
                    <a:pt x="15" y="59"/>
                  </a:lnTo>
                  <a:lnTo>
                    <a:pt x="44" y="7"/>
                  </a:lnTo>
                  <a:close/>
                </a:path>
              </a:pathLst>
            </a:custGeom>
            <a:solidFill>
              <a:schemeClr val="hlink"/>
            </a:solidFill>
            <a:ln w="9525">
              <a:noFill/>
              <a:round/>
              <a:headEnd/>
              <a:tailEnd/>
            </a:ln>
          </p:spPr>
          <p:txBody>
            <a:bodyPr/>
            <a:lstStyle/>
            <a:p>
              <a:endParaRPr lang="en-US"/>
            </a:p>
          </p:txBody>
        </p:sp>
        <p:sp>
          <p:nvSpPr>
            <p:cNvPr id="181486" name="Freeform 238"/>
            <p:cNvSpPr>
              <a:spLocks noChangeAspect="1"/>
            </p:cNvSpPr>
            <p:nvPr/>
          </p:nvSpPr>
          <p:spPr bwMode="auto">
            <a:xfrm>
              <a:off x="2027" y="2869"/>
              <a:ext cx="66" cy="99"/>
            </a:xfrm>
            <a:custGeom>
              <a:avLst/>
              <a:gdLst/>
              <a:ahLst/>
              <a:cxnLst>
                <a:cxn ang="0">
                  <a:pos x="44" y="7"/>
                </a:cxn>
                <a:cxn ang="0">
                  <a:pos x="29" y="0"/>
                </a:cxn>
                <a:cxn ang="0">
                  <a:pos x="0" y="59"/>
                </a:cxn>
                <a:cxn ang="0">
                  <a:pos x="7" y="66"/>
                </a:cxn>
                <a:cxn ang="0">
                  <a:pos x="44" y="7"/>
                </a:cxn>
              </a:cxnLst>
              <a:rect l="0" t="0" r="r" b="b"/>
              <a:pathLst>
                <a:path w="44" h="66">
                  <a:moveTo>
                    <a:pt x="44" y="7"/>
                  </a:moveTo>
                  <a:lnTo>
                    <a:pt x="29" y="0"/>
                  </a:lnTo>
                  <a:lnTo>
                    <a:pt x="0" y="59"/>
                  </a:lnTo>
                  <a:lnTo>
                    <a:pt x="7" y="66"/>
                  </a:lnTo>
                  <a:lnTo>
                    <a:pt x="44" y="7"/>
                  </a:lnTo>
                  <a:close/>
                </a:path>
              </a:pathLst>
            </a:custGeom>
            <a:solidFill>
              <a:schemeClr val="hlink"/>
            </a:solidFill>
            <a:ln w="9525">
              <a:noFill/>
              <a:round/>
              <a:headEnd/>
              <a:tailEnd/>
            </a:ln>
          </p:spPr>
          <p:txBody>
            <a:bodyPr/>
            <a:lstStyle/>
            <a:p>
              <a:endParaRPr lang="en-US"/>
            </a:p>
          </p:txBody>
        </p:sp>
        <p:sp>
          <p:nvSpPr>
            <p:cNvPr id="181487" name="Freeform 239"/>
            <p:cNvSpPr>
              <a:spLocks noChangeAspect="1"/>
            </p:cNvSpPr>
            <p:nvPr/>
          </p:nvSpPr>
          <p:spPr bwMode="auto">
            <a:xfrm>
              <a:off x="2064" y="2876"/>
              <a:ext cx="11" cy="2"/>
            </a:xfrm>
            <a:custGeom>
              <a:avLst/>
              <a:gdLst/>
              <a:ahLst/>
              <a:cxnLst>
                <a:cxn ang="0">
                  <a:pos x="7" y="0"/>
                </a:cxn>
                <a:cxn ang="0">
                  <a:pos x="7" y="0"/>
                </a:cxn>
                <a:cxn ang="0">
                  <a:pos x="7" y="0"/>
                </a:cxn>
                <a:cxn ang="0">
                  <a:pos x="0" y="0"/>
                </a:cxn>
                <a:cxn ang="0">
                  <a:pos x="7" y="0"/>
                </a:cxn>
              </a:cxnLst>
              <a:rect l="0" t="0" r="r" b="b"/>
              <a:pathLst>
                <a:path w="7">
                  <a:moveTo>
                    <a:pt x="7" y="0"/>
                  </a:moveTo>
                  <a:lnTo>
                    <a:pt x="7" y="0"/>
                  </a:lnTo>
                  <a:lnTo>
                    <a:pt x="7" y="0"/>
                  </a:lnTo>
                  <a:lnTo>
                    <a:pt x="0" y="0"/>
                  </a:lnTo>
                  <a:lnTo>
                    <a:pt x="7" y="0"/>
                  </a:lnTo>
                  <a:close/>
                </a:path>
              </a:pathLst>
            </a:custGeom>
            <a:solidFill>
              <a:schemeClr val="hlink"/>
            </a:solidFill>
            <a:ln w="9525">
              <a:noFill/>
              <a:round/>
              <a:headEnd/>
              <a:tailEnd/>
            </a:ln>
          </p:spPr>
          <p:txBody>
            <a:bodyPr/>
            <a:lstStyle/>
            <a:p>
              <a:endParaRPr lang="en-US"/>
            </a:p>
          </p:txBody>
        </p:sp>
        <p:sp>
          <p:nvSpPr>
            <p:cNvPr id="181488" name="Freeform 240"/>
            <p:cNvSpPr>
              <a:spLocks noChangeAspect="1"/>
            </p:cNvSpPr>
            <p:nvPr/>
          </p:nvSpPr>
          <p:spPr bwMode="auto">
            <a:xfrm>
              <a:off x="2056" y="2817"/>
              <a:ext cx="68" cy="89"/>
            </a:xfrm>
            <a:custGeom>
              <a:avLst/>
              <a:gdLst/>
              <a:ahLst/>
              <a:cxnLst>
                <a:cxn ang="0">
                  <a:pos x="45" y="7"/>
                </a:cxn>
                <a:cxn ang="0">
                  <a:pos x="37" y="0"/>
                </a:cxn>
                <a:cxn ang="0">
                  <a:pos x="0" y="52"/>
                </a:cxn>
                <a:cxn ang="0">
                  <a:pos x="15" y="59"/>
                </a:cxn>
                <a:cxn ang="0">
                  <a:pos x="45" y="7"/>
                </a:cxn>
              </a:cxnLst>
              <a:rect l="0" t="0" r="r" b="b"/>
              <a:pathLst>
                <a:path w="45" h="59">
                  <a:moveTo>
                    <a:pt x="45" y="7"/>
                  </a:moveTo>
                  <a:lnTo>
                    <a:pt x="37" y="0"/>
                  </a:lnTo>
                  <a:lnTo>
                    <a:pt x="0" y="52"/>
                  </a:lnTo>
                  <a:lnTo>
                    <a:pt x="15" y="59"/>
                  </a:lnTo>
                  <a:lnTo>
                    <a:pt x="45" y="7"/>
                  </a:lnTo>
                  <a:close/>
                </a:path>
              </a:pathLst>
            </a:custGeom>
            <a:solidFill>
              <a:schemeClr val="hlink"/>
            </a:solidFill>
            <a:ln w="9525">
              <a:noFill/>
              <a:round/>
              <a:headEnd/>
              <a:tailEnd/>
            </a:ln>
          </p:spPr>
          <p:txBody>
            <a:bodyPr/>
            <a:lstStyle/>
            <a:p>
              <a:endParaRPr lang="en-US"/>
            </a:p>
          </p:txBody>
        </p:sp>
        <p:sp>
          <p:nvSpPr>
            <p:cNvPr id="181489" name="Freeform 241"/>
            <p:cNvSpPr>
              <a:spLocks noChangeAspect="1"/>
            </p:cNvSpPr>
            <p:nvPr/>
          </p:nvSpPr>
          <p:spPr bwMode="auto">
            <a:xfrm>
              <a:off x="2093" y="2751"/>
              <a:ext cx="68" cy="110"/>
            </a:xfrm>
            <a:custGeom>
              <a:avLst/>
              <a:gdLst/>
              <a:ahLst/>
              <a:cxnLst>
                <a:cxn ang="0">
                  <a:pos x="45" y="7"/>
                </a:cxn>
                <a:cxn ang="0">
                  <a:pos x="30" y="0"/>
                </a:cxn>
                <a:cxn ang="0">
                  <a:pos x="0" y="66"/>
                </a:cxn>
                <a:cxn ang="0">
                  <a:pos x="8" y="73"/>
                </a:cxn>
                <a:cxn ang="0">
                  <a:pos x="45" y="7"/>
                </a:cxn>
              </a:cxnLst>
              <a:rect l="0" t="0" r="r" b="b"/>
              <a:pathLst>
                <a:path w="45" h="73">
                  <a:moveTo>
                    <a:pt x="45" y="7"/>
                  </a:moveTo>
                  <a:lnTo>
                    <a:pt x="30" y="0"/>
                  </a:lnTo>
                  <a:lnTo>
                    <a:pt x="0" y="66"/>
                  </a:lnTo>
                  <a:lnTo>
                    <a:pt x="8" y="73"/>
                  </a:lnTo>
                  <a:lnTo>
                    <a:pt x="45" y="7"/>
                  </a:lnTo>
                  <a:close/>
                </a:path>
              </a:pathLst>
            </a:custGeom>
            <a:solidFill>
              <a:schemeClr val="hlink"/>
            </a:solidFill>
            <a:ln w="9525">
              <a:noFill/>
              <a:round/>
              <a:headEnd/>
              <a:tailEnd/>
            </a:ln>
          </p:spPr>
          <p:txBody>
            <a:bodyPr/>
            <a:lstStyle/>
            <a:p>
              <a:endParaRPr lang="en-US"/>
            </a:p>
          </p:txBody>
        </p:sp>
        <p:sp>
          <p:nvSpPr>
            <p:cNvPr id="181490" name="Freeform 242"/>
            <p:cNvSpPr>
              <a:spLocks noChangeAspect="1"/>
            </p:cNvSpPr>
            <p:nvPr/>
          </p:nvSpPr>
          <p:spPr bwMode="auto">
            <a:xfrm>
              <a:off x="2130" y="2751"/>
              <a:ext cx="12" cy="11"/>
            </a:xfrm>
            <a:custGeom>
              <a:avLst/>
              <a:gdLst/>
              <a:ahLst/>
              <a:cxnLst>
                <a:cxn ang="0">
                  <a:pos x="8" y="7"/>
                </a:cxn>
                <a:cxn ang="0">
                  <a:pos x="8" y="7"/>
                </a:cxn>
                <a:cxn ang="0">
                  <a:pos x="8" y="7"/>
                </a:cxn>
                <a:cxn ang="0">
                  <a:pos x="0" y="0"/>
                </a:cxn>
                <a:cxn ang="0">
                  <a:pos x="8" y="7"/>
                </a:cxn>
              </a:cxnLst>
              <a:rect l="0" t="0" r="r" b="b"/>
              <a:pathLst>
                <a:path w="8" h="7">
                  <a:moveTo>
                    <a:pt x="8" y="7"/>
                  </a:moveTo>
                  <a:lnTo>
                    <a:pt x="8" y="7"/>
                  </a:lnTo>
                  <a:lnTo>
                    <a:pt x="8" y="7"/>
                  </a:lnTo>
                  <a:lnTo>
                    <a:pt x="0" y="0"/>
                  </a:lnTo>
                  <a:lnTo>
                    <a:pt x="8" y="7"/>
                  </a:lnTo>
                  <a:close/>
                </a:path>
              </a:pathLst>
            </a:custGeom>
            <a:solidFill>
              <a:schemeClr val="hlink"/>
            </a:solidFill>
            <a:ln w="9525">
              <a:noFill/>
              <a:round/>
              <a:headEnd/>
              <a:tailEnd/>
            </a:ln>
          </p:spPr>
          <p:txBody>
            <a:bodyPr/>
            <a:lstStyle/>
            <a:p>
              <a:endParaRPr lang="en-US"/>
            </a:p>
          </p:txBody>
        </p:sp>
        <p:sp>
          <p:nvSpPr>
            <p:cNvPr id="181491" name="Freeform 243"/>
            <p:cNvSpPr>
              <a:spLocks noChangeAspect="1"/>
            </p:cNvSpPr>
            <p:nvPr/>
          </p:nvSpPr>
          <p:spPr bwMode="auto">
            <a:xfrm>
              <a:off x="2123" y="2692"/>
              <a:ext cx="66" cy="99"/>
            </a:xfrm>
            <a:custGeom>
              <a:avLst/>
              <a:gdLst/>
              <a:ahLst/>
              <a:cxnLst>
                <a:cxn ang="0">
                  <a:pos x="44" y="7"/>
                </a:cxn>
                <a:cxn ang="0">
                  <a:pos x="37" y="0"/>
                </a:cxn>
                <a:cxn ang="0">
                  <a:pos x="0" y="59"/>
                </a:cxn>
                <a:cxn ang="0">
                  <a:pos x="15" y="66"/>
                </a:cxn>
                <a:cxn ang="0">
                  <a:pos x="44" y="7"/>
                </a:cxn>
              </a:cxnLst>
              <a:rect l="0" t="0" r="r" b="b"/>
              <a:pathLst>
                <a:path w="44" h="66">
                  <a:moveTo>
                    <a:pt x="44" y="7"/>
                  </a:moveTo>
                  <a:lnTo>
                    <a:pt x="37" y="0"/>
                  </a:lnTo>
                  <a:lnTo>
                    <a:pt x="0" y="59"/>
                  </a:lnTo>
                  <a:lnTo>
                    <a:pt x="15" y="66"/>
                  </a:lnTo>
                  <a:lnTo>
                    <a:pt x="44" y="7"/>
                  </a:lnTo>
                  <a:close/>
                </a:path>
              </a:pathLst>
            </a:custGeom>
            <a:solidFill>
              <a:schemeClr val="hlink"/>
            </a:solidFill>
            <a:ln w="9525">
              <a:noFill/>
              <a:round/>
              <a:headEnd/>
              <a:tailEnd/>
            </a:ln>
          </p:spPr>
          <p:txBody>
            <a:bodyPr/>
            <a:lstStyle/>
            <a:p>
              <a:endParaRPr lang="en-US"/>
            </a:p>
          </p:txBody>
        </p:sp>
        <p:sp>
          <p:nvSpPr>
            <p:cNvPr id="181492" name="Freeform 244"/>
            <p:cNvSpPr>
              <a:spLocks noChangeAspect="1"/>
            </p:cNvSpPr>
            <p:nvPr/>
          </p:nvSpPr>
          <p:spPr bwMode="auto">
            <a:xfrm>
              <a:off x="2167" y="269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493" name="Freeform 245"/>
            <p:cNvSpPr>
              <a:spLocks noChangeAspect="1"/>
            </p:cNvSpPr>
            <p:nvPr/>
          </p:nvSpPr>
          <p:spPr bwMode="auto">
            <a:xfrm>
              <a:off x="2160" y="2625"/>
              <a:ext cx="66" cy="111"/>
            </a:xfrm>
            <a:custGeom>
              <a:avLst/>
              <a:gdLst/>
              <a:ahLst/>
              <a:cxnLst>
                <a:cxn ang="0">
                  <a:pos x="44" y="8"/>
                </a:cxn>
                <a:cxn ang="0">
                  <a:pos x="29" y="0"/>
                </a:cxn>
                <a:cxn ang="0">
                  <a:pos x="0" y="67"/>
                </a:cxn>
                <a:cxn ang="0">
                  <a:pos x="7" y="74"/>
                </a:cxn>
                <a:cxn ang="0">
                  <a:pos x="44" y="8"/>
                </a:cxn>
              </a:cxnLst>
              <a:rect l="0" t="0" r="r" b="b"/>
              <a:pathLst>
                <a:path w="44" h="74">
                  <a:moveTo>
                    <a:pt x="44" y="8"/>
                  </a:moveTo>
                  <a:lnTo>
                    <a:pt x="29" y="0"/>
                  </a:lnTo>
                  <a:lnTo>
                    <a:pt x="0" y="67"/>
                  </a:lnTo>
                  <a:lnTo>
                    <a:pt x="7" y="74"/>
                  </a:lnTo>
                  <a:lnTo>
                    <a:pt x="44" y="8"/>
                  </a:lnTo>
                  <a:close/>
                </a:path>
              </a:pathLst>
            </a:custGeom>
            <a:solidFill>
              <a:schemeClr val="hlink"/>
            </a:solidFill>
            <a:ln w="9525">
              <a:noFill/>
              <a:round/>
              <a:headEnd/>
              <a:tailEnd/>
            </a:ln>
          </p:spPr>
          <p:txBody>
            <a:bodyPr/>
            <a:lstStyle/>
            <a:p>
              <a:endParaRPr lang="en-US"/>
            </a:p>
          </p:txBody>
        </p:sp>
        <p:sp>
          <p:nvSpPr>
            <p:cNvPr id="181494" name="Freeform 246"/>
            <p:cNvSpPr>
              <a:spLocks noChangeAspect="1"/>
            </p:cNvSpPr>
            <p:nvPr/>
          </p:nvSpPr>
          <p:spPr bwMode="auto">
            <a:xfrm>
              <a:off x="2196" y="2625"/>
              <a:ext cx="12" cy="12"/>
            </a:xfrm>
            <a:custGeom>
              <a:avLst/>
              <a:gdLst/>
              <a:ahLst/>
              <a:cxnLst>
                <a:cxn ang="0">
                  <a:pos x="8" y="8"/>
                </a:cxn>
                <a:cxn ang="0">
                  <a:pos x="8" y="8"/>
                </a:cxn>
                <a:cxn ang="0">
                  <a:pos x="8" y="8"/>
                </a:cxn>
                <a:cxn ang="0">
                  <a:pos x="0" y="0"/>
                </a:cxn>
                <a:cxn ang="0">
                  <a:pos x="8" y="8"/>
                </a:cxn>
              </a:cxnLst>
              <a:rect l="0" t="0" r="r" b="b"/>
              <a:pathLst>
                <a:path w="8" h="8">
                  <a:moveTo>
                    <a:pt x="8" y="8"/>
                  </a:moveTo>
                  <a:lnTo>
                    <a:pt x="8" y="8"/>
                  </a:lnTo>
                  <a:lnTo>
                    <a:pt x="8" y="8"/>
                  </a:lnTo>
                  <a:lnTo>
                    <a:pt x="0" y="0"/>
                  </a:lnTo>
                  <a:lnTo>
                    <a:pt x="8" y="8"/>
                  </a:lnTo>
                  <a:close/>
                </a:path>
              </a:pathLst>
            </a:custGeom>
            <a:solidFill>
              <a:schemeClr val="hlink"/>
            </a:solidFill>
            <a:ln w="9525">
              <a:noFill/>
              <a:round/>
              <a:headEnd/>
              <a:tailEnd/>
            </a:ln>
          </p:spPr>
          <p:txBody>
            <a:bodyPr/>
            <a:lstStyle/>
            <a:p>
              <a:endParaRPr lang="en-US"/>
            </a:p>
          </p:txBody>
        </p:sp>
        <p:sp>
          <p:nvSpPr>
            <p:cNvPr id="181495" name="Freeform 247"/>
            <p:cNvSpPr>
              <a:spLocks noChangeAspect="1"/>
            </p:cNvSpPr>
            <p:nvPr/>
          </p:nvSpPr>
          <p:spPr bwMode="auto">
            <a:xfrm>
              <a:off x="2189" y="2559"/>
              <a:ext cx="66" cy="111"/>
            </a:xfrm>
            <a:custGeom>
              <a:avLst/>
              <a:gdLst/>
              <a:ahLst/>
              <a:cxnLst>
                <a:cxn ang="0">
                  <a:pos x="44" y="7"/>
                </a:cxn>
                <a:cxn ang="0">
                  <a:pos x="37" y="0"/>
                </a:cxn>
                <a:cxn ang="0">
                  <a:pos x="0" y="66"/>
                </a:cxn>
                <a:cxn ang="0">
                  <a:pos x="15" y="74"/>
                </a:cxn>
                <a:cxn ang="0">
                  <a:pos x="44" y="7"/>
                </a:cxn>
              </a:cxnLst>
              <a:rect l="0" t="0" r="r" b="b"/>
              <a:pathLst>
                <a:path w="44" h="74">
                  <a:moveTo>
                    <a:pt x="44" y="7"/>
                  </a:moveTo>
                  <a:lnTo>
                    <a:pt x="37" y="0"/>
                  </a:lnTo>
                  <a:lnTo>
                    <a:pt x="0" y="66"/>
                  </a:lnTo>
                  <a:lnTo>
                    <a:pt x="15" y="74"/>
                  </a:lnTo>
                  <a:lnTo>
                    <a:pt x="44" y="7"/>
                  </a:lnTo>
                  <a:close/>
                </a:path>
              </a:pathLst>
            </a:custGeom>
            <a:solidFill>
              <a:schemeClr val="hlink"/>
            </a:solidFill>
            <a:ln w="9525">
              <a:noFill/>
              <a:round/>
              <a:headEnd/>
              <a:tailEnd/>
            </a:ln>
          </p:spPr>
          <p:txBody>
            <a:bodyPr/>
            <a:lstStyle/>
            <a:p>
              <a:endParaRPr lang="en-US"/>
            </a:p>
          </p:txBody>
        </p:sp>
        <p:sp>
          <p:nvSpPr>
            <p:cNvPr id="181496" name="Freeform 248"/>
            <p:cNvSpPr>
              <a:spLocks noChangeAspect="1"/>
            </p:cNvSpPr>
            <p:nvPr/>
          </p:nvSpPr>
          <p:spPr bwMode="auto">
            <a:xfrm>
              <a:off x="2226" y="2485"/>
              <a:ext cx="66" cy="122"/>
            </a:xfrm>
            <a:custGeom>
              <a:avLst/>
              <a:gdLst/>
              <a:ahLst/>
              <a:cxnLst>
                <a:cxn ang="0">
                  <a:pos x="44" y="8"/>
                </a:cxn>
                <a:cxn ang="0">
                  <a:pos x="29" y="0"/>
                </a:cxn>
                <a:cxn ang="0">
                  <a:pos x="0" y="74"/>
                </a:cxn>
                <a:cxn ang="0">
                  <a:pos x="7" y="81"/>
                </a:cxn>
                <a:cxn ang="0">
                  <a:pos x="44" y="8"/>
                </a:cxn>
              </a:cxnLst>
              <a:rect l="0" t="0" r="r" b="b"/>
              <a:pathLst>
                <a:path w="44" h="81">
                  <a:moveTo>
                    <a:pt x="44" y="8"/>
                  </a:moveTo>
                  <a:lnTo>
                    <a:pt x="29" y="0"/>
                  </a:lnTo>
                  <a:lnTo>
                    <a:pt x="0" y="74"/>
                  </a:lnTo>
                  <a:lnTo>
                    <a:pt x="7" y="81"/>
                  </a:lnTo>
                  <a:lnTo>
                    <a:pt x="44" y="8"/>
                  </a:lnTo>
                  <a:close/>
                </a:path>
              </a:pathLst>
            </a:custGeom>
            <a:solidFill>
              <a:schemeClr val="hlink"/>
            </a:solidFill>
            <a:ln w="9525">
              <a:noFill/>
              <a:round/>
              <a:headEnd/>
              <a:tailEnd/>
            </a:ln>
          </p:spPr>
          <p:txBody>
            <a:bodyPr/>
            <a:lstStyle/>
            <a:p>
              <a:endParaRPr lang="en-US"/>
            </a:p>
          </p:txBody>
        </p:sp>
        <p:sp>
          <p:nvSpPr>
            <p:cNvPr id="181497" name="Freeform 249"/>
            <p:cNvSpPr>
              <a:spLocks noChangeAspect="1"/>
            </p:cNvSpPr>
            <p:nvPr/>
          </p:nvSpPr>
          <p:spPr bwMode="auto">
            <a:xfrm>
              <a:off x="2263" y="2485"/>
              <a:ext cx="11" cy="12"/>
            </a:xfrm>
            <a:custGeom>
              <a:avLst/>
              <a:gdLst/>
              <a:ahLst/>
              <a:cxnLst>
                <a:cxn ang="0">
                  <a:pos x="7" y="8"/>
                </a:cxn>
                <a:cxn ang="0">
                  <a:pos x="7" y="8"/>
                </a:cxn>
                <a:cxn ang="0">
                  <a:pos x="7" y="8"/>
                </a:cxn>
                <a:cxn ang="0">
                  <a:pos x="0" y="0"/>
                </a:cxn>
                <a:cxn ang="0">
                  <a:pos x="7" y="8"/>
                </a:cxn>
              </a:cxnLst>
              <a:rect l="0" t="0" r="r" b="b"/>
              <a:pathLst>
                <a:path w="7" h="8">
                  <a:moveTo>
                    <a:pt x="7" y="8"/>
                  </a:moveTo>
                  <a:lnTo>
                    <a:pt x="7" y="8"/>
                  </a:lnTo>
                  <a:lnTo>
                    <a:pt x="7" y="8"/>
                  </a:lnTo>
                  <a:lnTo>
                    <a:pt x="0" y="0"/>
                  </a:lnTo>
                  <a:lnTo>
                    <a:pt x="7" y="8"/>
                  </a:lnTo>
                  <a:close/>
                </a:path>
              </a:pathLst>
            </a:custGeom>
            <a:solidFill>
              <a:schemeClr val="hlink"/>
            </a:solidFill>
            <a:ln w="9525">
              <a:noFill/>
              <a:round/>
              <a:headEnd/>
              <a:tailEnd/>
            </a:ln>
          </p:spPr>
          <p:txBody>
            <a:bodyPr/>
            <a:lstStyle/>
            <a:p>
              <a:endParaRPr lang="en-US"/>
            </a:p>
          </p:txBody>
        </p:sp>
        <p:sp>
          <p:nvSpPr>
            <p:cNvPr id="181498" name="Freeform 250"/>
            <p:cNvSpPr>
              <a:spLocks noChangeAspect="1"/>
            </p:cNvSpPr>
            <p:nvPr/>
          </p:nvSpPr>
          <p:spPr bwMode="auto">
            <a:xfrm>
              <a:off x="2255" y="2419"/>
              <a:ext cx="68" cy="111"/>
            </a:xfrm>
            <a:custGeom>
              <a:avLst/>
              <a:gdLst/>
              <a:ahLst/>
              <a:cxnLst>
                <a:cxn ang="0">
                  <a:pos x="45" y="7"/>
                </a:cxn>
                <a:cxn ang="0">
                  <a:pos x="37" y="0"/>
                </a:cxn>
                <a:cxn ang="0">
                  <a:pos x="0" y="66"/>
                </a:cxn>
                <a:cxn ang="0">
                  <a:pos x="15" y="74"/>
                </a:cxn>
                <a:cxn ang="0">
                  <a:pos x="45" y="7"/>
                </a:cxn>
              </a:cxnLst>
              <a:rect l="0" t="0" r="r" b="b"/>
              <a:pathLst>
                <a:path w="45" h="74">
                  <a:moveTo>
                    <a:pt x="45" y="7"/>
                  </a:moveTo>
                  <a:lnTo>
                    <a:pt x="37" y="0"/>
                  </a:lnTo>
                  <a:lnTo>
                    <a:pt x="0" y="66"/>
                  </a:lnTo>
                  <a:lnTo>
                    <a:pt x="15" y="74"/>
                  </a:lnTo>
                  <a:lnTo>
                    <a:pt x="45" y="7"/>
                  </a:lnTo>
                  <a:close/>
                </a:path>
              </a:pathLst>
            </a:custGeom>
            <a:solidFill>
              <a:schemeClr val="hlink"/>
            </a:solidFill>
            <a:ln w="9525">
              <a:noFill/>
              <a:round/>
              <a:headEnd/>
              <a:tailEnd/>
            </a:ln>
          </p:spPr>
          <p:txBody>
            <a:bodyPr/>
            <a:lstStyle/>
            <a:p>
              <a:endParaRPr lang="en-US"/>
            </a:p>
          </p:txBody>
        </p:sp>
        <p:sp>
          <p:nvSpPr>
            <p:cNvPr id="181499" name="Freeform 251"/>
            <p:cNvSpPr>
              <a:spLocks noChangeAspect="1"/>
            </p:cNvSpPr>
            <p:nvPr/>
          </p:nvSpPr>
          <p:spPr bwMode="auto">
            <a:xfrm>
              <a:off x="2300" y="2419"/>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500" name="Freeform 252"/>
            <p:cNvSpPr>
              <a:spLocks noChangeAspect="1"/>
            </p:cNvSpPr>
            <p:nvPr/>
          </p:nvSpPr>
          <p:spPr bwMode="auto">
            <a:xfrm>
              <a:off x="2292" y="2345"/>
              <a:ext cx="68" cy="122"/>
            </a:xfrm>
            <a:custGeom>
              <a:avLst/>
              <a:gdLst/>
              <a:ahLst/>
              <a:cxnLst>
                <a:cxn ang="0">
                  <a:pos x="45" y="8"/>
                </a:cxn>
                <a:cxn ang="0">
                  <a:pos x="30" y="0"/>
                </a:cxn>
                <a:cxn ang="0">
                  <a:pos x="0" y="74"/>
                </a:cxn>
                <a:cxn ang="0">
                  <a:pos x="8" y="81"/>
                </a:cxn>
                <a:cxn ang="0">
                  <a:pos x="45" y="8"/>
                </a:cxn>
              </a:cxnLst>
              <a:rect l="0" t="0" r="r" b="b"/>
              <a:pathLst>
                <a:path w="45" h="81">
                  <a:moveTo>
                    <a:pt x="45" y="8"/>
                  </a:moveTo>
                  <a:lnTo>
                    <a:pt x="30" y="0"/>
                  </a:lnTo>
                  <a:lnTo>
                    <a:pt x="0" y="74"/>
                  </a:lnTo>
                  <a:lnTo>
                    <a:pt x="8" y="81"/>
                  </a:lnTo>
                  <a:lnTo>
                    <a:pt x="45" y="8"/>
                  </a:lnTo>
                  <a:close/>
                </a:path>
              </a:pathLst>
            </a:custGeom>
            <a:solidFill>
              <a:schemeClr val="hlink"/>
            </a:solidFill>
            <a:ln w="9525">
              <a:noFill/>
              <a:round/>
              <a:headEnd/>
              <a:tailEnd/>
            </a:ln>
          </p:spPr>
          <p:txBody>
            <a:bodyPr/>
            <a:lstStyle/>
            <a:p>
              <a:endParaRPr lang="en-US"/>
            </a:p>
          </p:txBody>
        </p:sp>
        <p:sp>
          <p:nvSpPr>
            <p:cNvPr id="181501" name="Freeform 253"/>
            <p:cNvSpPr>
              <a:spLocks noChangeAspect="1"/>
            </p:cNvSpPr>
            <p:nvPr/>
          </p:nvSpPr>
          <p:spPr bwMode="auto">
            <a:xfrm>
              <a:off x="2322" y="2279"/>
              <a:ext cx="77" cy="111"/>
            </a:xfrm>
            <a:custGeom>
              <a:avLst/>
              <a:gdLst/>
              <a:ahLst/>
              <a:cxnLst>
                <a:cxn ang="0">
                  <a:pos x="51" y="0"/>
                </a:cxn>
                <a:cxn ang="0">
                  <a:pos x="37" y="0"/>
                </a:cxn>
                <a:cxn ang="0">
                  <a:pos x="0" y="66"/>
                </a:cxn>
                <a:cxn ang="0">
                  <a:pos x="15" y="74"/>
                </a:cxn>
                <a:cxn ang="0">
                  <a:pos x="51" y="0"/>
                </a:cxn>
              </a:cxnLst>
              <a:rect l="0" t="0" r="r" b="b"/>
              <a:pathLst>
                <a:path w="51" h="74">
                  <a:moveTo>
                    <a:pt x="51" y="0"/>
                  </a:moveTo>
                  <a:lnTo>
                    <a:pt x="37" y="0"/>
                  </a:lnTo>
                  <a:lnTo>
                    <a:pt x="0" y="66"/>
                  </a:lnTo>
                  <a:lnTo>
                    <a:pt x="15" y="74"/>
                  </a:lnTo>
                  <a:lnTo>
                    <a:pt x="51" y="0"/>
                  </a:lnTo>
                  <a:close/>
                </a:path>
              </a:pathLst>
            </a:custGeom>
            <a:solidFill>
              <a:schemeClr val="hlink"/>
            </a:solidFill>
            <a:ln w="9525">
              <a:noFill/>
              <a:round/>
              <a:headEnd/>
              <a:tailEnd/>
            </a:ln>
          </p:spPr>
          <p:txBody>
            <a:bodyPr/>
            <a:lstStyle/>
            <a:p>
              <a:endParaRPr lang="en-US"/>
            </a:p>
          </p:txBody>
        </p:sp>
        <p:sp>
          <p:nvSpPr>
            <p:cNvPr id="181502" name="Freeform 254"/>
            <p:cNvSpPr>
              <a:spLocks noChangeAspect="1"/>
            </p:cNvSpPr>
            <p:nvPr/>
          </p:nvSpPr>
          <p:spPr bwMode="auto">
            <a:xfrm>
              <a:off x="2359" y="227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03" name="Freeform 255"/>
            <p:cNvSpPr>
              <a:spLocks noChangeAspect="1"/>
            </p:cNvSpPr>
            <p:nvPr/>
          </p:nvSpPr>
          <p:spPr bwMode="auto">
            <a:xfrm>
              <a:off x="2359" y="2205"/>
              <a:ext cx="66" cy="111"/>
            </a:xfrm>
            <a:custGeom>
              <a:avLst/>
              <a:gdLst/>
              <a:ahLst/>
              <a:cxnLst>
                <a:cxn ang="0">
                  <a:pos x="44" y="8"/>
                </a:cxn>
                <a:cxn ang="0">
                  <a:pos x="29" y="0"/>
                </a:cxn>
                <a:cxn ang="0">
                  <a:pos x="0" y="74"/>
                </a:cxn>
                <a:cxn ang="0">
                  <a:pos x="14" y="74"/>
                </a:cxn>
                <a:cxn ang="0">
                  <a:pos x="44" y="8"/>
                </a:cxn>
              </a:cxnLst>
              <a:rect l="0" t="0" r="r" b="b"/>
              <a:pathLst>
                <a:path w="44" h="74">
                  <a:moveTo>
                    <a:pt x="44" y="8"/>
                  </a:moveTo>
                  <a:lnTo>
                    <a:pt x="29" y="0"/>
                  </a:lnTo>
                  <a:lnTo>
                    <a:pt x="0" y="74"/>
                  </a:lnTo>
                  <a:lnTo>
                    <a:pt x="14" y="74"/>
                  </a:lnTo>
                  <a:lnTo>
                    <a:pt x="44" y="8"/>
                  </a:lnTo>
                  <a:close/>
                </a:path>
              </a:pathLst>
            </a:custGeom>
            <a:solidFill>
              <a:schemeClr val="hlink"/>
            </a:solidFill>
            <a:ln w="9525">
              <a:noFill/>
              <a:round/>
              <a:headEnd/>
              <a:tailEnd/>
            </a:ln>
          </p:spPr>
          <p:txBody>
            <a:bodyPr/>
            <a:lstStyle/>
            <a:p>
              <a:endParaRPr lang="en-US"/>
            </a:p>
          </p:txBody>
        </p:sp>
        <p:sp>
          <p:nvSpPr>
            <p:cNvPr id="181504" name="Freeform 256"/>
            <p:cNvSpPr>
              <a:spLocks noChangeAspect="1"/>
            </p:cNvSpPr>
            <p:nvPr/>
          </p:nvSpPr>
          <p:spPr bwMode="auto">
            <a:xfrm>
              <a:off x="2388" y="2139"/>
              <a:ext cx="78" cy="111"/>
            </a:xfrm>
            <a:custGeom>
              <a:avLst/>
              <a:gdLst/>
              <a:ahLst/>
              <a:cxnLst>
                <a:cxn ang="0">
                  <a:pos x="52" y="7"/>
                </a:cxn>
                <a:cxn ang="0">
                  <a:pos x="37" y="0"/>
                </a:cxn>
                <a:cxn ang="0">
                  <a:pos x="0" y="66"/>
                </a:cxn>
                <a:cxn ang="0">
                  <a:pos x="15" y="74"/>
                </a:cxn>
                <a:cxn ang="0">
                  <a:pos x="52" y="7"/>
                </a:cxn>
              </a:cxnLst>
              <a:rect l="0" t="0" r="r" b="b"/>
              <a:pathLst>
                <a:path w="52" h="74">
                  <a:moveTo>
                    <a:pt x="52" y="7"/>
                  </a:moveTo>
                  <a:lnTo>
                    <a:pt x="37" y="0"/>
                  </a:lnTo>
                  <a:lnTo>
                    <a:pt x="0" y="66"/>
                  </a:lnTo>
                  <a:lnTo>
                    <a:pt x="15" y="74"/>
                  </a:lnTo>
                  <a:lnTo>
                    <a:pt x="52" y="7"/>
                  </a:lnTo>
                  <a:close/>
                </a:path>
              </a:pathLst>
            </a:custGeom>
            <a:solidFill>
              <a:schemeClr val="hlink"/>
            </a:solidFill>
            <a:ln w="9525">
              <a:noFill/>
              <a:round/>
              <a:headEnd/>
              <a:tailEnd/>
            </a:ln>
          </p:spPr>
          <p:txBody>
            <a:bodyPr/>
            <a:lstStyle/>
            <a:p>
              <a:endParaRPr lang="en-US"/>
            </a:p>
          </p:txBody>
        </p:sp>
        <p:sp>
          <p:nvSpPr>
            <p:cNvPr id="181505" name="Freeform 257"/>
            <p:cNvSpPr>
              <a:spLocks noChangeAspect="1"/>
            </p:cNvSpPr>
            <p:nvPr/>
          </p:nvSpPr>
          <p:spPr bwMode="auto">
            <a:xfrm>
              <a:off x="2425" y="213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06" name="Freeform 258"/>
            <p:cNvSpPr>
              <a:spLocks noChangeAspect="1"/>
            </p:cNvSpPr>
            <p:nvPr/>
          </p:nvSpPr>
          <p:spPr bwMode="auto">
            <a:xfrm>
              <a:off x="2425" y="2073"/>
              <a:ext cx="66" cy="110"/>
            </a:xfrm>
            <a:custGeom>
              <a:avLst/>
              <a:gdLst/>
              <a:ahLst/>
              <a:cxnLst>
                <a:cxn ang="0">
                  <a:pos x="44" y="0"/>
                </a:cxn>
                <a:cxn ang="0">
                  <a:pos x="29" y="0"/>
                </a:cxn>
                <a:cxn ang="0">
                  <a:pos x="0" y="66"/>
                </a:cxn>
                <a:cxn ang="0">
                  <a:pos x="15" y="73"/>
                </a:cxn>
                <a:cxn ang="0">
                  <a:pos x="44" y="0"/>
                </a:cxn>
              </a:cxnLst>
              <a:rect l="0" t="0" r="r" b="b"/>
              <a:pathLst>
                <a:path w="44" h="73">
                  <a:moveTo>
                    <a:pt x="44" y="0"/>
                  </a:moveTo>
                  <a:lnTo>
                    <a:pt x="29" y="0"/>
                  </a:lnTo>
                  <a:lnTo>
                    <a:pt x="0" y="66"/>
                  </a:lnTo>
                  <a:lnTo>
                    <a:pt x="15" y="73"/>
                  </a:lnTo>
                  <a:lnTo>
                    <a:pt x="44" y="0"/>
                  </a:lnTo>
                  <a:close/>
                </a:path>
              </a:pathLst>
            </a:custGeom>
            <a:solidFill>
              <a:schemeClr val="hlink"/>
            </a:solidFill>
            <a:ln w="9525">
              <a:noFill/>
              <a:round/>
              <a:headEnd/>
              <a:tailEnd/>
            </a:ln>
          </p:spPr>
          <p:txBody>
            <a:bodyPr/>
            <a:lstStyle/>
            <a:p>
              <a:endParaRPr lang="en-US"/>
            </a:p>
          </p:txBody>
        </p:sp>
        <p:sp>
          <p:nvSpPr>
            <p:cNvPr id="181507" name="Freeform 259"/>
            <p:cNvSpPr>
              <a:spLocks noChangeAspect="1"/>
            </p:cNvSpPr>
            <p:nvPr/>
          </p:nvSpPr>
          <p:spPr bwMode="auto">
            <a:xfrm>
              <a:off x="2454" y="2073"/>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hlink"/>
            </a:solidFill>
            <a:ln w="9525">
              <a:noFill/>
              <a:round/>
              <a:headEnd/>
              <a:tailEnd/>
            </a:ln>
          </p:spPr>
          <p:txBody>
            <a:bodyPr/>
            <a:lstStyle/>
            <a:p>
              <a:endParaRPr lang="en-US"/>
            </a:p>
          </p:txBody>
        </p:sp>
        <p:sp>
          <p:nvSpPr>
            <p:cNvPr id="181508" name="Freeform 260"/>
            <p:cNvSpPr>
              <a:spLocks noChangeAspect="1"/>
            </p:cNvSpPr>
            <p:nvPr/>
          </p:nvSpPr>
          <p:spPr bwMode="auto">
            <a:xfrm>
              <a:off x="2454" y="2006"/>
              <a:ext cx="78" cy="101"/>
            </a:xfrm>
            <a:custGeom>
              <a:avLst/>
              <a:gdLst/>
              <a:ahLst/>
              <a:cxnLst>
                <a:cxn ang="0">
                  <a:pos x="52" y="8"/>
                </a:cxn>
                <a:cxn ang="0">
                  <a:pos x="37" y="0"/>
                </a:cxn>
                <a:cxn ang="0">
                  <a:pos x="0" y="67"/>
                </a:cxn>
                <a:cxn ang="0">
                  <a:pos x="15" y="67"/>
                </a:cxn>
                <a:cxn ang="0">
                  <a:pos x="52" y="8"/>
                </a:cxn>
              </a:cxnLst>
              <a:rect l="0" t="0" r="r" b="b"/>
              <a:pathLst>
                <a:path w="52" h="67">
                  <a:moveTo>
                    <a:pt x="52" y="8"/>
                  </a:moveTo>
                  <a:lnTo>
                    <a:pt x="37" y="0"/>
                  </a:lnTo>
                  <a:lnTo>
                    <a:pt x="0" y="67"/>
                  </a:lnTo>
                  <a:lnTo>
                    <a:pt x="15" y="67"/>
                  </a:lnTo>
                  <a:lnTo>
                    <a:pt x="52" y="8"/>
                  </a:lnTo>
                  <a:close/>
                </a:path>
              </a:pathLst>
            </a:custGeom>
            <a:solidFill>
              <a:schemeClr val="hlink"/>
            </a:solidFill>
            <a:ln w="9525">
              <a:noFill/>
              <a:round/>
              <a:headEnd/>
              <a:tailEnd/>
            </a:ln>
          </p:spPr>
          <p:txBody>
            <a:bodyPr/>
            <a:lstStyle/>
            <a:p>
              <a:endParaRPr lang="en-US"/>
            </a:p>
          </p:txBody>
        </p:sp>
        <p:sp>
          <p:nvSpPr>
            <p:cNvPr id="181509" name="Freeform 261"/>
            <p:cNvSpPr>
              <a:spLocks noChangeAspect="1"/>
            </p:cNvSpPr>
            <p:nvPr/>
          </p:nvSpPr>
          <p:spPr bwMode="auto">
            <a:xfrm>
              <a:off x="2491" y="2006"/>
              <a:ext cx="12" cy="2"/>
            </a:xfrm>
            <a:custGeom>
              <a:avLst/>
              <a:gdLst/>
              <a:ahLst/>
              <a:cxnLst>
                <a:cxn ang="0">
                  <a:pos x="8" y="0"/>
                </a:cxn>
                <a:cxn ang="0">
                  <a:pos x="0" y="0"/>
                </a:cxn>
                <a:cxn ang="0">
                  <a:pos x="0" y="0"/>
                </a:cxn>
                <a:cxn ang="0">
                  <a:pos x="0" y="0"/>
                </a:cxn>
                <a:cxn ang="0">
                  <a:pos x="8" y="0"/>
                </a:cxn>
              </a:cxnLst>
              <a:rect l="0" t="0" r="r" b="b"/>
              <a:pathLst>
                <a:path w="8">
                  <a:moveTo>
                    <a:pt x="8" y="0"/>
                  </a:moveTo>
                  <a:lnTo>
                    <a:pt x="0" y="0"/>
                  </a:lnTo>
                  <a:lnTo>
                    <a:pt x="0" y="0"/>
                  </a:lnTo>
                  <a:lnTo>
                    <a:pt x="0" y="0"/>
                  </a:lnTo>
                  <a:lnTo>
                    <a:pt x="8" y="0"/>
                  </a:lnTo>
                  <a:close/>
                </a:path>
              </a:pathLst>
            </a:custGeom>
            <a:solidFill>
              <a:schemeClr val="hlink"/>
            </a:solidFill>
            <a:ln w="9525">
              <a:noFill/>
              <a:round/>
              <a:headEnd/>
              <a:tailEnd/>
            </a:ln>
          </p:spPr>
          <p:txBody>
            <a:bodyPr/>
            <a:lstStyle/>
            <a:p>
              <a:endParaRPr lang="en-US"/>
            </a:p>
          </p:txBody>
        </p:sp>
        <p:sp>
          <p:nvSpPr>
            <p:cNvPr id="181510" name="Freeform 262"/>
            <p:cNvSpPr>
              <a:spLocks noChangeAspect="1"/>
            </p:cNvSpPr>
            <p:nvPr/>
          </p:nvSpPr>
          <p:spPr bwMode="auto">
            <a:xfrm>
              <a:off x="2491" y="1947"/>
              <a:ext cx="66" cy="101"/>
            </a:xfrm>
            <a:custGeom>
              <a:avLst/>
              <a:gdLst/>
              <a:ahLst/>
              <a:cxnLst>
                <a:cxn ang="0">
                  <a:pos x="15" y="67"/>
                </a:cxn>
                <a:cxn ang="0">
                  <a:pos x="0" y="59"/>
                </a:cxn>
                <a:cxn ang="0">
                  <a:pos x="30" y="0"/>
                </a:cxn>
                <a:cxn ang="0">
                  <a:pos x="44" y="0"/>
                </a:cxn>
                <a:cxn ang="0">
                  <a:pos x="15" y="67"/>
                </a:cxn>
              </a:cxnLst>
              <a:rect l="0" t="0" r="r" b="b"/>
              <a:pathLst>
                <a:path w="44" h="67">
                  <a:moveTo>
                    <a:pt x="15" y="67"/>
                  </a:moveTo>
                  <a:lnTo>
                    <a:pt x="0" y="59"/>
                  </a:lnTo>
                  <a:lnTo>
                    <a:pt x="30" y="0"/>
                  </a:lnTo>
                  <a:lnTo>
                    <a:pt x="44" y="0"/>
                  </a:lnTo>
                  <a:lnTo>
                    <a:pt x="15" y="67"/>
                  </a:lnTo>
                  <a:close/>
                </a:path>
              </a:pathLst>
            </a:custGeom>
            <a:solidFill>
              <a:schemeClr val="hlink"/>
            </a:solidFill>
            <a:ln w="9525">
              <a:noFill/>
              <a:round/>
              <a:headEnd/>
              <a:tailEnd/>
            </a:ln>
          </p:spPr>
          <p:txBody>
            <a:bodyPr/>
            <a:lstStyle/>
            <a:p>
              <a:endParaRPr lang="en-US"/>
            </a:p>
          </p:txBody>
        </p:sp>
        <p:sp>
          <p:nvSpPr>
            <p:cNvPr id="181511" name="Freeform 263"/>
            <p:cNvSpPr>
              <a:spLocks noChangeAspect="1"/>
            </p:cNvSpPr>
            <p:nvPr/>
          </p:nvSpPr>
          <p:spPr bwMode="auto">
            <a:xfrm>
              <a:off x="2521" y="1947"/>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12" name="Freeform 264"/>
            <p:cNvSpPr>
              <a:spLocks noChangeAspect="1"/>
            </p:cNvSpPr>
            <p:nvPr/>
          </p:nvSpPr>
          <p:spPr bwMode="auto">
            <a:xfrm>
              <a:off x="2521" y="1888"/>
              <a:ext cx="77" cy="101"/>
            </a:xfrm>
            <a:custGeom>
              <a:avLst/>
              <a:gdLst/>
              <a:ahLst/>
              <a:cxnLst>
                <a:cxn ang="0">
                  <a:pos x="51" y="8"/>
                </a:cxn>
                <a:cxn ang="0">
                  <a:pos x="37" y="0"/>
                </a:cxn>
                <a:cxn ang="0">
                  <a:pos x="0" y="59"/>
                </a:cxn>
                <a:cxn ang="0">
                  <a:pos x="14" y="67"/>
                </a:cxn>
                <a:cxn ang="0">
                  <a:pos x="51" y="8"/>
                </a:cxn>
              </a:cxnLst>
              <a:rect l="0" t="0" r="r" b="b"/>
              <a:pathLst>
                <a:path w="51" h="67">
                  <a:moveTo>
                    <a:pt x="51" y="8"/>
                  </a:moveTo>
                  <a:lnTo>
                    <a:pt x="37" y="0"/>
                  </a:lnTo>
                  <a:lnTo>
                    <a:pt x="0" y="59"/>
                  </a:lnTo>
                  <a:lnTo>
                    <a:pt x="14" y="67"/>
                  </a:lnTo>
                  <a:lnTo>
                    <a:pt x="51" y="8"/>
                  </a:lnTo>
                  <a:close/>
                </a:path>
              </a:pathLst>
            </a:custGeom>
            <a:solidFill>
              <a:schemeClr val="hlink"/>
            </a:solidFill>
            <a:ln w="9525">
              <a:noFill/>
              <a:round/>
              <a:headEnd/>
              <a:tailEnd/>
            </a:ln>
          </p:spPr>
          <p:txBody>
            <a:bodyPr/>
            <a:lstStyle/>
            <a:p>
              <a:endParaRPr lang="en-US"/>
            </a:p>
          </p:txBody>
        </p:sp>
        <p:sp>
          <p:nvSpPr>
            <p:cNvPr id="181513" name="Freeform 265"/>
            <p:cNvSpPr>
              <a:spLocks noChangeAspect="1"/>
            </p:cNvSpPr>
            <p:nvPr/>
          </p:nvSpPr>
          <p:spPr bwMode="auto">
            <a:xfrm>
              <a:off x="2558" y="1888"/>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14" name="Freeform 266"/>
            <p:cNvSpPr>
              <a:spLocks noChangeAspect="1"/>
            </p:cNvSpPr>
            <p:nvPr/>
          </p:nvSpPr>
          <p:spPr bwMode="auto">
            <a:xfrm>
              <a:off x="2558" y="1837"/>
              <a:ext cx="66" cy="89"/>
            </a:xfrm>
            <a:custGeom>
              <a:avLst/>
              <a:gdLst/>
              <a:ahLst/>
              <a:cxnLst>
                <a:cxn ang="0">
                  <a:pos x="44" y="7"/>
                </a:cxn>
                <a:cxn ang="0">
                  <a:pos x="29" y="0"/>
                </a:cxn>
                <a:cxn ang="0">
                  <a:pos x="0" y="51"/>
                </a:cxn>
                <a:cxn ang="0">
                  <a:pos x="14" y="59"/>
                </a:cxn>
                <a:cxn ang="0">
                  <a:pos x="44" y="7"/>
                </a:cxn>
              </a:cxnLst>
              <a:rect l="0" t="0" r="r" b="b"/>
              <a:pathLst>
                <a:path w="44" h="59">
                  <a:moveTo>
                    <a:pt x="44" y="7"/>
                  </a:moveTo>
                  <a:lnTo>
                    <a:pt x="29" y="0"/>
                  </a:lnTo>
                  <a:lnTo>
                    <a:pt x="0" y="51"/>
                  </a:lnTo>
                  <a:lnTo>
                    <a:pt x="14" y="59"/>
                  </a:lnTo>
                  <a:lnTo>
                    <a:pt x="44" y="7"/>
                  </a:lnTo>
                  <a:close/>
                </a:path>
              </a:pathLst>
            </a:custGeom>
            <a:solidFill>
              <a:schemeClr val="hlink"/>
            </a:solidFill>
            <a:ln w="9525">
              <a:noFill/>
              <a:round/>
              <a:headEnd/>
              <a:tailEnd/>
            </a:ln>
          </p:spPr>
          <p:txBody>
            <a:bodyPr/>
            <a:lstStyle/>
            <a:p>
              <a:endParaRPr lang="en-US"/>
            </a:p>
          </p:txBody>
        </p:sp>
        <p:sp>
          <p:nvSpPr>
            <p:cNvPr id="181515" name="Freeform 267"/>
            <p:cNvSpPr>
              <a:spLocks noChangeAspect="1"/>
            </p:cNvSpPr>
            <p:nvPr/>
          </p:nvSpPr>
          <p:spPr bwMode="auto">
            <a:xfrm>
              <a:off x="2587" y="1837"/>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chemeClr val="hlink"/>
            </a:solidFill>
            <a:ln w="9525">
              <a:noFill/>
              <a:round/>
              <a:headEnd/>
              <a:tailEnd/>
            </a:ln>
          </p:spPr>
          <p:txBody>
            <a:bodyPr/>
            <a:lstStyle/>
            <a:p>
              <a:endParaRPr lang="en-US"/>
            </a:p>
          </p:txBody>
        </p:sp>
        <p:sp>
          <p:nvSpPr>
            <p:cNvPr id="181516" name="Freeform 268"/>
            <p:cNvSpPr>
              <a:spLocks noChangeAspect="1"/>
            </p:cNvSpPr>
            <p:nvPr/>
          </p:nvSpPr>
          <p:spPr bwMode="auto">
            <a:xfrm>
              <a:off x="2587" y="1785"/>
              <a:ext cx="78" cy="89"/>
            </a:xfrm>
            <a:custGeom>
              <a:avLst/>
              <a:gdLst/>
              <a:ahLst/>
              <a:cxnLst>
                <a:cxn ang="0">
                  <a:pos x="52" y="7"/>
                </a:cxn>
                <a:cxn ang="0">
                  <a:pos x="37" y="0"/>
                </a:cxn>
                <a:cxn ang="0">
                  <a:pos x="0" y="52"/>
                </a:cxn>
                <a:cxn ang="0">
                  <a:pos x="15" y="59"/>
                </a:cxn>
                <a:cxn ang="0">
                  <a:pos x="52" y="7"/>
                </a:cxn>
              </a:cxnLst>
              <a:rect l="0" t="0" r="r" b="b"/>
              <a:pathLst>
                <a:path w="52" h="59">
                  <a:moveTo>
                    <a:pt x="52" y="7"/>
                  </a:moveTo>
                  <a:lnTo>
                    <a:pt x="37" y="0"/>
                  </a:lnTo>
                  <a:lnTo>
                    <a:pt x="0" y="52"/>
                  </a:lnTo>
                  <a:lnTo>
                    <a:pt x="15" y="59"/>
                  </a:lnTo>
                  <a:lnTo>
                    <a:pt x="52" y="7"/>
                  </a:lnTo>
                  <a:close/>
                </a:path>
              </a:pathLst>
            </a:custGeom>
            <a:solidFill>
              <a:schemeClr val="hlink"/>
            </a:solidFill>
            <a:ln w="9525">
              <a:noFill/>
              <a:round/>
              <a:headEnd/>
              <a:tailEnd/>
            </a:ln>
          </p:spPr>
          <p:txBody>
            <a:bodyPr/>
            <a:lstStyle/>
            <a:p>
              <a:endParaRPr lang="en-US"/>
            </a:p>
          </p:txBody>
        </p:sp>
        <p:sp>
          <p:nvSpPr>
            <p:cNvPr id="181517" name="Freeform 269"/>
            <p:cNvSpPr>
              <a:spLocks noChangeAspect="1"/>
            </p:cNvSpPr>
            <p:nvPr/>
          </p:nvSpPr>
          <p:spPr bwMode="auto">
            <a:xfrm>
              <a:off x="2624" y="178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18" name="Freeform 270"/>
            <p:cNvSpPr>
              <a:spLocks noChangeAspect="1"/>
            </p:cNvSpPr>
            <p:nvPr/>
          </p:nvSpPr>
          <p:spPr bwMode="auto">
            <a:xfrm>
              <a:off x="2624" y="1741"/>
              <a:ext cx="66" cy="77"/>
            </a:xfrm>
            <a:custGeom>
              <a:avLst/>
              <a:gdLst/>
              <a:ahLst/>
              <a:cxnLst>
                <a:cxn ang="0">
                  <a:pos x="44" y="15"/>
                </a:cxn>
                <a:cxn ang="0">
                  <a:pos x="37" y="0"/>
                </a:cxn>
                <a:cxn ang="0">
                  <a:pos x="0" y="44"/>
                </a:cxn>
                <a:cxn ang="0">
                  <a:pos x="15" y="51"/>
                </a:cxn>
                <a:cxn ang="0">
                  <a:pos x="44" y="15"/>
                </a:cxn>
              </a:cxnLst>
              <a:rect l="0" t="0" r="r" b="b"/>
              <a:pathLst>
                <a:path w="44" h="51">
                  <a:moveTo>
                    <a:pt x="44" y="15"/>
                  </a:moveTo>
                  <a:lnTo>
                    <a:pt x="37" y="0"/>
                  </a:lnTo>
                  <a:lnTo>
                    <a:pt x="0" y="44"/>
                  </a:lnTo>
                  <a:lnTo>
                    <a:pt x="15" y="51"/>
                  </a:lnTo>
                  <a:lnTo>
                    <a:pt x="44" y="15"/>
                  </a:lnTo>
                  <a:close/>
                </a:path>
              </a:pathLst>
            </a:custGeom>
            <a:solidFill>
              <a:schemeClr val="hlink"/>
            </a:solidFill>
            <a:ln w="9525">
              <a:noFill/>
              <a:round/>
              <a:headEnd/>
              <a:tailEnd/>
            </a:ln>
          </p:spPr>
          <p:txBody>
            <a:bodyPr/>
            <a:lstStyle/>
            <a:p>
              <a:endParaRPr lang="en-US"/>
            </a:p>
          </p:txBody>
        </p:sp>
        <p:sp>
          <p:nvSpPr>
            <p:cNvPr id="181519" name="Freeform 271"/>
            <p:cNvSpPr>
              <a:spLocks noChangeAspect="1"/>
            </p:cNvSpPr>
            <p:nvPr/>
          </p:nvSpPr>
          <p:spPr bwMode="auto">
            <a:xfrm>
              <a:off x="2661" y="1741"/>
              <a:ext cx="11" cy="11"/>
            </a:xfrm>
            <a:custGeom>
              <a:avLst/>
              <a:gdLst/>
              <a:ahLst/>
              <a:cxnLst>
                <a:cxn ang="0">
                  <a:pos x="0" y="0"/>
                </a:cxn>
                <a:cxn ang="0">
                  <a:pos x="0" y="0"/>
                </a:cxn>
                <a:cxn ang="0">
                  <a:pos x="0" y="0"/>
                </a:cxn>
                <a:cxn ang="0">
                  <a:pos x="7" y="7"/>
                </a:cxn>
                <a:cxn ang="0">
                  <a:pos x="0" y="0"/>
                </a:cxn>
              </a:cxnLst>
              <a:rect l="0" t="0" r="r" b="b"/>
              <a:pathLst>
                <a:path w="7" h="7">
                  <a:moveTo>
                    <a:pt x="0" y="0"/>
                  </a:moveTo>
                  <a:lnTo>
                    <a:pt x="0" y="0"/>
                  </a:lnTo>
                  <a:lnTo>
                    <a:pt x="0" y="0"/>
                  </a:lnTo>
                  <a:lnTo>
                    <a:pt x="7" y="7"/>
                  </a:lnTo>
                  <a:lnTo>
                    <a:pt x="0" y="0"/>
                  </a:lnTo>
                  <a:close/>
                </a:path>
              </a:pathLst>
            </a:custGeom>
            <a:solidFill>
              <a:schemeClr val="hlink"/>
            </a:solidFill>
            <a:ln w="9525">
              <a:noFill/>
              <a:round/>
              <a:headEnd/>
              <a:tailEnd/>
            </a:ln>
          </p:spPr>
          <p:txBody>
            <a:bodyPr/>
            <a:lstStyle/>
            <a:p>
              <a:endParaRPr lang="en-US"/>
            </a:p>
          </p:txBody>
        </p:sp>
        <p:sp>
          <p:nvSpPr>
            <p:cNvPr id="181520" name="Freeform 272"/>
            <p:cNvSpPr>
              <a:spLocks noChangeAspect="1"/>
            </p:cNvSpPr>
            <p:nvPr/>
          </p:nvSpPr>
          <p:spPr bwMode="auto">
            <a:xfrm>
              <a:off x="2661" y="1711"/>
              <a:ext cx="66" cy="68"/>
            </a:xfrm>
            <a:custGeom>
              <a:avLst/>
              <a:gdLst/>
              <a:ahLst/>
              <a:cxnLst>
                <a:cxn ang="0">
                  <a:pos x="44" y="8"/>
                </a:cxn>
                <a:cxn ang="0">
                  <a:pos x="29" y="0"/>
                </a:cxn>
                <a:cxn ang="0">
                  <a:pos x="0" y="30"/>
                </a:cxn>
                <a:cxn ang="0">
                  <a:pos x="7" y="45"/>
                </a:cxn>
                <a:cxn ang="0">
                  <a:pos x="44" y="8"/>
                </a:cxn>
              </a:cxnLst>
              <a:rect l="0" t="0" r="r" b="b"/>
              <a:pathLst>
                <a:path w="44" h="45">
                  <a:moveTo>
                    <a:pt x="44" y="8"/>
                  </a:moveTo>
                  <a:lnTo>
                    <a:pt x="29" y="0"/>
                  </a:lnTo>
                  <a:lnTo>
                    <a:pt x="0" y="30"/>
                  </a:lnTo>
                  <a:lnTo>
                    <a:pt x="7" y="45"/>
                  </a:lnTo>
                  <a:lnTo>
                    <a:pt x="44" y="8"/>
                  </a:lnTo>
                  <a:close/>
                </a:path>
              </a:pathLst>
            </a:custGeom>
            <a:solidFill>
              <a:schemeClr val="hlink"/>
            </a:solidFill>
            <a:ln w="9525">
              <a:noFill/>
              <a:round/>
              <a:headEnd/>
              <a:tailEnd/>
            </a:ln>
          </p:spPr>
          <p:txBody>
            <a:bodyPr/>
            <a:lstStyle/>
            <a:p>
              <a:endParaRPr lang="en-US"/>
            </a:p>
          </p:txBody>
        </p:sp>
        <p:sp>
          <p:nvSpPr>
            <p:cNvPr id="181521" name="Freeform 273"/>
            <p:cNvSpPr>
              <a:spLocks noChangeAspect="1"/>
            </p:cNvSpPr>
            <p:nvPr/>
          </p:nvSpPr>
          <p:spPr bwMode="auto">
            <a:xfrm>
              <a:off x="2690" y="1711"/>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hlink"/>
            </a:solidFill>
            <a:ln w="9525">
              <a:noFill/>
              <a:round/>
              <a:headEnd/>
              <a:tailEnd/>
            </a:ln>
          </p:spPr>
          <p:txBody>
            <a:bodyPr/>
            <a:lstStyle/>
            <a:p>
              <a:endParaRPr lang="en-US"/>
            </a:p>
          </p:txBody>
        </p:sp>
        <p:sp>
          <p:nvSpPr>
            <p:cNvPr id="181522" name="Freeform 274"/>
            <p:cNvSpPr>
              <a:spLocks noChangeAspect="1"/>
            </p:cNvSpPr>
            <p:nvPr/>
          </p:nvSpPr>
          <p:spPr bwMode="auto">
            <a:xfrm>
              <a:off x="2690" y="1682"/>
              <a:ext cx="66" cy="56"/>
            </a:xfrm>
            <a:custGeom>
              <a:avLst/>
              <a:gdLst/>
              <a:ahLst/>
              <a:cxnLst>
                <a:cxn ang="0">
                  <a:pos x="44" y="7"/>
                </a:cxn>
                <a:cxn ang="0">
                  <a:pos x="37" y="0"/>
                </a:cxn>
                <a:cxn ang="0">
                  <a:pos x="0" y="29"/>
                </a:cxn>
                <a:cxn ang="0">
                  <a:pos x="8" y="37"/>
                </a:cxn>
                <a:cxn ang="0">
                  <a:pos x="44" y="7"/>
                </a:cxn>
              </a:cxnLst>
              <a:rect l="0" t="0" r="r" b="b"/>
              <a:pathLst>
                <a:path w="44" h="37">
                  <a:moveTo>
                    <a:pt x="44" y="7"/>
                  </a:moveTo>
                  <a:lnTo>
                    <a:pt x="37" y="0"/>
                  </a:lnTo>
                  <a:lnTo>
                    <a:pt x="0" y="29"/>
                  </a:lnTo>
                  <a:lnTo>
                    <a:pt x="8" y="37"/>
                  </a:lnTo>
                  <a:lnTo>
                    <a:pt x="44" y="7"/>
                  </a:lnTo>
                  <a:close/>
                </a:path>
              </a:pathLst>
            </a:custGeom>
            <a:solidFill>
              <a:schemeClr val="hlink"/>
            </a:solidFill>
            <a:ln w="9525">
              <a:noFill/>
              <a:round/>
              <a:headEnd/>
              <a:tailEnd/>
            </a:ln>
          </p:spPr>
          <p:txBody>
            <a:bodyPr/>
            <a:lstStyle/>
            <a:p>
              <a:endParaRPr lang="en-US"/>
            </a:p>
          </p:txBody>
        </p:sp>
        <p:sp>
          <p:nvSpPr>
            <p:cNvPr id="181523" name="Freeform 275"/>
            <p:cNvSpPr>
              <a:spLocks noChangeAspect="1"/>
            </p:cNvSpPr>
            <p:nvPr/>
          </p:nvSpPr>
          <p:spPr bwMode="auto">
            <a:xfrm>
              <a:off x="2727" y="1682"/>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24" name="Freeform 276"/>
            <p:cNvSpPr>
              <a:spLocks noChangeAspect="1"/>
            </p:cNvSpPr>
            <p:nvPr/>
          </p:nvSpPr>
          <p:spPr bwMode="auto">
            <a:xfrm>
              <a:off x="2727" y="1660"/>
              <a:ext cx="56" cy="44"/>
            </a:xfrm>
            <a:custGeom>
              <a:avLst/>
              <a:gdLst/>
              <a:ahLst/>
              <a:cxnLst>
                <a:cxn ang="0">
                  <a:pos x="37" y="7"/>
                </a:cxn>
                <a:cxn ang="0">
                  <a:pos x="30" y="0"/>
                </a:cxn>
                <a:cxn ang="0">
                  <a:pos x="0" y="22"/>
                </a:cxn>
                <a:cxn ang="0">
                  <a:pos x="7" y="29"/>
                </a:cxn>
                <a:cxn ang="0">
                  <a:pos x="37" y="7"/>
                </a:cxn>
              </a:cxnLst>
              <a:rect l="0" t="0" r="r" b="b"/>
              <a:pathLst>
                <a:path w="37" h="29">
                  <a:moveTo>
                    <a:pt x="37" y="7"/>
                  </a:moveTo>
                  <a:lnTo>
                    <a:pt x="30" y="0"/>
                  </a:lnTo>
                  <a:lnTo>
                    <a:pt x="0" y="22"/>
                  </a:lnTo>
                  <a:lnTo>
                    <a:pt x="7" y="29"/>
                  </a:lnTo>
                  <a:lnTo>
                    <a:pt x="37" y="7"/>
                  </a:lnTo>
                  <a:close/>
                </a:path>
              </a:pathLst>
            </a:custGeom>
            <a:solidFill>
              <a:schemeClr val="hlink"/>
            </a:solidFill>
            <a:ln w="9525">
              <a:noFill/>
              <a:round/>
              <a:headEnd/>
              <a:tailEnd/>
            </a:ln>
          </p:spPr>
          <p:txBody>
            <a:bodyPr/>
            <a:lstStyle/>
            <a:p>
              <a:endParaRPr lang="en-US"/>
            </a:p>
          </p:txBody>
        </p:sp>
        <p:sp>
          <p:nvSpPr>
            <p:cNvPr id="181525" name="Freeform 277"/>
            <p:cNvSpPr>
              <a:spLocks noChangeAspect="1"/>
            </p:cNvSpPr>
            <p:nvPr/>
          </p:nvSpPr>
          <p:spPr bwMode="auto">
            <a:xfrm>
              <a:off x="2757" y="1660"/>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26" name="Freeform 278"/>
            <p:cNvSpPr>
              <a:spLocks noChangeAspect="1"/>
            </p:cNvSpPr>
            <p:nvPr/>
          </p:nvSpPr>
          <p:spPr bwMode="auto">
            <a:xfrm>
              <a:off x="2757" y="1645"/>
              <a:ext cx="66" cy="45"/>
            </a:xfrm>
            <a:custGeom>
              <a:avLst/>
              <a:gdLst/>
              <a:ahLst/>
              <a:cxnLst>
                <a:cxn ang="0">
                  <a:pos x="44" y="15"/>
                </a:cxn>
                <a:cxn ang="0">
                  <a:pos x="36" y="0"/>
                </a:cxn>
                <a:cxn ang="0">
                  <a:pos x="0" y="15"/>
                </a:cxn>
                <a:cxn ang="0">
                  <a:pos x="7" y="30"/>
                </a:cxn>
                <a:cxn ang="0">
                  <a:pos x="44" y="15"/>
                </a:cxn>
              </a:cxnLst>
              <a:rect l="0" t="0" r="r" b="b"/>
              <a:pathLst>
                <a:path w="44" h="30">
                  <a:moveTo>
                    <a:pt x="44" y="15"/>
                  </a:moveTo>
                  <a:lnTo>
                    <a:pt x="36" y="0"/>
                  </a:lnTo>
                  <a:lnTo>
                    <a:pt x="0" y="15"/>
                  </a:lnTo>
                  <a:lnTo>
                    <a:pt x="7" y="30"/>
                  </a:lnTo>
                  <a:lnTo>
                    <a:pt x="44" y="15"/>
                  </a:lnTo>
                  <a:close/>
                </a:path>
              </a:pathLst>
            </a:custGeom>
            <a:solidFill>
              <a:schemeClr val="hlink"/>
            </a:solidFill>
            <a:ln w="9525">
              <a:noFill/>
              <a:round/>
              <a:headEnd/>
              <a:tailEnd/>
            </a:ln>
          </p:spPr>
          <p:txBody>
            <a:bodyPr/>
            <a:lstStyle/>
            <a:p>
              <a:endParaRPr lang="en-US"/>
            </a:p>
          </p:txBody>
        </p:sp>
        <p:sp>
          <p:nvSpPr>
            <p:cNvPr id="181527" name="Freeform 279"/>
            <p:cNvSpPr>
              <a:spLocks noChangeAspect="1"/>
            </p:cNvSpPr>
            <p:nvPr/>
          </p:nvSpPr>
          <p:spPr bwMode="auto">
            <a:xfrm>
              <a:off x="2793" y="1645"/>
              <a:ext cx="12" cy="11"/>
            </a:xfrm>
            <a:custGeom>
              <a:avLst/>
              <a:gdLst/>
              <a:ahLst/>
              <a:cxnLst>
                <a:cxn ang="0">
                  <a:pos x="0" y="0"/>
                </a:cxn>
                <a:cxn ang="0">
                  <a:pos x="0" y="0"/>
                </a:cxn>
                <a:cxn ang="0">
                  <a:pos x="0" y="0"/>
                </a:cxn>
                <a:cxn ang="0">
                  <a:pos x="8" y="7"/>
                </a:cxn>
                <a:cxn ang="0">
                  <a:pos x="0" y="0"/>
                </a:cxn>
              </a:cxnLst>
              <a:rect l="0" t="0" r="r" b="b"/>
              <a:pathLst>
                <a:path w="8" h="7">
                  <a:moveTo>
                    <a:pt x="0" y="0"/>
                  </a:moveTo>
                  <a:lnTo>
                    <a:pt x="0" y="0"/>
                  </a:lnTo>
                  <a:lnTo>
                    <a:pt x="0" y="0"/>
                  </a:lnTo>
                  <a:lnTo>
                    <a:pt x="8" y="7"/>
                  </a:lnTo>
                  <a:lnTo>
                    <a:pt x="0" y="0"/>
                  </a:lnTo>
                  <a:close/>
                </a:path>
              </a:pathLst>
            </a:custGeom>
            <a:solidFill>
              <a:schemeClr val="hlink"/>
            </a:solidFill>
            <a:ln w="9525">
              <a:noFill/>
              <a:round/>
              <a:headEnd/>
              <a:tailEnd/>
            </a:ln>
          </p:spPr>
          <p:txBody>
            <a:bodyPr/>
            <a:lstStyle/>
            <a:p>
              <a:endParaRPr lang="en-US"/>
            </a:p>
          </p:txBody>
        </p:sp>
        <p:sp>
          <p:nvSpPr>
            <p:cNvPr id="181528" name="Freeform 280"/>
            <p:cNvSpPr>
              <a:spLocks noChangeAspect="1"/>
            </p:cNvSpPr>
            <p:nvPr/>
          </p:nvSpPr>
          <p:spPr bwMode="auto">
            <a:xfrm>
              <a:off x="2793" y="1638"/>
              <a:ext cx="56" cy="33"/>
            </a:xfrm>
            <a:custGeom>
              <a:avLst/>
              <a:gdLst/>
              <a:ahLst/>
              <a:cxnLst>
                <a:cxn ang="0">
                  <a:pos x="37" y="14"/>
                </a:cxn>
                <a:cxn ang="0">
                  <a:pos x="37" y="0"/>
                </a:cxn>
                <a:cxn ang="0">
                  <a:pos x="0" y="7"/>
                </a:cxn>
                <a:cxn ang="0">
                  <a:pos x="8" y="22"/>
                </a:cxn>
                <a:cxn ang="0">
                  <a:pos x="37" y="14"/>
                </a:cxn>
              </a:cxnLst>
              <a:rect l="0" t="0" r="r" b="b"/>
              <a:pathLst>
                <a:path w="37" h="22">
                  <a:moveTo>
                    <a:pt x="37" y="14"/>
                  </a:moveTo>
                  <a:lnTo>
                    <a:pt x="37" y="0"/>
                  </a:lnTo>
                  <a:lnTo>
                    <a:pt x="0" y="7"/>
                  </a:lnTo>
                  <a:lnTo>
                    <a:pt x="8" y="22"/>
                  </a:lnTo>
                  <a:lnTo>
                    <a:pt x="37" y="14"/>
                  </a:lnTo>
                  <a:close/>
                </a:path>
              </a:pathLst>
            </a:custGeom>
            <a:solidFill>
              <a:schemeClr val="hlink"/>
            </a:solidFill>
            <a:ln w="9525">
              <a:noFill/>
              <a:round/>
              <a:headEnd/>
              <a:tailEnd/>
            </a:ln>
          </p:spPr>
          <p:txBody>
            <a:bodyPr/>
            <a:lstStyle/>
            <a:p>
              <a:endParaRPr lang="en-US"/>
            </a:p>
          </p:txBody>
        </p:sp>
        <p:sp>
          <p:nvSpPr>
            <p:cNvPr id="181529" name="Freeform 281"/>
            <p:cNvSpPr>
              <a:spLocks noChangeAspect="1"/>
            </p:cNvSpPr>
            <p:nvPr/>
          </p:nvSpPr>
          <p:spPr bwMode="auto">
            <a:xfrm>
              <a:off x="2830" y="1638"/>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hlink"/>
            </a:solidFill>
            <a:ln w="9525">
              <a:noFill/>
              <a:round/>
              <a:headEnd/>
              <a:tailEnd/>
            </a:ln>
          </p:spPr>
          <p:txBody>
            <a:bodyPr/>
            <a:lstStyle/>
            <a:p>
              <a:endParaRPr lang="en-US"/>
            </a:p>
          </p:txBody>
        </p:sp>
        <p:sp>
          <p:nvSpPr>
            <p:cNvPr id="181530" name="Rectangle 282"/>
            <p:cNvSpPr>
              <a:spLocks noChangeAspect="1" noChangeArrowheads="1"/>
            </p:cNvSpPr>
            <p:nvPr/>
          </p:nvSpPr>
          <p:spPr bwMode="auto">
            <a:xfrm>
              <a:off x="2830" y="1638"/>
              <a:ext cx="45" cy="21"/>
            </a:xfrm>
            <a:prstGeom prst="rect">
              <a:avLst/>
            </a:prstGeom>
            <a:solidFill>
              <a:schemeClr val="hlink"/>
            </a:solidFill>
            <a:ln w="9525">
              <a:noFill/>
              <a:miter lim="800000"/>
              <a:headEnd/>
              <a:tailEnd/>
            </a:ln>
          </p:spPr>
          <p:txBody>
            <a:bodyPr/>
            <a:lstStyle/>
            <a:p>
              <a:endParaRPr lang="en-US"/>
            </a:p>
          </p:txBody>
        </p:sp>
        <p:sp>
          <p:nvSpPr>
            <p:cNvPr id="181531" name="Freeform 283"/>
            <p:cNvSpPr>
              <a:spLocks noChangeAspect="1"/>
            </p:cNvSpPr>
            <p:nvPr/>
          </p:nvSpPr>
          <p:spPr bwMode="auto">
            <a:xfrm>
              <a:off x="2860" y="1638"/>
              <a:ext cx="11" cy="11"/>
            </a:xfrm>
            <a:custGeom>
              <a:avLst/>
              <a:gdLst/>
              <a:ahLst/>
              <a:cxnLst>
                <a:cxn ang="0">
                  <a:pos x="7" y="0"/>
                </a:cxn>
                <a:cxn ang="0">
                  <a:pos x="7" y="0"/>
                </a:cxn>
                <a:cxn ang="0">
                  <a:pos x="0" y="0"/>
                </a:cxn>
                <a:cxn ang="0">
                  <a:pos x="7" y="7"/>
                </a:cxn>
                <a:cxn ang="0">
                  <a:pos x="7" y="0"/>
                </a:cxn>
              </a:cxnLst>
              <a:rect l="0" t="0" r="r" b="b"/>
              <a:pathLst>
                <a:path w="7" h="7">
                  <a:moveTo>
                    <a:pt x="7" y="0"/>
                  </a:moveTo>
                  <a:lnTo>
                    <a:pt x="7" y="0"/>
                  </a:lnTo>
                  <a:lnTo>
                    <a:pt x="0" y="0"/>
                  </a:lnTo>
                  <a:lnTo>
                    <a:pt x="7" y="7"/>
                  </a:lnTo>
                  <a:lnTo>
                    <a:pt x="7" y="0"/>
                  </a:lnTo>
                  <a:close/>
                </a:path>
              </a:pathLst>
            </a:custGeom>
            <a:solidFill>
              <a:schemeClr val="hlink"/>
            </a:solidFill>
            <a:ln w="9525">
              <a:noFill/>
              <a:round/>
              <a:headEnd/>
              <a:tailEnd/>
            </a:ln>
          </p:spPr>
          <p:txBody>
            <a:bodyPr/>
            <a:lstStyle/>
            <a:p>
              <a:endParaRPr lang="en-US"/>
            </a:p>
          </p:txBody>
        </p:sp>
        <p:sp>
          <p:nvSpPr>
            <p:cNvPr id="181532" name="Freeform 284"/>
            <p:cNvSpPr>
              <a:spLocks noChangeAspect="1"/>
            </p:cNvSpPr>
            <p:nvPr/>
          </p:nvSpPr>
          <p:spPr bwMode="auto">
            <a:xfrm>
              <a:off x="2860" y="1638"/>
              <a:ext cx="56" cy="33"/>
            </a:xfrm>
            <a:custGeom>
              <a:avLst/>
              <a:gdLst/>
              <a:ahLst/>
              <a:cxnLst>
                <a:cxn ang="0">
                  <a:pos x="37" y="22"/>
                </a:cxn>
                <a:cxn ang="0">
                  <a:pos x="37" y="7"/>
                </a:cxn>
                <a:cxn ang="0">
                  <a:pos x="7" y="0"/>
                </a:cxn>
                <a:cxn ang="0">
                  <a:pos x="0" y="14"/>
                </a:cxn>
                <a:cxn ang="0">
                  <a:pos x="37" y="22"/>
                </a:cxn>
              </a:cxnLst>
              <a:rect l="0" t="0" r="r" b="b"/>
              <a:pathLst>
                <a:path w="37" h="22">
                  <a:moveTo>
                    <a:pt x="37" y="22"/>
                  </a:moveTo>
                  <a:lnTo>
                    <a:pt x="37" y="7"/>
                  </a:lnTo>
                  <a:lnTo>
                    <a:pt x="7" y="0"/>
                  </a:lnTo>
                  <a:lnTo>
                    <a:pt x="0" y="14"/>
                  </a:lnTo>
                  <a:lnTo>
                    <a:pt x="37" y="22"/>
                  </a:lnTo>
                  <a:close/>
                </a:path>
              </a:pathLst>
            </a:custGeom>
            <a:solidFill>
              <a:schemeClr val="hlink"/>
            </a:solidFill>
            <a:ln w="9525">
              <a:noFill/>
              <a:round/>
              <a:headEnd/>
              <a:tailEnd/>
            </a:ln>
          </p:spPr>
          <p:txBody>
            <a:bodyPr/>
            <a:lstStyle/>
            <a:p>
              <a:endParaRPr lang="en-US"/>
            </a:p>
          </p:txBody>
        </p:sp>
        <p:sp>
          <p:nvSpPr>
            <p:cNvPr id="181533" name="Freeform 285"/>
            <p:cNvSpPr>
              <a:spLocks noChangeAspect="1"/>
            </p:cNvSpPr>
            <p:nvPr/>
          </p:nvSpPr>
          <p:spPr bwMode="auto">
            <a:xfrm>
              <a:off x="2897" y="1645"/>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hlink"/>
            </a:solidFill>
            <a:ln w="9525">
              <a:noFill/>
              <a:round/>
              <a:headEnd/>
              <a:tailEnd/>
            </a:ln>
          </p:spPr>
          <p:txBody>
            <a:bodyPr/>
            <a:lstStyle/>
            <a:p>
              <a:endParaRPr lang="en-US"/>
            </a:p>
          </p:txBody>
        </p:sp>
        <p:sp>
          <p:nvSpPr>
            <p:cNvPr id="181534" name="Freeform 286"/>
            <p:cNvSpPr>
              <a:spLocks noChangeAspect="1"/>
            </p:cNvSpPr>
            <p:nvPr/>
          </p:nvSpPr>
          <p:spPr bwMode="auto">
            <a:xfrm>
              <a:off x="2889" y="1645"/>
              <a:ext cx="66" cy="45"/>
            </a:xfrm>
            <a:custGeom>
              <a:avLst/>
              <a:gdLst/>
              <a:ahLst/>
              <a:cxnLst>
                <a:cxn ang="0">
                  <a:pos x="37" y="30"/>
                </a:cxn>
                <a:cxn ang="0">
                  <a:pos x="44" y="15"/>
                </a:cxn>
                <a:cxn ang="0">
                  <a:pos x="8" y="0"/>
                </a:cxn>
                <a:cxn ang="0">
                  <a:pos x="0" y="15"/>
                </a:cxn>
                <a:cxn ang="0">
                  <a:pos x="37" y="30"/>
                </a:cxn>
              </a:cxnLst>
              <a:rect l="0" t="0" r="r" b="b"/>
              <a:pathLst>
                <a:path w="44" h="30">
                  <a:moveTo>
                    <a:pt x="37" y="30"/>
                  </a:moveTo>
                  <a:lnTo>
                    <a:pt x="44" y="15"/>
                  </a:lnTo>
                  <a:lnTo>
                    <a:pt x="8" y="0"/>
                  </a:lnTo>
                  <a:lnTo>
                    <a:pt x="0" y="15"/>
                  </a:lnTo>
                  <a:lnTo>
                    <a:pt x="37" y="30"/>
                  </a:lnTo>
                  <a:close/>
                </a:path>
              </a:pathLst>
            </a:custGeom>
            <a:solidFill>
              <a:schemeClr val="hlink"/>
            </a:solidFill>
            <a:ln w="9525">
              <a:noFill/>
              <a:round/>
              <a:headEnd/>
              <a:tailEnd/>
            </a:ln>
          </p:spPr>
          <p:txBody>
            <a:bodyPr/>
            <a:lstStyle/>
            <a:p>
              <a:endParaRPr lang="en-US"/>
            </a:p>
          </p:txBody>
        </p:sp>
        <p:sp>
          <p:nvSpPr>
            <p:cNvPr id="181535" name="Freeform 287"/>
            <p:cNvSpPr>
              <a:spLocks noChangeAspect="1"/>
            </p:cNvSpPr>
            <p:nvPr/>
          </p:nvSpPr>
          <p:spPr bwMode="auto">
            <a:xfrm>
              <a:off x="2933" y="1660"/>
              <a:ext cx="2" cy="23"/>
            </a:xfrm>
            <a:custGeom>
              <a:avLst/>
              <a:gdLst/>
              <a:ahLst/>
              <a:cxnLst>
                <a:cxn ang="0">
                  <a:pos x="0" y="7"/>
                </a:cxn>
                <a:cxn ang="0">
                  <a:pos x="0" y="7"/>
                </a:cxn>
                <a:cxn ang="0">
                  <a:pos x="0" y="0"/>
                </a:cxn>
                <a:cxn ang="0">
                  <a:pos x="0" y="15"/>
                </a:cxn>
                <a:cxn ang="0">
                  <a:pos x="0" y="7"/>
                </a:cxn>
              </a:cxnLst>
              <a:rect l="0" t="0" r="r" b="b"/>
              <a:pathLst>
                <a:path h="15">
                  <a:moveTo>
                    <a:pt x="0" y="7"/>
                  </a:moveTo>
                  <a:lnTo>
                    <a:pt x="0" y="7"/>
                  </a:lnTo>
                  <a:lnTo>
                    <a:pt x="0" y="0"/>
                  </a:lnTo>
                  <a:lnTo>
                    <a:pt x="0" y="15"/>
                  </a:lnTo>
                  <a:lnTo>
                    <a:pt x="0" y="7"/>
                  </a:lnTo>
                  <a:close/>
                </a:path>
              </a:pathLst>
            </a:custGeom>
            <a:solidFill>
              <a:schemeClr val="hlink"/>
            </a:solidFill>
            <a:ln w="9525">
              <a:noFill/>
              <a:round/>
              <a:headEnd/>
              <a:tailEnd/>
            </a:ln>
          </p:spPr>
          <p:txBody>
            <a:bodyPr/>
            <a:lstStyle/>
            <a:p>
              <a:endParaRPr lang="en-US"/>
            </a:p>
          </p:txBody>
        </p:sp>
        <p:sp>
          <p:nvSpPr>
            <p:cNvPr id="181536" name="Freeform 288"/>
            <p:cNvSpPr>
              <a:spLocks noChangeAspect="1"/>
            </p:cNvSpPr>
            <p:nvPr/>
          </p:nvSpPr>
          <p:spPr bwMode="auto">
            <a:xfrm>
              <a:off x="2926" y="1667"/>
              <a:ext cx="66" cy="45"/>
            </a:xfrm>
            <a:custGeom>
              <a:avLst/>
              <a:gdLst/>
              <a:ahLst/>
              <a:cxnLst>
                <a:cxn ang="0">
                  <a:pos x="29" y="30"/>
                </a:cxn>
                <a:cxn ang="0">
                  <a:pos x="44" y="22"/>
                </a:cxn>
                <a:cxn ang="0">
                  <a:pos x="7" y="0"/>
                </a:cxn>
                <a:cxn ang="0">
                  <a:pos x="0" y="8"/>
                </a:cxn>
                <a:cxn ang="0">
                  <a:pos x="29" y="30"/>
                </a:cxn>
              </a:cxnLst>
              <a:rect l="0" t="0" r="r" b="b"/>
              <a:pathLst>
                <a:path w="44" h="30">
                  <a:moveTo>
                    <a:pt x="29" y="30"/>
                  </a:moveTo>
                  <a:lnTo>
                    <a:pt x="44" y="22"/>
                  </a:lnTo>
                  <a:lnTo>
                    <a:pt x="7" y="0"/>
                  </a:lnTo>
                  <a:lnTo>
                    <a:pt x="0" y="8"/>
                  </a:lnTo>
                  <a:lnTo>
                    <a:pt x="29" y="30"/>
                  </a:lnTo>
                  <a:close/>
                </a:path>
              </a:pathLst>
            </a:custGeom>
            <a:solidFill>
              <a:schemeClr val="hlink"/>
            </a:solidFill>
            <a:ln w="9525">
              <a:noFill/>
              <a:round/>
              <a:headEnd/>
              <a:tailEnd/>
            </a:ln>
          </p:spPr>
          <p:txBody>
            <a:bodyPr/>
            <a:lstStyle/>
            <a:p>
              <a:endParaRPr lang="en-US"/>
            </a:p>
          </p:txBody>
        </p:sp>
        <p:sp>
          <p:nvSpPr>
            <p:cNvPr id="181537" name="Freeform 289"/>
            <p:cNvSpPr>
              <a:spLocks noChangeAspect="1"/>
            </p:cNvSpPr>
            <p:nvPr/>
          </p:nvSpPr>
          <p:spPr bwMode="auto">
            <a:xfrm>
              <a:off x="2963" y="1689"/>
              <a:ext cx="11" cy="12"/>
            </a:xfrm>
            <a:custGeom>
              <a:avLst/>
              <a:gdLst/>
              <a:ahLst/>
              <a:cxnLst>
                <a:cxn ang="0">
                  <a:pos x="7" y="0"/>
                </a:cxn>
                <a:cxn ang="0">
                  <a:pos x="7" y="0"/>
                </a:cxn>
                <a:cxn ang="0">
                  <a:pos x="7" y="0"/>
                </a:cxn>
                <a:cxn ang="0">
                  <a:pos x="0" y="8"/>
                </a:cxn>
                <a:cxn ang="0">
                  <a:pos x="7" y="0"/>
                </a:cxn>
              </a:cxnLst>
              <a:rect l="0" t="0" r="r" b="b"/>
              <a:pathLst>
                <a:path w="7" h="8">
                  <a:moveTo>
                    <a:pt x="7" y="0"/>
                  </a:moveTo>
                  <a:lnTo>
                    <a:pt x="7" y="0"/>
                  </a:lnTo>
                  <a:lnTo>
                    <a:pt x="7" y="0"/>
                  </a:lnTo>
                  <a:lnTo>
                    <a:pt x="0" y="8"/>
                  </a:lnTo>
                  <a:lnTo>
                    <a:pt x="7" y="0"/>
                  </a:lnTo>
                  <a:close/>
                </a:path>
              </a:pathLst>
            </a:custGeom>
            <a:solidFill>
              <a:schemeClr val="hlink"/>
            </a:solidFill>
            <a:ln w="9525">
              <a:noFill/>
              <a:round/>
              <a:headEnd/>
              <a:tailEnd/>
            </a:ln>
          </p:spPr>
          <p:txBody>
            <a:bodyPr/>
            <a:lstStyle/>
            <a:p>
              <a:endParaRPr lang="en-US"/>
            </a:p>
          </p:txBody>
        </p:sp>
        <p:sp>
          <p:nvSpPr>
            <p:cNvPr id="181538" name="Freeform 290"/>
            <p:cNvSpPr>
              <a:spLocks noChangeAspect="1"/>
            </p:cNvSpPr>
            <p:nvPr/>
          </p:nvSpPr>
          <p:spPr bwMode="auto">
            <a:xfrm>
              <a:off x="2955" y="1689"/>
              <a:ext cx="68" cy="56"/>
            </a:xfrm>
            <a:custGeom>
              <a:avLst/>
              <a:gdLst/>
              <a:ahLst/>
              <a:cxnLst>
                <a:cxn ang="0">
                  <a:pos x="37" y="37"/>
                </a:cxn>
                <a:cxn ang="0">
                  <a:pos x="45" y="30"/>
                </a:cxn>
                <a:cxn ang="0">
                  <a:pos x="15" y="0"/>
                </a:cxn>
                <a:cxn ang="0">
                  <a:pos x="0" y="8"/>
                </a:cxn>
                <a:cxn ang="0">
                  <a:pos x="37" y="37"/>
                </a:cxn>
              </a:cxnLst>
              <a:rect l="0" t="0" r="r" b="b"/>
              <a:pathLst>
                <a:path w="45" h="37">
                  <a:moveTo>
                    <a:pt x="37" y="37"/>
                  </a:moveTo>
                  <a:lnTo>
                    <a:pt x="45" y="30"/>
                  </a:lnTo>
                  <a:lnTo>
                    <a:pt x="15" y="0"/>
                  </a:lnTo>
                  <a:lnTo>
                    <a:pt x="0" y="8"/>
                  </a:lnTo>
                  <a:lnTo>
                    <a:pt x="37" y="37"/>
                  </a:lnTo>
                  <a:close/>
                </a:path>
              </a:pathLst>
            </a:custGeom>
            <a:solidFill>
              <a:schemeClr val="hlink"/>
            </a:solidFill>
            <a:ln w="9525">
              <a:noFill/>
              <a:round/>
              <a:headEnd/>
              <a:tailEnd/>
            </a:ln>
          </p:spPr>
          <p:txBody>
            <a:bodyPr/>
            <a:lstStyle/>
            <a:p>
              <a:endParaRPr lang="en-US"/>
            </a:p>
          </p:txBody>
        </p:sp>
        <p:sp>
          <p:nvSpPr>
            <p:cNvPr id="181539" name="Freeform 291"/>
            <p:cNvSpPr>
              <a:spLocks noChangeAspect="1"/>
            </p:cNvSpPr>
            <p:nvPr/>
          </p:nvSpPr>
          <p:spPr bwMode="auto">
            <a:xfrm>
              <a:off x="2992" y="1719"/>
              <a:ext cx="68" cy="66"/>
            </a:xfrm>
            <a:custGeom>
              <a:avLst/>
              <a:gdLst/>
              <a:ahLst/>
              <a:cxnLst>
                <a:cxn ang="0">
                  <a:pos x="30" y="44"/>
                </a:cxn>
                <a:cxn ang="0">
                  <a:pos x="45" y="37"/>
                </a:cxn>
                <a:cxn ang="0">
                  <a:pos x="8" y="0"/>
                </a:cxn>
                <a:cxn ang="0">
                  <a:pos x="0" y="7"/>
                </a:cxn>
                <a:cxn ang="0">
                  <a:pos x="30" y="44"/>
                </a:cxn>
              </a:cxnLst>
              <a:rect l="0" t="0" r="r" b="b"/>
              <a:pathLst>
                <a:path w="45" h="44">
                  <a:moveTo>
                    <a:pt x="30" y="44"/>
                  </a:moveTo>
                  <a:lnTo>
                    <a:pt x="45" y="37"/>
                  </a:lnTo>
                  <a:lnTo>
                    <a:pt x="8" y="0"/>
                  </a:lnTo>
                  <a:lnTo>
                    <a:pt x="0" y="7"/>
                  </a:lnTo>
                  <a:lnTo>
                    <a:pt x="30" y="44"/>
                  </a:lnTo>
                  <a:close/>
                </a:path>
              </a:pathLst>
            </a:custGeom>
            <a:solidFill>
              <a:schemeClr val="hlink"/>
            </a:solidFill>
            <a:ln w="9525">
              <a:noFill/>
              <a:round/>
              <a:headEnd/>
              <a:tailEnd/>
            </a:ln>
          </p:spPr>
          <p:txBody>
            <a:bodyPr/>
            <a:lstStyle/>
            <a:p>
              <a:endParaRPr lang="en-US"/>
            </a:p>
          </p:txBody>
        </p:sp>
        <p:sp>
          <p:nvSpPr>
            <p:cNvPr id="181540" name="Freeform 292"/>
            <p:cNvSpPr>
              <a:spLocks noChangeAspect="1"/>
            </p:cNvSpPr>
            <p:nvPr/>
          </p:nvSpPr>
          <p:spPr bwMode="auto">
            <a:xfrm>
              <a:off x="3029" y="1756"/>
              <a:ext cx="12" cy="11"/>
            </a:xfrm>
            <a:custGeom>
              <a:avLst/>
              <a:gdLst/>
              <a:ahLst/>
              <a:cxnLst>
                <a:cxn ang="0">
                  <a:pos x="8" y="0"/>
                </a:cxn>
                <a:cxn ang="0">
                  <a:pos x="8" y="0"/>
                </a:cxn>
                <a:cxn ang="0">
                  <a:pos x="8" y="0"/>
                </a:cxn>
                <a:cxn ang="0">
                  <a:pos x="0" y="7"/>
                </a:cxn>
                <a:cxn ang="0">
                  <a:pos x="8" y="0"/>
                </a:cxn>
              </a:cxnLst>
              <a:rect l="0" t="0" r="r" b="b"/>
              <a:pathLst>
                <a:path w="8" h="7">
                  <a:moveTo>
                    <a:pt x="8" y="0"/>
                  </a:moveTo>
                  <a:lnTo>
                    <a:pt x="8" y="0"/>
                  </a:lnTo>
                  <a:lnTo>
                    <a:pt x="8" y="0"/>
                  </a:lnTo>
                  <a:lnTo>
                    <a:pt x="0" y="7"/>
                  </a:lnTo>
                  <a:lnTo>
                    <a:pt x="8" y="0"/>
                  </a:lnTo>
                  <a:close/>
                </a:path>
              </a:pathLst>
            </a:custGeom>
            <a:solidFill>
              <a:schemeClr val="hlink"/>
            </a:solidFill>
            <a:ln w="9525">
              <a:noFill/>
              <a:round/>
              <a:headEnd/>
              <a:tailEnd/>
            </a:ln>
          </p:spPr>
          <p:txBody>
            <a:bodyPr/>
            <a:lstStyle/>
            <a:p>
              <a:endParaRPr lang="en-US"/>
            </a:p>
          </p:txBody>
        </p:sp>
        <p:sp>
          <p:nvSpPr>
            <p:cNvPr id="181541" name="Freeform 293"/>
            <p:cNvSpPr>
              <a:spLocks noChangeAspect="1"/>
            </p:cNvSpPr>
            <p:nvPr/>
          </p:nvSpPr>
          <p:spPr bwMode="auto">
            <a:xfrm>
              <a:off x="3022" y="1756"/>
              <a:ext cx="66" cy="77"/>
            </a:xfrm>
            <a:custGeom>
              <a:avLst/>
              <a:gdLst/>
              <a:ahLst/>
              <a:cxnLst>
                <a:cxn ang="0">
                  <a:pos x="37" y="51"/>
                </a:cxn>
                <a:cxn ang="0">
                  <a:pos x="44" y="44"/>
                </a:cxn>
                <a:cxn ang="0">
                  <a:pos x="15" y="0"/>
                </a:cxn>
                <a:cxn ang="0">
                  <a:pos x="0" y="7"/>
                </a:cxn>
                <a:cxn ang="0">
                  <a:pos x="37" y="51"/>
                </a:cxn>
              </a:cxnLst>
              <a:rect l="0" t="0" r="r" b="b"/>
              <a:pathLst>
                <a:path w="44" h="51">
                  <a:moveTo>
                    <a:pt x="37" y="51"/>
                  </a:moveTo>
                  <a:lnTo>
                    <a:pt x="44" y="44"/>
                  </a:lnTo>
                  <a:lnTo>
                    <a:pt x="15" y="0"/>
                  </a:lnTo>
                  <a:lnTo>
                    <a:pt x="0" y="7"/>
                  </a:lnTo>
                  <a:lnTo>
                    <a:pt x="37" y="51"/>
                  </a:lnTo>
                  <a:close/>
                </a:path>
              </a:pathLst>
            </a:custGeom>
            <a:solidFill>
              <a:schemeClr val="hlink"/>
            </a:solidFill>
            <a:ln w="9525">
              <a:noFill/>
              <a:round/>
              <a:headEnd/>
              <a:tailEnd/>
            </a:ln>
          </p:spPr>
          <p:txBody>
            <a:bodyPr/>
            <a:lstStyle/>
            <a:p>
              <a:endParaRPr lang="en-US"/>
            </a:p>
          </p:txBody>
        </p:sp>
        <p:sp>
          <p:nvSpPr>
            <p:cNvPr id="181542" name="Freeform 294"/>
            <p:cNvSpPr>
              <a:spLocks noChangeAspect="1"/>
            </p:cNvSpPr>
            <p:nvPr/>
          </p:nvSpPr>
          <p:spPr bwMode="auto">
            <a:xfrm>
              <a:off x="3066" y="1800"/>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hlink"/>
            </a:solidFill>
            <a:ln w="9525">
              <a:noFill/>
              <a:round/>
              <a:headEnd/>
              <a:tailEnd/>
            </a:ln>
          </p:spPr>
          <p:txBody>
            <a:bodyPr/>
            <a:lstStyle/>
            <a:p>
              <a:endParaRPr lang="en-US"/>
            </a:p>
          </p:txBody>
        </p:sp>
        <p:sp>
          <p:nvSpPr>
            <p:cNvPr id="181543" name="Freeform 295"/>
            <p:cNvSpPr>
              <a:spLocks noChangeAspect="1"/>
            </p:cNvSpPr>
            <p:nvPr/>
          </p:nvSpPr>
          <p:spPr bwMode="auto">
            <a:xfrm>
              <a:off x="3059" y="1800"/>
              <a:ext cx="66" cy="89"/>
            </a:xfrm>
            <a:custGeom>
              <a:avLst/>
              <a:gdLst/>
              <a:ahLst/>
              <a:cxnLst>
                <a:cxn ang="0">
                  <a:pos x="29" y="59"/>
                </a:cxn>
                <a:cxn ang="0">
                  <a:pos x="44" y="51"/>
                </a:cxn>
                <a:cxn ang="0">
                  <a:pos x="7" y="0"/>
                </a:cxn>
                <a:cxn ang="0">
                  <a:pos x="0" y="7"/>
                </a:cxn>
                <a:cxn ang="0">
                  <a:pos x="29" y="59"/>
                </a:cxn>
              </a:cxnLst>
              <a:rect l="0" t="0" r="r" b="b"/>
              <a:pathLst>
                <a:path w="44" h="59">
                  <a:moveTo>
                    <a:pt x="29" y="59"/>
                  </a:moveTo>
                  <a:lnTo>
                    <a:pt x="44" y="51"/>
                  </a:lnTo>
                  <a:lnTo>
                    <a:pt x="7" y="0"/>
                  </a:lnTo>
                  <a:lnTo>
                    <a:pt x="0" y="7"/>
                  </a:lnTo>
                  <a:lnTo>
                    <a:pt x="29" y="59"/>
                  </a:lnTo>
                  <a:close/>
                </a:path>
              </a:pathLst>
            </a:custGeom>
            <a:solidFill>
              <a:schemeClr val="hlink"/>
            </a:solidFill>
            <a:ln w="9525">
              <a:noFill/>
              <a:round/>
              <a:headEnd/>
              <a:tailEnd/>
            </a:ln>
          </p:spPr>
          <p:txBody>
            <a:bodyPr/>
            <a:lstStyle/>
            <a:p>
              <a:endParaRPr lang="en-US"/>
            </a:p>
          </p:txBody>
        </p:sp>
        <p:sp>
          <p:nvSpPr>
            <p:cNvPr id="181544" name="Freeform 296"/>
            <p:cNvSpPr>
              <a:spLocks noChangeAspect="1"/>
            </p:cNvSpPr>
            <p:nvPr/>
          </p:nvSpPr>
          <p:spPr bwMode="auto">
            <a:xfrm>
              <a:off x="3095" y="1851"/>
              <a:ext cx="12" cy="12"/>
            </a:xfrm>
            <a:custGeom>
              <a:avLst/>
              <a:gdLst/>
              <a:ahLst/>
              <a:cxnLst>
                <a:cxn ang="0">
                  <a:pos x="8" y="0"/>
                </a:cxn>
                <a:cxn ang="0">
                  <a:pos x="8" y="0"/>
                </a:cxn>
                <a:cxn ang="0">
                  <a:pos x="8" y="0"/>
                </a:cxn>
                <a:cxn ang="0">
                  <a:pos x="0" y="8"/>
                </a:cxn>
                <a:cxn ang="0">
                  <a:pos x="8" y="0"/>
                </a:cxn>
              </a:cxnLst>
              <a:rect l="0" t="0" r="r" b="b"/>
              <a:pathLst>
                <a:path w="8" h="8">
                  <a:moveTo>
                    <a:pt x="8" y="0"/>
                  </a:moveTo>
                  <a:lnTo>
                    <a:pt x="8" y="0"/>
                  </a:lnTo>
                  <a:lnTo>
                    <a:pt x="8" y="0"/>
                  </a:lnTo>
                  <a:lnTo>
                    <a:pt x="0" y="8"/>
                  </a:lnTo>
                  <a:lnTo>
                    <a:pt x="8" y="0"/>
                  </a:lnTo>
                  <a:close/>
                </a:path>
              </a:pathLst>
            </a:custGeom>
            <a:solidFill>
              <a:schemeClr val="hlink"/>
            </a:solidFill>
            <a:ln w="9525">
              <a:noFill/>
              <a:round/>
              <a:headEnd/>
              <a:tailEnd/>
            </a:ln>
          </p:spPr>
          <p:txBody>
            <a:bodyPr/>
            <a:lstStyle/>
            <a:p>
              <a:endParaRPr lang="en-US"/>
            </a:p>
          </p:txBody>
        </p:sp>
        <p:sp>
          <p:nvSpPr>
            <p:cNvPr id="181545" name="Freeform 297"/>
            <p:cNvSpPr>
              <a:spLocks noChangeAspect="1"/>
            </p:cNvSpPr>
            <p:nvPr/>
          </p:nvSpPr>
          <p:spPr bwMode="auto">
            <a:xfrm>
              <a:off x="3088" y="1851"/>
              <a:ext cx="66" cy="89"/>
            </a:xfrm>
            <a:custGeom>
              <a:avLst/>
              <a:gdLst/>
              <a:ahLst/>
              <a:cxnLst>
                <a:cxn ang="0">
                  <a:pos x="37" y="59"/>
                </a:cxn>
                <a:cxn ang="0">
                  <a:pos x="44" y="52"/>
                </a:cxn>
                <a:cxn ang="0">
                  <a:pos x="15" y="0"/>
                </a:cxn>
                <a:cxn ang="0">
                  <a:pos x="0" y="8"/>
                </a:cxn>
                <a:cxn ang="0">
                  <a:pos x="37" y="59"/>
                </a:cxn>
              </a:cxnLst>
              <a:rect l="0" t="0" r="r" b="b"/>
              <a:pathLst>
                <a:path w="44" h="59">
                  <a:moveTo>
                    <a:pt x="37" y="59"/>
                  </a:moveTo>
                  <a:lnTo>
                    <a:pt x="44" y="52"/>
                  </a:lnTo>
                  <a:lnTo>
                    <a:pt x="15" y="0"/>
                  </a:lnTo>
                  <a:lnTo>
                    <a:pt x="0" y="8"/>
                  </a:lnTo>
                  <a:lnTo>
                    <a:pt x="37" y="59"/>
                  </a:lnTo>
                  <a:close/>
                </a:path>
              </a:pathLst>
            </a:custGeom>
            <a:solidFill>
              <a:schemeClr val="hlink"/>
            </a:solidFill>
            <a:ln w="9525">
              <a:noFill/>
              <a:round/>
              <a:headEnd/>
              <a:tailEnd/>
            </a:ln>
          </p:spPr>
          <p:txBody>
            <a:bodyPr/>
            <a:lstStyle/>
            <a:p>
              <a:endParaRPr lang="en-US"/>
            </a:p>
          </p:txBody>
        </p:sp>
        <p:sp>
          <p:nvSpPr>
            <p:cNvPr id="181546" name="Freeform 298"/>
            <p:cNvSpPr>
              <a:spLocks noChangeAspect="1"/>
            </p:cNvSpPr>
            <p:nvPr/>
          </p:nvSpPr>
          <p:spPr bwMode="auto">
            <a:xfrm>
              <a:off x="3132" y="1903"/>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hlink"/>
            </a:solidFill>
            <a:ln w="9525">
              <a:noFill/>
              <a:round/>
              <a:headEnd/>
              <a:tailEnd/>
            </a:ln>
          </p:spPr>
          <p:txBody>
            <a:bodyPr/>
            <a:lstStyle/>
            <a:p>
              <a:endParaRPr lang="en-US"/>
            </a:p>
          </p:txBody>
        </p:sp>
        <p:sp>
          <p:nvSpPr>
            <p:cNvPr id="181547" name="Freeform 299"/>
            <p:cNvSpPr>
              <a:spLocks noChangeAspect="1"/>
            </p:cNvSpPr>
            <p:nvPr/>
          </p:nvSpPr>
          <p:spPr bwMode="auto">
            <a:xfrm>
              <a:off x="3125" y="1903"/>
              <a:ext cx="66" cy="99"/>
            </a:xfrm>
            <a:custGeom>
              <a:avLst/>
              <a:gdLst/>
              <a:ahLst/>
              <a:cxnLst>
                <a:cxn ang="0">
                  <a:pos x="29" y="66"/>
                </a:cxn>
                <a:cxn ang="0">
                  <a:pos x="44" y="59"/>
                </a:cxn>
                <a:cxn ang="0">
                  <a:pos x="7" y="0"/>
                </a:cxn>
                <a:cxn ang="0">
                  <a:pos x="0" y="7"/>
                </a:cxn>
                <a:cxn ang="0">
                  <a:pos x="29" y="66"/>
                </a:cxn>
              </a:cxnLst>
              <a:rect l="0" t="0" r="r" b="b"/>
              <a:pathLst>
                <a:path w="44" h="66">
                  <a:moveTo>
                    <a:pt x="29" y="66"/>
                  </a:moveTo>
                  <a:lnTo>
                    <a:pt x="44" y="59"/>
                  </a:lnTo>
                  <a:lnTo>
                    <a:pt x="7" y="0"/>
                  </a:lnTo>
                  <a:lnTo>
                    <a:pt x="0" y="7"/>
                  </a:lnTo>
                  <a:lnTo>
                    <a:pt x="29" y="66"/>
                  </a:lnTo>
                  <a:close/>
                </a:path>
              </a:pathLst>
            </a:custGeom>
            <a:solidFill>
              <a:schemeClr val="hlink"/>
            </a:solidFill>
            <a:ln w="9525">
              <a:noFill/>
              <a:round/>
              <a:headEnd/>
              <a:tailEnd/>
            </a:ln>
          </p:spPr>
          <p:txBody>
            <a:bodyPr/>
            <a:lstStyle/>
            <a:p>
              <a:endParaRPr lang="en-US"/>
            </a:p>
          </p:txBody>
        </p:sp>
        <p:sp>
          <p:nvSpPr>
            <p:cNvPr id="181548" name="Freeform 300"/>
            <p:cNvSpPr>
              <a:spLocks noChangeAspect="1"/>
            </p:cNvSpPr>
            <p:nvPr/>
          </p:nvSpPr>
          <p:spPr bwMode="auto">
            <a:xfrm>
              <a:off x="3162" y="1962"/>
              <a:ext cx="11" cy="11"/>
            </a:xfrm>
            <a:custGeom>
              <a:avLst/>
              <a:gdLst/>
              <a:ahLst/>
              <a:cxnLst>
                <a:cxn ang="0">
                  <a:pos x="7" y="0"/>
                </a:cxn>
                <a:cxn ang="0">
                  <a:pos x="7" y="0"/>
                </a:cxn>
                <a:cxn ang="0">
                  <a:pos x="7" y="0"/>
                </a:cxn>
                <a:cxn ang="0">
                  <a:pos x="0" y="7"/>
                </a:cxn>
                <a:cxn ang="0">
                  <a:pos x="7" y="0"/>
                </a:cxn>
              </a:cxnLst>
              <a:rect l="0" t="0" r="r" b="b"/>
              <a:pathLst>
                <a:path w="7" h="7">
                  <a:moveTo>
                    <a:pt x="7" y="0"/>
                  </a:moveTo>
                  <a:lnTo>
                    <a:pt x="7" y="0"/>
                  </a:lnTo>
                  <a:lnTo>
                    <a:pt x="7" y="0"/>
                  </a:lnTo>
                  <a:lnTo>
                    <a:pt x="0" y="7"/>
                  </a:lnTo>
                  <a:lnTo>
                    <a:pt x="7" y="0"/>
                  </a:lnTo>
                  <a:close/>
                </a:path>
              </a:pathLst>
            </a:custGeom>
            <a:solidFill>
              <a:schemeClr val="hlink"/>
            </a:solidFill>
            <a:ln w="9525">
              <a:noFill/>
              <a:round/>
              <a:headEnd/>
              <a:tailEnd/>
            </a:ln>
          </p:spPr>
          <p:txBody>
            <a:bodyPr/>
            <a:lstStyle/>
            <a:p>
              <a:endParaRPr lang="en-US"/>
            </a:p>
          </p:txBody>
        </p:sp>
        <p:sp>
          <p:nvSpPr>
            <p:cNvPr id="181549" name="Freeform 301"/>
            <p:cNvSpPr>
              <a:spLocks noChangeAspect="1"/>
            </p:cNvSpPr>
            <p:nvPr/>
          </p:nvSpPr>
          <p:spPr bwMode="auto">
            <a:xfrm>
              <a:off x="3154" y="1962"/>
              <a:ext cx="78" cy="99"/>
            </a:xfrm>
            <a:custGeom>
              <a:avLst/>
              <a:gdLst/>
              <a:ahLst/>
              <a:cxnLst>
                <a:cxn ang="0">
                  <a:pos x="37" y="66"/>
                </a:cxn>
                <a:cxn ang="0">
                  <a:pos x="52" y="59"/>
                </a:cxn>
                <a:cxn ang="0">
                  <a:pos x="15" y="0"/>
                </a:cxn>
                <a:cxn ang="0">
                  <a:pos x="0" y="7"/>
                </a:cxn>
                <a:cxn ang="0">
                  <a:pos x="37" y="66"/>
                </a:cxn>
              </a:cxnLst>
              <a:rect l="0" t="0" r="r" b="b"/>
              <a:pathLst>
                <a:path w="52" h="66">
                  <a:moveTo>
                    <a:pt x="37" y="66"/>
                  </a:moveTo>
                  <a:lnTo>
                    <a:pt x="52" y="59"/>
                  </a:lnTo>
                  <a:lnTo>
                    <a:pt x="15" y="0"/>
                  </a:lnTo>
                  <a:lnTo>
                    <a:pt x="0" y="7"/>
                  </a:lnTo>
                  <a:lnTo>
                    <a:pt x="37" y="66"/>
                  </a:lnTo>
                  <a:close/>
                </a:path>
              </a:pathLst>
            </a:custGeom>
            <a:solidFill>
              <a:schemeClr val="hlink"/>
            </a:solidFill>
            <a:ln w="9525">
              <a:noFill/>
              <a:round/>
              <a:headEnd/>
              <a:tailEnd/>
            </a:ln>
          </p:spPr>
          <p:txBody>
            <a:bodyPr/>
            <a:lstStyle/>
            <a:p>
              <a:endParaRPr lang="en-US"/>
            </a:p>
          </p:txBody>
        </p:sp>
        <p:sp>
          <p:nvSpPr>
            <p:cNvPr id="181550" name="Freeform 302"/>
            <p:cNvSpPr>
              <a:spLocks noChangeAspect="1"/>
            </p:cNvSpPr>
            <p:nvPr/>
          </p:nvSpPr>
          <p:spPr bwMode="auto">
            <a:xfrm>
              <a:off x="3199" y="2021"/>
              <a:ext cx="11" cy="11"/>
            </a:xfrm>
            <a:custGeom>
              <a:avLst/>
              <a:gdLst/>
              <a:ahLst/>
              <a:cxnLst>
                <a:cxn ang="0">
                  <a:pos x="7" y="7"/>
                </a:cxn>
                <a:cxn ang="0">
                  <a:pos x="7" y="0"/>
                </a:cxn>
                <a:cxn ang="0">
                  <a:pos x="7" y="0"/>
                </a:cxn>
                <a:cxn ang="0">
                  <a:pos x="0" y="7"/>
                </a:cxn>
                <a:cxn ang="0">
                  <a:pos x="7" y="7"/>
                </a:cxn>
              </a:cxnLst>
              <a:rect l="0" t="0" r="r" b="b"/>
              <a:pathLst>
                <a:path w="7" h="7">
                  <a:moveTo>
                    <a:pt x="7" y="7"/>
                  </a:moveTo>
                  <a:lnTo>
                    <a:pt x="7" y="0"/>
                  </a:lnTo>
                  <a:lnTo>
                    <a:pt x="7" y="0"/>
                  </a:lnTo>
                  <a:lnTo>
                    <a:pt x="0" y="7"/>
                  </a:lnTo>
                  <a:lnTo>
                    <a:pt x="7" y="7"/>
                  </a:lnTo>
                  <a:close/>
                </a:path>
              </a:pathLst>
            </a:custGeom>
            <a:solidFill>
              <a:schemeClr val="hlink"/>
            </a:solidFill>
            <a:ln w="9525">
              <a:noFill/>
              <a:round/>
              <a:headEnd/>
              <a:tailEnd/>
            </a:ln>
          </p:spPr>
          <p:txBody>
            <a:bodyPr/>
            <a:lstStyle/>
            <a:p>
              <a:endParaRPr lang="en-US"/>
            </a:p>
          </p:txBody>
        </p:sp>
        <p:sp>
          <p:nvSpPr>
            <p:cNvPr id="181551" name="Freeform 303"/>
            <p:cNvSpPr>
              <a:spLocks noChangeAspect="1"/>
            </p:cNvSpPr>
            <p:nvPr/>
          </p:nvSpPr>
          <p:spPr bwMode="auto">
            <a:xfrm>
              <a:off x="3191" y="2028"/>
              <a:ext cx="66" cy="101"/>
            </a:xfrm>
            <a:custGeom>
              <a:avLst/>
              <a:gdLst/>
              <a:ahLst/>
              <a:cxnLst>
                <a:cxn ang="0">
                  <a:pos x="30" y="67"/>
                </a:cxn>
                <a:cxn ang="0">
                  <a:pos x="44" y="59"/>
                </a:cxn>
                <a:cxn ang="0">
                  <a:pos x="15" y="0"/>
                </a:cxn>
                <a:cxn ang="0">
                  <a:pos x="0" y="0"/>
                </a:cxn>
                <a:cxn ang="0">
                  <a:pos x="30" y="67"/>
                </a:cxn>
              </a:cxnLst>
              <a:rect l="0" t="0" r="r" b="b"/>
              <a:pathLst>
                <a:path w="44" h="67">
                  <a:moveTo>
                    <a:pt x="30" y="67"/>
                  </a:moveTo>
                  <a:lnTo>
                    <a:pt x="44" y="59"/>
                  </a:lnTo>
                  <a:lnTo>
                    <a:pt x="15" y="0"/>
                  </a:lnTo>
                  <a:lnTo>
                    <a:pt x="0" y="0"/>
                  </a:lnTo>
                  <a:lnTo>
                    <a:pt x="30" y="67"/>
                  </a:lnTo>
                  <a:close/>
                </a:path>
              </a:pathLst>
            </a:custGeom>
            <a:solidFill>
              <a:schemeClr val="hlink"/>
            </a:solidFill>
            <a:ln w="9525">
              <a:noFill/>
              <a:round/>
              <a:headEnd/>
              <a:tailEnd/>
            </a:ln>
          </p:spPr>
          <p:txBody>
            <a:bodyPr/>
            <a:lstStyle/>
            <a:p>
              <a:endParaRPr lang="en-US"/>
            </a:p>
          </p:txBody>
        </p:sp>
        <p:sp>
          <p:nvSpPr>
            <p:cNvPr id="181552" name="Freeform 304"/>
            <p:cNvSpPr>
              <a:spLocks noChangeAspect="1"/>
            </p:cNvSpPr>
            <p:nvPr/>
          </p:nvSpPr>
          <p:spPr bwMode="auto">
            <a:xfrm>
              <a:off x="3228" y="2087"/>
              <a:ext cx="11" cy="12"/>
            </a:xfrm>
            <a:custGeom>
              <a:avLst/>
              <a:gdLst/>
              <a:ahLst/>
              <a:cxnLst>
                <a:cxn ang="0">
                  <a:pos x="7" y="0"/>
                </a:cxn>
                <a:cxn ang="0">
                  <a:pos x="7" y="0"/>
                </a:cxn>
                <a:cxn ang="0">
                  <a:pos x="7" y="0"/>
                </a:cxn>
                <a:cxn ang="0">
                  <a:pos x="0" y="8"/>
                </a:cxn>
                <a:cxn ang="0">
                  <a:pos x="7" y="0"/>
                </a:cxn>
              </a:cxnLst>
              <a:rect l="0" t="0" r="r" b="b"/>
              <a:pathLst>
                <a:path w="7" h="8">
                  <a:moveTo>
                    <a:pt x="7" y="0"/>
                  </a:moveTo>
                  <a:lnTo>
                    <a:pt x="7" y="0"/>
                  </a:lnTo>
                  <a:lnTo>
                    <a:pt x="7" y="0"/>
                  </a:lnTo>
                  <a:lnTo>
                    <a:pt x="0" y="8"/>
                  </a:lnTo>
                  <a:lnTo>
                    <a:pt x="7" y="0"/>
                  </a:lnTo>
                  <a:close/>
                </a:path>
              </a:pathLst>
            </a:custGeom>
            <a:solidFill>
              <a:schemeClr val="hlink"/>
            </a:solidFill>
            <a:ln w="9525">
              <a:noFill/>
              <a:round/>
              <a:headEnd/>
              <a:tailEnd/>
            </a:ln>
          </p:spPr>
          <p:txBody>
            <a:bodyPr/>
            <a:lstStyle/>
            <a:p>
              <a:endParaRPr lang="en-US"/>
            </a:p>
          </p:txBody>
        </p:sp>
        <p:sp>
          <p:nvSpPr>
            <p:cNvPr id="181553" name="Freeform 305"/>
            <p:cNvSpPr>
              <a:spLocks noChangeAspect="1"/>
            </p:cNvSpPr>
            <p:nvPr/>
          </p:nvSpPr>
          <p:spPr bwMode="auto">
            <a:xfrm>
              <a:off x="3221" y="2087"/>
              <a:ext cx="77" cy="111"/>
            </a:xfrm>
            <a:custGeom>
              <a:avLst/>
              <a:gdLst/>
              <a:ahLst/>
              <a:cxnLst>
                <a:cxn ang="0">
                  <a:pos x="37" y="74"/>
                </a:cxn>
                <a:cxn ang="0">
                  <a:pos x="51" y="74"/>
                </a:cxn>
                <a:cxn ang="0">
                  <a:pos x="14" y="0"/>
                </a:cxn>
                <a:cxn ang="0">
                  <a:pos x="0" y="8"/>
                </a:cxn>
                <a:cxn ang="0">
                  <a:pos x="37" y="74"/>
                </a:cxn>
              </a:cxnLst>
              <a:rect l="0" t="0" r="r" b="b"/>
              <a:pathLst>
                <a:path w="51" h="74">
                  <a:moveTo>
                    <a:pt x="37" y="74"/>
                  </a:moveTo>
                  <a:lnTo>
                    <a:pt x="51" y="74"/>
                  </a:lnTo>
                  <a:lnTo>
                    <a:pt x="14" y="0"/>
                  </a:lnTo>
                  <a:lnTo>
                    <a:pt x="0" y="8"/>
                  </a:lnTo>
                  <a:lnTo>
                    <a:pt x="37" y="74"/>
                  </a:lnTo>
                  <a:close/>
                </a:path>
              </a:pathLst>
            </a:custGeom>
            <a:solidFill>
              <a:schemeClr val="hlink"/>
            </a:solidFill>
            <a:ln w="9525">
              <a:noFill/>
              <a:round/>
              <a:headEnd/>
              <a:tailEnd/>
            </a:ln>
          </p:spPr>
          <p:txBody>
            <a:bodyPr/>
            <a:lstStyle/>
            <a:p>
              <a:endParaRPr lang="en-US"/>
            </a:p>
          </p:txBody>
        </p:sp>
        <p:sp>
          <p:nvSpPr>
            <p:cNvPr id="181554" name="Freeform 306"/>
            <p:cNvSpPr>
              <a:spLocks noChangeAspect="1"/>
            </p:cNvSpPr>
            <p:nvPr/>
          </p:nvSpPr>
          <p:spPr bwMode="auto">
            <a:xfrm>
              <a:off x="3265" y="2161"/>
              <a:ext cx="11" cy="2"/>
            </a:xfrm>
            <a:custGeom>
              <a:avLst/>
              <a:gdLst/>
              <a:ahLst/>
              <a:cxnLst>
                <a:cxn ang="0">
                  <a:pos x="7" y="0"/>
                </a:cxn>
                <a:cxn ang="0">
                  <a:pos x="7" y="0"/>
                </a:cxn>
                <a:cxn ang="0">
                  <a:pos x="7" y="0"/>
                </a:cxn>
                <a:cxn ang="0">
                  <a:pos x="0" y="0"/>
                </a:cxn>
                <a:cxn ang="0">
                  <a:pos x="7" y="0"/>
                </a:cxn>
              </a:cxnLst>
              <a:rect l="0" t="0" r="r" b="b"/>
              <a:pathLst>
                <a:path w="7">
                  <a:moveTo>
                    <a:pt x="7" y="0"/>
                  </a:moveTo>
                  <a:lnTo>
                    <a:pt x="7" y="0"/>
                  </a:lnTo>
                  <a:lnTo>
                    <a:pt x="7" y="0"/>
                  </a:lnTo>
                  <a:lnTo>
                    <a:pt x="0" y="0"/>
                  </a:lnTo>
                  <a:lnTo>
                    <a:pt x="7" y="0"/>
                  </a:lnTo>
                  <a:close/>
                </a:path>
              </a:pathLst>
            </a:custGeom>
            <a:solidFill>
              <a:schemeClr val="hlink"/>
            </a:solidFill>
            <a:ln w="9525">
              <a:noFill/>
              <a:round/>
              <a:headEnd/>
              <a:tailEnd/>
            </a:ln>
          </p:spPr>
          <p:txBody>
            <a:bodyPr/>
            <a:lstStyle/>
            <a:p>
              <a:endParaRPr lang="en-US"/>
            </a:p>
          </p:txBody>
        </p:sp>
        <p:sp>
          <p:nvSpPr>
            <p:cNvPr id="181555" name="Freeform 307"/>
            <p:cNvSpPr>
              <a:spLocks noChangeAspect="1"/>
            </p:cNvSpPr>
            <p:nvPr/>
          </p:nvSpPr>
          <p:spPr bwMode="auto">
            <a:xfrm>
              <a:off x="3258" y="2161"/>
              <a:ext cx="66" cy="111"/>
            </a:xfrm>
            <a:custGeom>
              <a:avLst/>
              <a:gdLst/>
              <a:ahLst/>
              <a:cxnLst>
                <a:cxn ang="0">
                  <a:pos x="29" y="74"/>
                </a:cxn>
                <a:cxn ang="0">
                  <a:pos x="44" y="66"/>
                </a:cxn>
                <a:cxn ang="0">
                  <a:pos x="14" y="0"/>
                </a:cxn>
                <a:cxn ang="0">
                  <a:pos x="0" y="0"/>
                </a:cxn>
                <a:cxn ang="0">
                  <a:pos x="29" y="74"/>
                </a:cxn>
              </a:cxnLst>
              <a:rect l="0" t="0" r="r" b="b"/>
              <a:pathLst>
                <a:path w="44" h="74">
                  <a:moveTo>
                    <a:pt x="29" y="74"/>
                  </a:moveTo>
                  <a:lnTo>
                    <a:pt x="44" y="66"/>
                  </a:lnTo>
                  <a:lnTo>
                    <a:pt x="14" y="0"/>
                  </a:lnTo>
                  <a:lnTo>
                    <a:pt x="0" y="0"/>
                  </a:lnTo>
                  <a:lnTo>
                    <a:pt x="29" y="74"/>
                  </a:lnTo>
                  <a:close/>
                </a:path>
              </a:pathLst>
            </a:custGeom>
            <a:solidFill>
              <a:schemeClr val="hlink"/>
            </a:solidFill>
            <a:ln w="9525">
              <a:noFill/>
              <a:round/>
              <a:headEnd/>
              <a:tailEnd/>
            </a:ln>
          </p:spPr>
          <p:txBody>
            <a:bodyPr/>
            <a:lstStyle/>
            <a:p>
              <a:endParaRPr lang="en-US"/>
            </a:p>
          </p:txBody>
        </p:sp>
        <p:sp>
          <p:nvSpPr>
            <p:cNvPr id="181556" name="Freeform 308"/>
            <p:cNvSpPr>
              <a:spLocks noChangeAspect="1"/>
            </p:cNvSpPr>
            <p:nvPr/>
          </p:nvSpPr>
          <p:spPr bwMode="auto">
            <a:xfrm>
              <a:off x="3294" y="2227"/>
              <a:ext cx="12" cy="12"/>
            </a:xfrm>
            <a:custGeom>
              <a:avLst/>
              <a:gdLst/>
              <a:ahLst/>
              <a:cxnLst>
                <a:cxn ang="0">
                  <a:pos x="8" y="0"/>
                </a:cxn>
                <a:cxn ang="0">
                  <a:pos x="8" y="0"/>
                </a:cxn>
                <a:cxn ang="0">
                  <a:pos x="8" y="0"/>
                </a:cxn>
                <a:cxn ang="0">
                  <a:pos x="0" y="8"/>
                </a:cxn>
                <a:cxn ang="0">
                  <a:pos x="8" y="0"/>
                </a:cxn>
              </a:cxnLst>
              <a:rect l="0" t="0" r="r" b="b"/>
              <a:pathLst>
                <a:path w="8" h="8">
                  <a:moveTo>
                    <a:pt x="8" y="0"/>
                  </a:moveTo>
                  <a:lnTo>
                    <a:pt x="8" y="0"/>
                  </a:lnTo>
                  <a:lnTo>
                    <a:pt x="8" y="0"/>
                  </a:lnTo>
                  <a:lnTo>
                    <a:pt x="0" y="8"/>
                  </a:lnTo>
                  <a:lnTo>
                    <a:pt x="8" y="0"/>
                  </a:lnTo>
                  <a:close/>
                </a:path>
              </a:pathLst>
            </a:custGeom>
            <a:solidFill>
              <a:schemeClr val="hlink"/>
            </a:solidFill>
            <a:ln w="9525">
              <a:noFill/>
              <a:round/>
              <a:headEnd/>
              <a:tailEnd/>
            </a:ln>
          </p:spPr>
          <p:txBody>
            <a:bodyPr/>
            <a:lstStyle/>
            <a:p>
              <a:endParaRPr lang="en-US"/>
            </a:p>
          </p:txBody>
        </p:sp>
        <p:sp>
          <p:nvSpPr>
            <p:cNvPr id="181557" name="Freeform 309"/>
            <p:cNvSpPr>
              <a:spLocks noChangeAspect="1"/>
            </p:cNvSpPr>
            <p:nvPr/>
          </p:nvSpPr>
          <p:spPr bwMode="auto">
            <a:xfrm>
              <a:off x="3287" y="2227"/>
              <a:ext cx="78" cy="111"/>
            </a:xfrm>
            <a:custGeom>
              <a:avLst/>
              <a:gdLst/>
              <a:ahLst/>
              <a:cxnLst>
                <a:cxn ang="0">
                  <a:pos x="37" y="74"/>
                </a:cxn>
                <a:cxn ang="0">
                  <a:pos x="52" y="74"/>
                </a:cxn>
                <a:cxn ang="0">
                  <a:pos x="15" y="0"/>
                </a:cxn>
                <a:cxn ang="0">
                  <a:pos x="0" y="8"/>
                </a:cxn>
                <a:cxn ang="0">
                  <a:pos x="37" y="74"/>
                </a:cxn>
              </a:cxnLst>
              <a:rect l="0" t="0" r="r" b="b"/>
              <a:pathLst>
                <a:path w="52" h="74">
                  <a:moveTo>
                    <a:pt x="37" y="74"/>
                  </a:moveTo>
                  <a:lnTo>
                    <a:pt x="52" y="74"/>
                  </a:lnTo>
                  <a:lnTo>
                    <a:pt x="15" y="0"/>
                  </a:lnTo>
                  <a:lnTo>
                    <a:pt x="0" y="8"/>
                  </a:lnTo>
                  <a:lnTo>
                    <a:pt x="37" y="74"/>
                  </a:lnTo>
                  <a:close/>
                </a:path>
              </a:pathLst>
            </a:custGeom>
            <a:solidFill>
              <a:schemeClr val="hlink"/>
            </a:solidFill>
            <a:ln w="9525">
              <a:noFill/>
              <a:round/>
              <a:headEnd/>
              <a:tailEnd/>
            </a:ln>
          </p:spPr>
          <p:txBody>
            <a:bodyPr/>
            <a:lstStyle/>
            <a:p>
              <a:endParaRPr lang="en-US"/>
            </a:p>
          </p:txBody>
        </p:sp>
        <p:sp>
          <p:nvSpPr>
            <p:cNvPr id="181558" name="Freeform 310"/>
            <p:cNvSpPr>
              <a:spLocks noChangeAspect="1"/>
            </p:cNvSpPr>
            <p:nvPr/>
          </p:nvSpPr>
          <p:spPr bwMode="auto">
            <a:xfrm>
              <a:off x="3331" y="2301"/>
              <a:ext cx="12" cy="2"/>
            </a:xfrm>
            <a:custGeom>
              <a:avLst/>
              <a:gdLst/>
              <a:ahLst/>
              <a:cxnLst>
                <a:cxn ang="0">
                  <a:pos x="0" y="0"/>
                </a:cxn>
                <a:cxn ang="0">
                  <a:pos x="8" y="0"/>
                </a:cxn>
                <a:cxn ang="0">
                  <a:pos x="8" y="0"/>
                </a:cxn>
                <a:cxn ang="0">
                  <a:pos x="8" y="0"/>
                </a:cxn>
                <a:cxn ang="0">
                  <a:pos x="0" y="0"/>
                </a:cxn>
              </a:cxnLst>
              <a:rect l="0" t="0" r="r" b="b"/>
              <a:pathLst>
                <a:path w="8">
                  <a:moveTo>
                    <a:pt x="0" y="0"/>
                  </a:moveTo>
                  <a:lnTo>
                    <a:pt x="8" y="0"/>
                  </a:lnTo>
                  <a:lnTo>
                    <a:pt x="8" y="0"/>
                  </a:lnTo>
                  <a:lnTo>
                    <a:pt x="8" y="0"/>
                  </a:lnTo>
                  <a:lnTo>
                    <a:pt x="0" y="0"/>
                  </a:lnTo>
                  <a:close/>
                </a:path>
              </a:pathLst>
            </a:custGeom>
            <a:solidFill>
              <a:schemeClr val="hlink"/>
            </a:solidFill>
            <a:ln w="9525">
              <a:noFill/>
              <a:round/>
              <a:headEnd/>
              <a:tailEnd/>
            </a:ln>
          </p:spPr>
          <p:txBody>
            <a:bodyPr/>
            <a:lstStyle/>
            <a:p>
              <a:endParaRPr lang="en-US"/>
            </a:p>
          </p:txBody>
        </p:sp>
        <p:sp>
          <p:nvSpPr>
            <p:cNvPr id="181559" name="Freeform 311"/>
            <p:cNvSpPr>
              <a:spLocks noChangeAspect="1"/>
            </p:cNvSpPr>
            <p:nvPr/>
          </p:nvSpPr>
          <p:spPr bwMode="auto">
            <a:xfrm>
              <a:off x="3324" y="2301"/>
              <a:ext cx="66" cy="111"/>
            </a:xfrm>
            <a:custGeom>
              <a:avLst/>
              <a:gdLst/>
              <a:ahLst/>
              <a:cxnLst>
                <a:cxn ang="0">
                  <a:pos x="29" y="74"/>
                </a:cxn>
                <a:cxn ang="0">
                  <a:pos x="44" y="66"/>
                </a:cxn>
                <a:cxn ang="0">
                  <a:pos x="15" y="0"/>
                </a:cxn>
                <a:cxn ang="0">
                  <a:pos x="0" y="0"/>
                </a:cxn>
                <a:cxn ang="0">
                  <a:pos x="29" y="74"/>
                </a:cxn>
              </a:cxnLst>
              <a:rect l="0" t="0" r="r" b="b"/>
              <a:pathLst>
                <a:path w="44" h="74">
                  <a:moveTo>
                    <a:pt x="29" y="74"/>
                  </a:moveTo>
                  <a:lnTo>
                    <a:pt x="44" y="66"/>
                  </a:lnTo>
                  <a:lnTo>
                    <a:pt x="15" y="0"/>
                  </a:lnTo>
                  <a:lnTo>
                    <a:pt x="0" y="0"/>
                  </a:lnTo>
                  <a:lnTo>
                    <a:pt x="29" y="74"/>
                  </a:lnTo>
                  <a:close/>
                </a:path>
              </a:pathLst>
            </a:custGeom>
            <a:solidFill>
              <a:schemeClr val="hlink"/>
            </a:solidFill>
            <a:ln w="9525">
              <a:noFill/>
              <a:round/>
              <a:headEnd/>
              <a:tailEnd/>
            </a:ln>
          </p:spPr>
          <p:txBody>
            <a:bodyPr/>
            <a:lstStyle/>
            <a:p>
              <a:endParaRPr lang="en-US"/>
            </a:p>
          </p:txBody>
        </p:sp>
        <p:sp>
          <p:nvSpPr>
            <p:cNvPr id="181560" name="Freeform 312"/>
            <p:cNvSpPr>
              <a:spLocks noChangeAspect="1"/>
            </p:cNvSpPr>
            <p:nvPr/>
          </p:nvSpPr>
          <p:spPr bwMode="auto">
            <a:xfrm>
              <a:off x="3353" y="2375"/>
              <a:ext cx="12" cy="2"/>
            </a:xfrm>
            <a:custGeom>
              <a:avLst/>
              <a:gdLst/>
              <a:ahLst/>
              <a:cxnLst>
                <a:cxn ang="0">
                  <a:pos x="8" y="0"/>
                </a:cxn>
                <a:cxn ang="0">
                  <a:pos x="0" y="0"/>
                </a:cxn>
                <a:cxn ang="0">
                  <a:pos x="0" y="0"/>
                </a:cxn>
                <a:cxn ang="0">
                  <a:pos x="0" y="0"/>
                </a:cxn>
                <a:cxn ang="0">
                  <a:pos x="8" y="0"/>
                </a:cxn>
              </a:cxnLst>
              <a:rect l="0" t="0" r="r" b="b"/>
              <a:pathLst>
                <a:path w="8">
                  <a:moveTo>
                    <a:pt x="8" y="0"/>
                  </a:moveTo>
                  <a:lnTo>
                    <a:pt x="0" y="0"/>
                  </a:lnTo>
                  <a:lnTo>
                    <a:pt x="0" y="0"/>
                  </a:lnTo>
                  <a:lnTo>
                    <a:pt x="0" y="0"/>
                  </a:lnTo>
                  <a:lnTo>
                    <a:pt x="8" y="0"/>
                  </a:lnTo>
                  <a:close/>
                </a:path>
              </a:pathLst>
            </a:custGeom>
            <a:solidFill>
              <a:schemeClr val="hlink"/>
            </a:solidFill>
            <a:ln w="9525">
              <a:noFill/>
              <a:round/>
              <a:headEnd/>
              <a:tailEnd/>
            </a:ln>
          </p:spPr>
          <p:txBody>
            <a:bodyPr/>
            <a:lstStyle/>
            <a:p>
              <a:endParaRPr lang="en-US"/>
            </a:p>
          </p:txBody>
        </p:sp>
        <p:sp>
          <p:nvSpPr>
            <p:cNvPr id="181561" name="Freeform 313"/>
            <p:cNvSpPr>
              <a:spLocks noChangeAspect="1"/>
            </p:cNvSpPr>
            <p:nvPr/>
          </p:nvSpPr>
          <p:spPr bwMode="auto">
            <a:xfrm>
              <a:off x="3353" y="2367"/>
              <a:ext cx="78" cy="122"/>
            </a:xfrm>
            <a:custGeom>
              <a:avLst/>
              <a:gdLst/>
              <a:ahLst/>
              <a:cxnLst>
                <a:cxn ang="0">
                  <a:pos x="37" y="81"/>
                </a:cxn>
                <a:cxn ang="0">
                  <a:pos x="52" y="74"/>
                </a:cxn>
                <a:cxn ang="0">
                  <a:pos x="15" y="0"/>
                </a:cxn>
                <a:cxn ang="0">
                  <a:pos x="0" y="8"/>
                </a:cxn>
                <a:cxn ang="0">
                  <a:pos x="37" y="81"/>
                </a:cxn>
              </a:cxnLst>
              <a:rect l="0" t="0" r="r" b="b"/>
              <a:pathLst>
                <a:path w="52" h="81">
                  <a:moveTo>
                    <a:pt x="37" y="81"/>
                  </a:moveTo>
                  <a:lnTo>
                    <a:pt x="52" y="74"/>
                  </a:lnTo>
                  <a:lnTo>
                    <a:pt x="15" y="0"/>
                  </a:lnTo>
                  <a:lnTo>
                    <a:pt x="0" y="8"/>
                  </a:lnTo>
                  <a:lnTo>
                    <a:pt x="37" y="81"/>
                  </a:lnTo>
                  <a:close/>
                </a:path>
              </a:pathLst>
            </a:custGeom>
            <a:solidFill>
              <a:schemeClr val="hlink"/>
            </a:solidFill>
            <a:ln w="9525">
              <a:noFill/>
              <a:round/>
              <a:headEnd/>
              <a:tailEnd/>
            </a:ln>
          </p:spPr>
          <p:txBody>
            <a:bodyPr/>
            <a:lstStyle/>
            <a:p>
              <a:endParaRPr lang="en-US"/>
            </a:p>
          </p:txBody>
        </p:sp>
        <p:sp>
          <p:nvSpPr>
            <p:cNvPr id="181562" name="Freeform 314"/>
            <p:cNvSpPr>
              <a:spLocks noChangeAspect="1"/>
            </p:cNvSpPr>
            <p:nvPr/>
          </p:nvSpPr>
          <p:spPr bwMode="auto">
            <a:xfrm>
              <a:off x="3390" y="2441"/>
              <a:ext cx="66" cy="111"/>
            </a:xfrm>
            <a:custGeom>
              <a:avLst/>
              <a:gdLst/>
              <a:ahLst/>
              <a:cxnLst>
                <a:cxn ang="0">
                  <a:pos x="30" y="74"/>
                </a:cxn>
                <a:cxn ang="0">
                  <a:pos x="44" y="66"/>
                </a:cxn>
                <a:cxn ang="0">
                  <a:pos x="15" y="0"/>
                </a:cxn>
                <a:cxn ang="0">
                  <a:pos x="0" y="7"/>
                </a:cxn>
                <a:cxn ang="0">
                  <a:pos x="30" y="74"/>
                </a:cxn>
              </a:cxnLst>
              <a:rect l="0" t="0" r="r" b="b"/>
              <a:pathLst>
                <a:path w="44" h="74">
                  <a:moveTo>
                    <a:pt x="30" y="74"/>
                  </a:moveTo>
                  <a:lnTo>
                    <a:pt x="44" y="66"/>
                  </a:lnTo>
                  <a:lnTo>
                    <a:pt x="15" y="0"/>
                  </a:lnTo>
                  <a:lnTo>
                    <a:pt x="0" y="7"/>
                  </a:lnTo>
                  <a:lnTo>
                    <a:pt x="30" y="74"/>
                  </a:lnTo>
                  <a:close/>
                </a:path>
              </a:pathLst>
            </a:custGeom>
            <a:solidFill>
              <a:schemeClr val="hlink"/>
            </a:solidFill>
            <a:ln w="9525">
              <a:noFill/>
              <a:round/>
              <a:headEnd/>
              <a:tailEnd/>
            </a:ln>
          </p:spPr>
          <p:txBody>
            <a:bodyPr/>
            <a:lstStyle/>
            <a:p>
              <a:endParaRPr lang="en-US"/>
            </a:p>
          </p:txBody>
        </p:sp>
        <p:sp>
          <p:nvSpPr>
            <p:cNvPr id="181563" name="Freeform 315"/>
            <p:cNvSpPr>
              <a:spLocks noChangeAspect="1"/>
            </p:cNvSpPr>
            <p:nvPr/>
          </p:nvSpPr>
          <p:spPr bwMode="auto">
            <a:xfrm>
              <a:off x="3420" y="251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64" name="Freeform 316"/>
            <p:cNvSpPr>
              <a:spLocks noChangeAspect="1"/>
            </p:cNvSpPr>
            <p:nvPr/>
          </p:nvSpPr>
          <p:spPr bwMode="auto">
            <a:xfrm>
              <a:off x="3420" y="2507"/>
              <a:ext cx="77" cy="123"/>
            </a:xfrm>
            <a:custGeom>
              <a:avLst/>
              <a:gdLst/>
              <a:ahLst/>
              <a:cxnLst>
                <a:cxn ang="0">
                  <a:pos x="37" y="82"/>
                </a:cxn>
                <a:cxn ang="0">
                  <a:pos x="51" y="74"/>
                </a:cxn>
                <a:cxn ang="0">
                  <a:pos x="14" y="0"/>
                </a:cxn>
                <a:cxn ang="0">
                  <a:pos x="0" y="8"/>
                </a:cxn>
                <a:cxn ang="0">
                  <a:pos x="37" y="82"/>
                </a:cxn>
              </a:cxnLst>
              <a:rect l="0" t="0" r="r" b="b"/>
              <a:pathLst>
                <a:path w="51" h="82">
                  <a:moveTo>
                    <a:pt x="37" y="82"/>
                  </a:moveTo>
                  <a:lnTo>
                    <a:pt x="51" y="74"/>
                  </a:lnTo>
                  <a:lnTo>
                    <a:pt x="14" y="0"/>
                  </a:lnTo>
                  <a:lnTo>
                    <a:pt x="0" y="8"/>
                  </a:lnTo>
                  <a:lnTo>
                    <a:pt x="37" y="82"/>
                  </a:lnTo>
                  <a:close/>
                </a:path>
              </a:pathLst>
            </a:custGeom>
            <a:solidFill>
              <a:schemeClr val="hlink"/>
            </a:solidFill>
            <a:ln w="9525">
              <a:noFill/>
              <a:round/>
              <a:headEnd/>
              <a:tailEnd/>
            </a:ln>
          </p:spPr>
          <p:txBody>
            <a:bodyPr/>
            <a:lstStyle/>
            <a:p>
              <a:endParaRPr lang="en-US"/>
            </a:p>
          </p:txBody>
        </p:sp>
        <p:sp>
          <p:nvSpPr>
            <p:cNvPr id="181565" name="Freeform 317"/>
            <p:cNvSpPr>
              <a:spLocks noChangeAspect="1"/>
            </p:cNvSpPr>
            <p:nvPr/>
          </p:nvSpPr>
          <p:spPr bwMode="auto">
            <a:xfrm>
              <a:off x="3457" y="258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66" name="Freeform 318"/>
            <p:cNvSpPr>
              <a:spLocks noChangeAspect="1"/>
            </p:cNvSpPr>
            <p:nvPr/>
          </p:nvSpPr>
          <p:spPr bwMode="auto">
            <a:xfrm>
              <a:off x="3457" y="2581"/>
              <a:ext cx="66" cy="111"/>
            </a:xfrm>
            <a:custGeom>
              <a:avLst/>
              <a:gdLst/>
              <a:ahLst/>
              <a:cxnLst>
                <a:cxn ang="0">
                  <a:pos x="29" y="74"/>
                </a:cxn>
                <a:cxn ang="0">
                  <a:pos x="44" y="66"/>
                </a:cxn>
                <a:cxn ang="0">
                  <a:pos x="14" y="0"/>
                </a:cxn>
                <a:cxn ang="0">
                  <a:pos x="0" y="8"/>
                </a:cxn>
                <a:cxn ang="0">
                  <a:pos x="29" y="74"/>
                </a:cxn>
              </a:cxnLst>
              <a:rect l="0" t="0" r="r" b="b"/>
              <a:pathLst>
                <a:path w="44" h="74">
                  <a:moveTo>
                    <a:pt x="29" y="74"/>
                  </a:moveTo>
                  <a:lnTo>
                    <a:pt x="44" y="66"/>
                  </a:lnTo>
                  <a:lnTo>
                    <a:pt x="14" y="0"/>
                  </a:lnTo>
                  <a:lnTo>
                    <a:pt x="0" y="8"/>
                  </a:lnTo>
                  <a:lnTo>
                    <a:pt x="29" y="74"/>
                  </a:lnTo>
                  <a:close/>
                </a:path>
              </a:pathLst>
            </a:custGeom>
            <a:solidFill>
              <a:schemeClr val="hlink"/>
            </a:solidFill>
            <a:ln w="9525">
              <a:noFill/>
              <a:round/>
              <a:headEnd/>
              <a:tailEnd/>
            </a:ln>
          </p:spPr>
          <p:txBody>
            <a:bodyPr/>
            <a:lstStyle/>
            <a:p>
              <a:endParaRPr lang="en-US"/>
            </a:p>
          </p:txBody>
        </p:sp>
        <p:sp>
          <p:nvSpPr>
            <p:cNvPr id="181567" name="Freeform 319"/>
            <p:cNvSpPr>
              <a:spLocks noChangeAspect="1"/>
            </p:cNvSpPr>
            <p:nvPr/>
          </p:nvSpPr>
          <p:spPr bwMode="auto">
            <a:xfrm>
              <a:off x="3486" y="2655"/>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chemeClr val="hlink"/>
            </a:solidFill>
            <a:ln w="9525">
              <a:noFill/>
              <a:round/>
              <a:headEnd/>
              <a:tailEnd/>
            </a:ln>
          </p:spPr>
          <p:txBody>
            <a:bodyPr/>
            <a:lstStyle/>
            <a:p>
              <a:endParaRPr lang="en-US"/>
            </a:p>
          </p:txBody>
        </p:sp>
        <p:sp>
          <p:nvSpPr>
            <p:cNvPr id="181568" name="Freeform 320"/>
            <p:cNvSpPr>
              <a:spLocks noChangeAspect="1"/>
            </p:cNvSpPr>
            <p:nvPr/>
          </p:nvSpPr>
          <p:spPr bwMode="auto">
            <a:xfrm>
              <a:off x="3486" y="2647"/>
              <a:ext cx="78" cy="101"/>
            </a:xfrm>
            <a:custGeom>
              <a:avLst/>
              <a:gdLst/>
              <a:ahLst/>
              <a:cxnLst>
                <a:cxn ang="0">
                  <a:pos x="37" y="67"/>
                </a:cxn>
                <a:cxn ang="0">
                  <a:pos x="52" y="67"/>
                </a:cxn>
                <a:cxn ang="0">
                  <a:pos x="15" y="0"/>
                </a:cxn>
                <a:cxn ang="0">
                  <a:pos x="0" y="8"/>
                </a:cxn>
                <a:cxn ang="0">
                  <a:pos x="37" y="67"/>
                </a:cxn>
              </a:cxnLst>
              <a:rect l="0" t="0" r="r" b="b"/>
              <a:pathLst>
                <a:path w="52" h="67">
                  <a:moveTo>
                    <a:pt x="37" y="67"/>
                  </a:moveTo>
                  <a:lnTo>
                    <a:pt x="52" y="67"/>
                  </a:lnTo>
                  <a:lnTo>
                    <a:pt x="15" y="0"/>
                  </a:lnTo>
                  <a:lnTo>
                    <a:pt x="0" y="8"/>
                  </a:lnTo>
                  <a:lnTo>
                    <a:pt x="37" y="67"/>
                  </a:lnTo>
                  <a:close/>
                </a:path>
              </a:pathLst>
            </a:custGeom>
            <a:solidFill>
              <a:schemeClr val="hlink"/>
            </a:solidFill>
            <a:ln w="9525">
              <a:noFill/>
              <a:round/>
              <a:headEnd/>
              <a:tailEnd/>
            </a:ln>
          </p:spPr>
          <p:txBody>
            <a:bodyPr/>
            <a:lstStyle/>
            <a:p>
              <a:endParaRPr lang="en-US"/>
            </a:p>
          </p:txBody>
        </p:sp>
        <p:sp>
          <p:nvSpPr>
            <p:cNvPr id="181569" name="Freeform 321"/>
            <p:cNvSpPr>
              <a:spLocks noChangeAspect="1"/>
            </p:cNvSpPr>
            <p:nvPr/>
          </p:nvSpPr>
          <p:spPr bwMode="auto">
            <a:xfrm>
              <a:off x="3523" y="2714"/>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70" name="Freeform 322"/>
            <p:cNvSpPr>
              <a:spLocks noChangeAspect="1"/>
            </p:cNvSpPr>
            <p:nvPr/>
          </p:nvSpPr>
          <p:spPr bwMode="auto">
            <a:xfrm>
              <a:off x="3523" y="2714"/>
              <a:ext cx="66" cy="99"/>
            </a:xfrm>
            <a:custGeom>
              <a:avLst/>
              <a:gdLst/>
              <a:ahLst/>
              <a:cxnLst>
                <a:cxn ang="0">
                  <a:pos x="29" y="66"/>
                </a:cxn>
                <a:cxn ang="0">
                  <a:pos x="44" y="59"/>
                </a:cxn>
                <a:cxn ang="0">
                  <a:pos x="15" y="0"/>
                </a:cxn>
                <a:cxn ang="0">
                  <a:pos x="0" y="0"/>
                </a:cxn>
                <a:cxn ang="0">
                  <a:pos x="29" y="66"/>
                </a:cxn>
              </a:cxnLst>
              <a:rect l="0" t="0" r="r" b="b"/>
              <a:pathLst>
                <a:path w="44" h="66">
                  <a:moveTo>
                    <a:pt x="29" y="66"/>
                  </a:moveTo>
                  <a:lnTo>
                    <a:pt x="44" y="59"/>
                  </a:lnTo>
                  <a:lnTo>
                    <a:pt x="15" y="0"/>
                  </a:lnTo>
                  <a:lnTo>
                    <a:pt x="0" y="0"/>
                  </a:lnTo>
                  <a:lnTo>
                    <a:pt x="29" y="66"/>
                  </a:lnTo>
                  <a:close/>
                </a:path>
              </a:pathLst>
            </a:custGeom>
            <a:solidFill>
              <a:schemeClr val="hlink"/>
            </a:solidFill>
            <a:ln w="9525">
              <a:noFill/>
              <a:round/>
              <a:headEnd/>
              <a:tailEnd/>
            </a:ln>
          </p:spPr>
          <p:txBody>
            <a:bodyPr/>
            <a:lstStyle/>
            <a:p>
              <a:endParaRPr lang="en-US"/>
            </a:p>
          </p:txBody>
        </p:sp>
        <p:sp>
          <p:nvSpPr>
            <p:cNvPr id="181571" name="Freeform 323"/>
            <p:cNvSpPr>
              <a:spLocks noChangeAspect="1"/>
            </p:cNvSpPr>
            <p:nvPr/>
          </p:nvSpPr>
          <p:spPr bwMode="auto">
            <a:xfrm>
              <a:off x="3552" y="2780"/>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chemeClr val="hlink"/>
            </a:solidFill>
            <a:ln w="9525">
              <a:noFill/>
              <a:round/>
              <a:headEnd/>
              <a:tailEnd/>
            </a:ln>
          </p:spPr>
          <p:txBody>
            <a:bodyPr/>
            <a:lstStyle/>
            <a:p>
              <a:endParaRPr lang="en-US"/>
            </a:p>
          </p:txBody>
        </p:sp>
        <p:sp>
          <p:nvSpPr>
            <p:cNvPr id="181572" name="Freeform 324"/>
            <p:cNvSpPr>
              <a:spLocks noChangeAspect="1"/>
            </p:cNvSpPr>
            <p:nvPr/>
          </p:nvSpPr>
          <p:spPr bwMode="auto">
            <a:xfrm>
              <a:off x="3552" y="2773"/>
              <a:ext cx="78" cy="99"/>
            </a:xfrm>
            <a:custGeom>
              <a:avLst/>
              <a:gdLst/>
              <a:ahLst/>
              <a:cxnLst>
                <a:cxn ang="0">
                  <a:pos x="37" y="66"/>
                </a:cxn>
                <a:cxn ang="0">
                  <a:pos x="52" y="59"/>
                </a:cxn>
                <a:cxn ang="0">
                  <a:pos x="15" y="0"/>
                </a:cxn>
                <a:cxn ang="0">
                  <a:pos x="0" y="7"/>
                </a:cxn>
                <a:cxn ang="0">
                  <a:pos x="37" y="66"/>
                </a:cxn>
              </a:cxnLst>
              <a:rect l="0" t="0" r="r" b="b"/>
              <a:pathLst>
                <a:path w="52" h="66">
                  <a:moveTo>
                    <a:pt x="37" y="66"/>
                  </a:moveTo>
                  <a:lnTo>
                    <a:pt x="52" y="59"/>
                  </a:lnTo>
                  <a:lnTo>
                    <a:pt x="15" y="0"/>
                  </a:lnTo>
                  <a:lnTo>
                    <a:pt x="0" y="7"/>
                  </a:lnTo>
                  <a:lnTo>
                    <a:pt x="37" y="66"/>
                  </a:lnTo>
                  <a:close/>
                </a:path>
              </a:pathLst>
            </a:custGeom>
            <a:solidFill>
              <a:schemeClr val="hlink"/>
            </a:solidFill>
            <a:ln w="9525">
              <a:noFill/>
              <a:round/>
              <a:headEnd/>
              <a:tailEnd/>
            </a:ln>
          </p:spPr>
          <p:txBody>
            <a:bodyPr/>
            <a:lstStyle/>
            <a:p>
              <a:endParaRPr lang="en-US"/>
            </a:p>
          </p:txBody>
        </p:sp>
        <p:sp>
          <p:nvSpPr>
            <p:cNvPr id="181573" name="Freeform 325"/>
            <p:cNvSpPr>
              <a:spLocks noChangeAspect="1"/>
            </p:cNvSpPr>
            <p:nvPr/>
          </p:nvSpPr>
          <p:spPr bwMode="auto">
            <a:xfrm>
              <a:off x="3589" y="2839"/>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hlink"/>
            </a:solidFill>
            <a:ln w="9525">
              <a:noFill/>
              <a:round/>
              <a:headEnd/>
              <a:tailEnd/>
            </a:ln>
          </p:spPr>
          <p:txBody>
            <a:bodyPr/>
            <a:lstStyle/>
            <a:p>
              <a:endParaRPr lang="en-US"/>
            </a:p>
          </p:txBody>
        </p:sp>
        <p:sp>
          <p:nvSpPr>
            <p:cNvPr id="181574" name="Freeform 326"/>
            <p:cNvSpPr>
              <a:spLocks noChangeAspect="1"/>
            </p:cNvSpPr>
            <p:nvPr/>
          </p:nvSpPr>
          <p:spPr bwMode="auto">
            <a:xfrm>
              <a:off x="3589" y="2832"/>
              <a:ext cx="66" cy="99"/>
            </a:xfrm>
            <a:custGeom>
              <a:avLst/>
              <a:gdLst/>
              <a:ahLst/>
              <a:cxnLst>
                <a:cxn ang="0">
                  <a:pos x="37" y="66"/>
                </a:cxn>
                <a:cxn ang="0">
                  <a:pos x="44" y="59"/>
                </a:cxn>
                <a:cxn ang="0">
                  <a:pos x="15" y="0"/>
                </a:cxn>
                <a:cxn ang="0">
                  <a:pos x="0" y="7"/>
                </a:cxn>
                <a:cxn ang="0">
                  <a:pos x="37" y="66"/>
                </a:cxn>
              </a:cxnLst>
              <a:rect l="0" t="0" r="r" b="b"/>
              <a:pathLst>
                <a:path w="44" h="66">
                  <a:moveTo>
                    <a:pt x="37" y="66"/>
                  </a:moveTo>
                  <a:lnTo>
                    <a:pt x="44" y="59"/>
                  </a:lnTo>
                  <a:lnTo>
                    <a:pt x="15" y="0"/>
                  </a:lnTo>
                  <a:lnTo>
                    <a:pt x="0" y="7"/>
                  </a:lnTo>
                  <a:lnTo>
                    <a:pt x="37" y="66"/>
                  </a:lnTo>
                  <a:close/>
                </a:path>
              </a:pathLst>
            </a:custGeom>
            <a:solidFill>
              <a:schemeClr val="hlink"/>
            </a:solidFill>
            <a:ln w="9525">
              <a:noFill/>
              <a:round/>
              <a:headEnd/>
              <a:tailEnd/>
            </a:ln>
          </p:spPr>
          <p:txBody>
            <a:bodyPr/>
            <a:lstStyle/>
            <a:p>
              <a:endParaRPr lang="en-US"/>
            </a:p>
          </p:txBody>
        </p:sp>
        <p:sp>
          <p:nvSpPr>
            <p:cNvPr id="181575" name="Freeform 327"/>
            <p:cNvSpPr>
              <a:spLocks noChangeAspect="1"/>
            </p:cNvSpPr>
            <p:nvPr/>
          </p:nvSpPr>
          <p:spPr bwMode="auto">
            <a:xfrm>
              <a:off x="3626" y="2898"/>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76" name="Freeform 328"/>
            <p:cNvSpPr>
              <a:spLocks noChangeAspect="1"/>
            </p:cNvSpPr>
            <p:nvPr/>
          </p:nvSpPr>
          <p:spPr bwMode="auto">
            <a:xfrm>
              <a:off x="3626" y="2891"/>
              <a:ext cx="66" cy="89"/>
            </a:xfrm>
            <a:custGeom>
              <a:avLst/>
              <a:gdLst/>
              <a:ahLst/>
              <a:cxnLst>
                <a:cxn ang="0">
                  <a:pos x="30" y="59"/>
                </a:cxn>
                <a:cxn ang="0">
                  <a:pos x="44" y="51"/>
                </a:cxn>
                <a:cxn ang="0">
                  <a:pos x="7" y="0"/>
                </a:cxn>
                <a:cxn ang="0">
                  <a:pos x="0" y="7"/>
                </a:cxn>
                <a:cxn ang="0">
                  <a:pos x="30" y="59"/>
                </a:cxn>
              </a:cxnLst>
              <a:rect l="0" t="0" r="r" b="b"/>
              <a:pathLst>
                <a:path w="44" h="59">
                  <a:moveTo>
                    <a:pt x="30" y="59"/>
                  </a:moveTo>
                  <a:lnTo>
                    <a:pt x="44" y="51"/>
                  </a:lnTo>
                  <a:lnTo>
                    <a:pt x="7" y="0"/>
                  </a:lnTo>
                  <a:lnTo>
                    <a:pt x="0" y="7"/>
                  </a:lnTo>
                  <a:lnTo>
                    <a:pt x="30" y="59"/>
                  </a:lnTo>
                  <a:close/>
                </a:path>
              </a:pathLst>
            </a:custGeom>
            <a:solidFill>
              <a:schemeClr val="hlink"/>
            </a:solidFill>
            <a:ln w="9525">
              <a:noFill/>
              <a:round/>
              <a:headEnd/>
              <a:tailEnd/>
            </a:ln>
          </p:spPr>
          <p:txBody>
            <a:bodyPr/>
            <a:lstStyle/>
            <a:p>
              <a:endParaRPr lang="en-US"/>
            </a:p>
          </p:txBody>
        </p:sp>
        <p:sp>
          <p:nvSpPr>
            <p:cNvPr id="181577" name="Freeform 329"/>
            <p:cNvSpPr>
              <a:spLocks noChangeAspect="1"/>
            </p:cNvSpPr>
            <p:nvPr/>
          </p:nvSpPr>
          <p:spPr bwMode="auto">
            <a:xfrm>
              <a:off x="3656" y="2942"/>
              <a:ext cx="66" cy="89"/>
            </a:xfrm>
            <a:custGeom>
              <a:avLst/>
              <a:gdLst/>
              <a:ahLst/>
              <a:cxnLst>
                <a:cxn ang="0">
                  <a:pos x="36" y="59"/>
                </a:cxn>
                <a:cxn ang="0">
                  <a:pos x="44" y="52"/>
                </a:cxn>
                <a:cxn ang="0">
                  <a:pos x="14" y="0"/>
                </a:cxn>
                <a:cxn ang="0">
                  <a:pos x="0" y="8"/>
                </a:cxn>
                <a:cxn ang="0">
                  <a:pos x="36" y="59"/>
                </a:cxn>
              </a:cxnLst>
              <a:rect l="0" t="0" r="r" b="b"/>
              <a:pathLst>
                <a:path w="44" h="59">
                  <a:moveTo>
                    <a:pt x="36" y="59"/>
                  </a:moveTo>
                  <a:lnTo>
                    <a:pt x="44" y="52"/>
                  </a:lnTo>
                  <a:lnTo>
                    <a:pt x="14" y="0"/>
                  </a:lnTo>
                  <a:lnTo>
                    <a:pt x="0" y="8"/>
                  </a:lnTo>
                  <a:lnTo>
                    <a:pt x="36" y="59"/>
                  </a:lnTo>
                  <a:close/>
                </a:path>
              </a:pathLst>
            </a:custGeom>
            <a:solidFill>
              <a:schemeClr val="hlink"/>
            </a:solidFill>
            <a:ln w="9525">
              <a:noFill/>
              <a:round/>
              <a:headEnd/>
              <a:tailEnd/>
            </a:ln>
          </p:spPr>
          <p:txBody>
            <a:bodyPr/>
            <a:lstStyle/>
            <a:p>
              <a:endParaRPr lang="en-US"/>
            </a:p>
          </p:txBody>
        </p:sp>
        <p:sp>
          <p:nvSpPr>
            <p:cNvPr id="181578" name="Freeform 330"/>
            <p:cNvSpPr>
              <a:spLocks noChangeAspect="1"/>
            </p:cNvSpPr>
            <p:nvPr/>
          </p:nvSpPr>
          <p:spPr bwMode="auto">
            <a:xfrm>
              <a:off x="3692" y="3001"/>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hlink"/>
            </a:solidFill>
            <a:ln w="9525">
              <a:noFill/>
              <a:round/>
              <a:headEnd/>
              <a:tailEnd/>
            </a:ln>
          </p:spPr>
          <p:txBody>
            <a:bodyPr/>
            <a:lstStyle/>
            <a:p>
              <a:endParaRPr lang="en-US"/>
            </a:p>
          </p:txBody>
        </p:sp>
        <p:sp>
          <p:nvSpPr>
            <p:cNvPr id="181579" name="Freeform 331"/>
            <p:cNvSpPr>
              <a:spLocks noChangeAspect="1"/>
            </p:cNvSpPr>
            <p:nvPr/>
          </p:nvSpPr>
          <p:spPr bwMode="auto">
            <a:xfrm>
              <a:off x="3692" y="2994"/>
              <a:ext cx="68" cy="77"/>
            </a:xfrm>
            <a:custGeom>
              <a:avLst/>
              <a:gdLst/>
              <a:ahLst/>
              <a:cxnLst>
                <a:cxn ang="0">
                  <a:pos x="30" y="51"/>
                </a:cxn>
                <a:cxn ang="0">
                  <a:pos x="45" y="44"/>
                </a:cxn>
                <a:cxn ang="0">
                  <a:pos x="8" y="0"/>
                </a:cxn>
                <a:cxn ang="0">
                  <a:pos x="0" y="7"/>
                </a:cxn>
                <a:cxn ang="0">
                  <a:pos x="30" y="51"/>
                </a:cxn>
              </a:cxnLst>
              <a:rect l="0" t="0" r="r" b="b"/>
              <a:pathLst>
                <a:path w="45" h="51">
                  <a:moveTo>
                    <a:pt x="30" y="51"/>
                  </a:moveTo>
                  <a:lnTo>
                    <a:pt x="45" y="44"/>
                  </a:lnTo>
                  <a:lnTo>
                    <a:pt x="8" y="0"/>
                  </a:lnTo>
                  <a:lnTo>
                    <a:pt x="0" y="7"/>
                  </a:lnTo>
                  <a:lnTo>
                    <a:pt x="30" y="51"/>
                  </a:lnTo>
                  <a:close/>
                </a:path>
              </a:pathLst>
            </a:custGeom>
            <a:solidFill>
              <a:schemeClr val="hlink"/>
            </a:solidFill>
            <a:ln w="9525">
              <a:noFill/>
              <a:round/>
              <a:headEnd/>
              <a:tailEnd/>
            </a:ln>
          </p:spPr>
          <p:txBody>
            <a:bodyPr/>
            <a:lstStyle/>
            <a:p>
              <a:endParaRPr lang="en-US"/>
            </a:p>
          </p:txBody>
        </p:sp>
        <p:sp>
          <p:nvSpPr>
            <p:cNvPr id="181580" name="Freeform 332"/>
            <p:cNvSpPr>
              <a:spLocks noChangeAspect="1"/>
            </p:cNvSpPr>
            <p:nvPr/>
          </p:nvSpPr>
          <p:spPr bwMode="auto">
            <a:xfrm>
              <a:off x="3722" y="304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hlink"/>
            </a:solidFill>
            <a:ln w="9525">
              <a:noFill/>
              <a:round/>
              <a:headEnd/>
              <a:tailEnd/>
            </a:ln>
          </p:spPr>
          <p:txBody>
            <a:bodyPr/>
            <a:lstStyle/>
            <a:p>
              <a:endParaRPr lang="en-US"/>
            </a:p>
          </p:txBody>
        </p:sp>
        <p:sp>
          <p:nvSpPr>
            <p:cNvPr id="181581" name="Freeform 333"/>
            <p:cNvSpPr>
              <a:spLocks noChangeAspect="1"/>
            </p:cNvSpPr>
            <p:nvPr/>
          </p:nvSpPr>
          <p:spPr bwMode="auto">
            <a:xfrm>
              <a:off x="3722" y="3038"/>
              <a:ext cx="66" cy="78"/>
            </a:xfrm>
            <a:custGeom>
              <a:avLst/>
              <a:gdLst/>
              <a:ahLst/>
              <a:cxnLst>
                <a:cxn ang="0">
                  <a:pos x="37" y="52"/>
                </a:cxn>
                <a:cxn ang="0">
                  <a:pos x="44" y="44"/>
                </a:cxn>
                <a:cxn ang="0">
                  <a:pos x="15" y="0"/>
                </a:cxn>
                <a:cxn ang="0">
                  <a:pos x="0" y="7"/>
                </a:cxn>
                <a:cxn ang="0">
                  <a:pos x="37" y="52"/>
                </a:cxn>
              </a:cxnLst>
              <a:rect l="0" t="0" r="r" b="b"/>
              <a:pathLst>
                <a:path w="44" h="52">
                  <a:moveTo>
                    <a:pt x="37" y="52"/>
                  </a:moveTo>
                  <a:lnTo>
                    <a:pt x="44" y="44"/>
                  </a:lnTo>
                  <a:lnTo>
                    <a:pt x="15" y="0"/>
                  </a:lnTo>
                  <a:lnTo>
                    <a:pt x="0" y="7"/>
                  </a:lnTo>
                  <a:lnTo>
                    <a:pt x="37" y="52"/>
                  </a:lnTo>
                  <a:close/>
                </a:path>
              </a:pathLst>
            </a:custGeom>
            <a:solidFill>
              <a:schemeClr val="hlink"/>
            </a:solidFill>
            <a:ln w="9525">
              <a:noFill/>
              <a:round/>
              <a:headEnd/>
              <a:tailEnd/>
            </a:ln>
          </p:spPr>
          <p:txBody>
            <a:bodyPr/>
            <a:lstStyle/>
            <a:p>
              <a:endParaRPr lang="en-US"/>
            </a:p>
          </p:txBody>
        </p:sp>
        <p:sp>
          <p:nvSpPr>
            <p:cNvPr id="181582" name="Freeform 334"/>
            <p:cNvSpPr>
              <a:spLocks noChangeAspect="1"/>
            </p:cNvSpPr>
            <p:nvPr/>
          </p:nvSpPr>
          <p:spPr bwMode="auto">
            <a:xfrm>
              <a:off x="3759" y="3082"/>
              <a:ext cx="66" cy="78"/>
            </a:xfrm>
            <a:custGeom>
              <a:avLst/>
              <a:gdLst/>
              <a:ahLst/>
              <a:cxnLst>
                <a:cxn ang="0">
                  <a:pos x="29" y="52"/>
                </a:cxn>
                <a:cxn ang="0">
                  <a:pos x="44" y="37"/>
                </a:cxn>
                <a:cxn ang="0">
                  <a:pos x="7" y="0"/>
                </a:cxn>
                <a:cxn ang="0">
                  <a:pos x="0" y="8"/>
                </a:cxn>
                <a:cxn ang="0">
                  <a:pos x="29" y="52"/>
                </a:cxn>
              </a:cxnLst>
              <a:rect l="0" t="0" r="r" b="b"/>
              <a:pathLst>
                <a:path w="44" h="52">
                  <a:moveTo>
                    <a:pt x="29" y="52"/>
                  </a:moveTo>
                  <a:lnTo>
                    <a:pt x="44" y="37"/>
                  </a:lnTo>
                  <a:lnTo>
                    <a:pt x="7" y="0"/>
                  </a:lnTo>
                  <a:lnTo>
                    <a:pt x="0" y="8"/>
                  </a:lnTo>
                  <a:lnTo>
                    <a:pt x="29" y="52"/>
                  </a:lnTo>
                  <a:close/>
                </a:path>
              </a:pathLst>
            </a:custGeom>
            <a:solidFill>
              <a:schemeClr val="hlink"/>
            </a:solidFill>
            <a:ln w="9525">
              <a:noFill/>
              <a:round/>
              <a:headEnd/>
              <a:tailEnd/>
            </a:ln>
          </p:spPr>
          <p:txBody>
            <a:bodyPr/>
            <a:lstStyle/>
            <a:p>
              <a:endParaRPr lang="en-US"/>
            </a:p>
          </p:txBody>
        </p:sp>
        <p:sp>
          <p:nvSpPr>
            <p:cNvPr id="181583" name="Freeform 335"/>
            <p:cNvSpPr>
              <a:spLocks noChangeAspect="1"/>
            </p:cNvSpPr>
            <p:nvPr/>
          </p:nvSpPr>
          <p:spPr bwMode="auto">
            <a:xfrm>
              <a:off x="3788" y="3127"/>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chemeClr val="hlink"/>
            </a:solidFill>
            <a:ln w="9525">
              <a:noFill/>
              <a:round/>
              <a:headEnd/>
              <a:tailEnd/>
            </a:ln>
          </p:spPr>
          <p:txBody>
            <a:bodyPr/>
            <a:lstStyle/>
            <a:p>
              <a:endParaRPr lang="en-US"/>
            </a:p>
          </p:txBody>
        </p:sp>
        <p:sp>
          <p:nvSpPr>
            <p:cNvPr id="181584" name="Freeform 336"/>
            <p:cNvSpPr>
              <a:spLocks noChangeAspect="1"/>
            </p:cNvSpPr>
            <p:nvPr/>
          </p:nvSpPr>
          <p:spPr bwMode="auto">
            <a:xfrm>
              <a:off x="3788" y="3119"/>
              <a:ext cx="66" cy="78"/>
            </a:xfrm>
            <a:custGeom>
              <a:avLst/>
              <a:gdLst/>
              <a:ahLst/>
              <a:cxnLst>
                <a:cxn ang="0">
                  <a:pos x="37" y="52"/>
                </a:cxn>
                <a:cxn ang="0">
                  <a:pos x="44" y="37"/>
                </a:cxn>
                <a:cxn ang="0">
                  <a:pos x="15" y="0"/>
                </a:cxn>
                <a:cxn ang="0">
                  <a:pos x="0" y="15"/>
                </a:cxn>
                <a:cxn ang="0">
                  <a:pos x="37" y="52"/>
                </a:cxn>
              </a:cxnLst>
              <a:rect l="0" t="0" r="r" b="b"/>
              <a:pathLst>
                <a:path w="44" h="52">
                  <a:moveTo>
                    <a:pt x="37" y="52"/>
                  </a:moveTo>
                  <a:lnTo>
                    <a:pt x="44" y="37"/>
                  </a:lnTo>
                  <a:lnTo>
                    <a:pt x="15" y="0"/>
                  </a:lnTo>
                  <a:lnTo>
                    <a:pt x="0" y="15"/>
                  </a:lnTo>
                  <a:lnTo>
                    <a:pt x="37" y="52"/>
                  </a:lnTo>
                  <a:close/>
                </a:path>
              </a:pathLst>
            </a:custGeom>
            <a:solidFill>
              <a:schemeClr val="hlink"/>
            </a:solidFill>
            <a:ln w="9525">
              <a:noFill/>
              <a:round/>
              <a:headEnd/>
              <a:tailEnd/>
            </a:ln>
          </p:spPr>
          <p:txBody>
            <a:bodyPr/>
            <a:lstStyle/>
            <a:p>
              <a:endParaRPr lang="en-US"/>
            </a:p>
          </p:txBody>
        </p:sp>
        <p:sp>
          <p:nvSpPr>
            <p:cNvPr id="181585" name="Freeform 337"/>
            <p:cNvSpPr>
              <a:spLocks noChangeAspect="1"/>
            </p:cNvSpPr>
            <p:nvPr/>
          </p:nvSpPr>
          <p:spPr bwMode="auto">
            <a:xfrm>
              <a:off x="3825" y="3163"/>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chemeClr val="hlink"/>
            </a:solidFill>
            <a:ln w="9525">
              <a:noFill/>
              <a:round/>
              <a:headEnd/>
              <a:tailEnd/>
            </a:ln>
          </p:spPr>
          <p:txBody>
            <a:bodyPr/>
            <a:lstStyle/>
            <a:p>
              <a:endParaRPr lang="en-US"/>
            </a:p>
          </p:txBody>
        </p:sp>
        <p:sp>
          <p:nvSpPr>
            <p:cNvPr id="181586" name="Freeform 338"/>
            <p:cNvSpPr>
              <a:spLocks noChangeAspect="1"/>
            </p:cNvSpPr>
            <p:nvPr/>
          </p:nvSpPr>
          <p:spPr bwMode="auto">
            <a:xfrm>
              <a:off x="3825" y="3156"/>
              <a:ext cx="66" cy="66"/>
            </a:xfrm>
            <a:custGeom>
              <a:avLst/>
              <a:gdLst/>
              <a:ahLst/>
              <a:cxnLst>
                <a:cxn ang="0">
                  <a:pos x="29" y="44"/>
                </a:cxn>
                <a:cxn ang="0">
                  <a:pos x="44" y="37"/>
                </a:cxn>
                <a:cxn ang="0">
                  <a:pos x="7" y="0"/>
                </a:cxn>
                <a:cxn ang="0">
                  <a:pos x="0" y="15"/>
                </a:cxn>
                <a:cxn ang="0">
                  <a:pos x="29" y="44"/>
                </a:cxn>
              </a:cxnLst>
              <a:rect l="0" t="0" r="r" b="b"/>
              <a:pathLst>
                <a:path w="44" h="44">
                  <a:moveTo>
                    <a:pt x="29" y="44"/>
                  </a:moveTo>
                  <a:lnTo>
                    <a:pt x="44" y="37"/>
                  </a:lnTo>
                  <a:lnTo>
                    <a:pt x="7" y="0"/>
                  </a:lnTo>
                  <a:lnTo>
                    <a:pt x="0" y="15"/>
                  </a:lnTo>
                  <a:lnTo>
                    <a:pt x="29" y="44"/>
                  </a:lnTo>
                  <a:close/>
                </a:path>
              </a:pathLst>
            </a:custGeom>
            <a:solidFill>
              <a:schemeClr val="hlink"/>
            </a:solidFill>
            <a:ln w="9525">
              <a:noFill/>
              <a:round/>
              <a:headEnd/>
              <a:tailEnd/>
            </a:ln>
          </p:spPr>
          <p:txBody>
            <a:bodyPr/>
            <a:lstStyle/>
            <a:p>
              <a:endParaRPr lang="en-US"/>
            </a:p>
          </p:txBody>
        </p:sp>
        <p:sp>
          <p:nvSpPr>
            <p:cNvPr id="181587" name="Freeform 339"/>
            <p:cNvSpPr>
              <a:spLocks noChangeAspect="1"/>
            </p:cNvSpPr>
            <p:nvPr/>
          </p:nvSpPr>
          <p:spPr bwMode="auto">
            <a:xfrm>
              <a:off x="3854" y="3200"/>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hlink"/>
            </a:solidFill>
            <a:ln w="9525">
              <a:noFill/>
              <a:round/>
              <a:headEnd/>
              <a:tailEnd/>
            </a:ln>
          </p:spPr>
          <p:txBody>
            <a:bodyPr/>
            <a:lstStyle/>
            <a:p>
              <a:endParaRPr lang="en-US"/>
            </a:p>
          </p:txBody>
        </p:sp>
        <p:sp>
          <p:nvSpPr>
            <p:cNvPr id="181588" name="Freeform 340"/>
            <p:cNvSpPr>
              <a:spLocks noChangeAspect="1"/>
            </p:cNvSpPr>
            <p:nvPr/>
          </p:nvSpPr>
          <p:spPr bwMode="auto">
            <a:xfrm>
              <a:off x="3854" y="3193"/>
              <a:ext cx="68" cy="56"/>
            </a:xfrm>
            <a:custGeom>
              <a:avLst/>
              <a:gdLst/>
              <a:ahLst/>
              <a:cxnLst>
                <a:cxn ang="0">
                  <a:pos x="37" y="37"/>
                </a:cxn>
                <a:cxn ang="0">
                  <a:pos x="45" y="29"/>
                </a:cxn>
                <a:cxn ang="0">
                  <a:pos x="15" y="0"/>
                </a:cxn>
                <a:cxn ang="0">
                  <a:pos x="0" y="7"/>
                </a:cxn>
                <a:cxn ang="0">
                  <a:pos x="37" y="37"/>
                </a:cxn>
              </a:cxnLst>
              <a:rect l="0" t="0" r="r" b="b"/>
              <a:pathLst>
                <a:path w="45" h="37">
                  <a:moveTo>
                    <a:pt x="37" y="37"/>
                  </a:moveTo>
                  <a:lnTo>
                    <a:pt x="45" y="29"/>
                  </a:lnTo>
                  <a:lnTo>
                    <a:pt x="15" y="0"/>
                  </a:lnTo>
                  <a:lnTo>
                    <a:pt x="0" y="7"/>
                  </a:lnTo>
                  <a:lnTo>
                    <a:pt x="37" y="37"/>
                  </a:lnTo>
                  <a:close/>
                </a:path>
              </a:pathLst>
            </a:custGeom>
            <a:solidFill>
              <a:schemeClr val="hlink"/>
            </a:solidFill>
            <a:ln w="9525">
              <a:noFill/>
              <a:round/>
              <a:headEnd/>
              <a:tailEnd/>
            </a:ln>
          </p:spPr>
          <p:txBody>
            <a:bodyPr/>
            <a:lstStyle/>
            <a:p>
              <a:endParaRPr lang="en-US"/>
            </a:p>
          </p:txBody>
        </p:sp>
        <p:sp>
          <p:nvSpPr>
            <p:cNvPr id="181589" name="Freeform 341"/>
            <p:cNvSpPr>
              <a:spLocks noChangeAspect="1"/>
            </p:cNvSpPr>
            <p:nvPr/>
          </p:nvSpPr>
          <p:spPr bwMode="auto">
            <a:xfrm>
              <a:off x="3891" y="3230"/>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hlink"/>
            </a:solidFill>
            <a:ln w="9525">
              <a:noFill/>
              <a:round/>
              <a:headEnd/>
              <a:tailEnd/>
            </a:ln>
          </p:spPr>
          <p:txBody>
            <a:bodyPr/>
            <a:lstStyle/>
            <a:p>
              <a:endParaRPr lang="en-US"/>
            </a:p>
          </p:txBody>
        </p:sp>
        <p:sp>
          <p:nvSpPr>
            <p:cNvPr id="181590" name="Freeform 342"/>
            <p:cNvSpPr>
              <a:spLocks noChangeAspect="1"/>
            </p:cNvSpPr>
            <p:nvPr/>
          </p:nvSpPr>
          <p:spPr bwMode="auto">
            <a:xfrm>
              <a:off x="3891" y="3222"/>
              <a:ext cx="68" cy="56"/>
            </a:xfrm>
            <a:custGeom>
              <a:avLst/>
              <a:gdLst/>
              <a:ahLst/>
              <a:cxnLst>
                <a:cxn ang="0">
                  <a:pos x="30" y="37"/>
                </a:cxn>
                <a:cxn ang="0">
                  <a:pos x="45" y="30"/>
                </a:cxn>
                <a:cxn ang="0">
                  <a:pos x="8" y="0"/>
                </a:cxn>
                <a:cxn ang="0">
                  <a:pos x="0" y="8"/>
                </a:cxn>
                <a:cxn ang="0">
                  <a:pos x="30" y="37"/>
                </a:cxn>
              </a:cxnLst>
              <a:rect l="0" t="0" r="r" b="b"/>
              <a:pathLst>
                <a:path w="45" h="37">
                  <a:moveTo>
                    <a:pt x="30" y="37"/>
                  </a:moveTo>
                  <a:lnTo>
                    <a:pt x="45" y="30"/>
                  </a:lnTo>
                  <a:lnTo>
                    <a:pt x="8" y="0"/>
                  </a:lnTo>
                  <a:lnTo>
                    <a:pt x="0" y="8"/>
                  </a:lnTo>
                  <a:lnTo>
                    <a:pt x="30" y="37"/>
                  </a:lnTo>
                  <a:close/>
                </a:path>
              </a:pathLst>
            </a:custGeom>
            <a:solidFill>
              <a:schemeClr val="hlink"/>
            </a:solidFill>
            <a:ln w="9525">
              <a:noFill/>
              <a:round/>
              <a:headEnd/>
              <a:tailEnd/>
            </a:ln>
          </p:spPr>
          <p:txBody>
            <a:bodyPr/>
            <a:lstStyle/>
            <a:p>
              <a:endParaRPr lang="en-US"/>
            </a:p>
          </p:txBody>
        </p:sp>
        <p:sp>
          <p:nvSpPr>
            <p:cNvPr id="181591" name="Freeform 343"/>
            <p:cNvSpPr>
              <a:spLocks noChangeAspect="1"/>
            </p:cNvSpPr>
            <p:nvPr/>
          </p:nvSpPr>
          <p:spPr bwMode="auto">
            <a:xfrm>
              <a:off x="3921" y="3252"/>
              <a:ext cx="66" cy="44"/>
            </a:xfrm>
            <a:custGeom>
              <a:avLst/>
              <a:gdLst/>
              <a:ahLst/>
              <a:cxnLst>
                <a:cxn ang="0">
                  <a:pos x="37" y="29"/>
                </a:cxn>
                <a:cxn ang="0">
                  <a:pos x="44" y="22"/>
                </a:cxn>
                <a:cxn ang="0">
                  <a:pos x="15" y="0"/>
                </a:cxn>
                <a:cxn ang="0">
                  <a:pos x="0" y="7"/>
                </a:cxn>
                <a:cxn ang="0">
                  <a:pos x="37" y="29"/>
                </a:cxn>
              </a:cxnLst>
              <a:rect l="0" t="0" r="r" b="b"/>
              <a:pathLst>
                <a:path w="44" h="29">
                  <a:moveTo>
                    <a:pt x="37" y="29"/>
                  </a:moveTo>
                  <a:lnTo>
                    <a:pt x="44" y="22"/>
                  </a:lnTo>
                  <a:lnTo>
                    <a:pt x="15" y="0"/>
                  </a:lnTo>
                  <a:lnTo>
                    <a:pt x="0" y="7"/>
                  </a:lnTo>
                  <a:lnTo>
                    <a:pt x="37" y="29"/>
                  </a:lnTo>
                  <a:close/>
                </a:path>
              </a:pathLst>
            </a:custGeom>
            <a:solidFill>
              <a:schemeClr val="hlink"/>
            </a:solidFill>
            <a:ln w="9525">
              <a:noFill/>
              <a:round/>
              <a:headEnd/>
              <a:tailEnd/>
            </a:ln>
          </p:spPr>
          <p:txBody>
            <a:bodyPr/>
            <a:lstStyle/>
            <a:p>
              <a:endParaRPr lang="en-US"/>
            </a:p>
          </p:txBody>
        </p:sp>
        <p:sp>
          <p:nvSpPr>
            <p:cNvPr id="181592" name="Freeform 344"/>
            <p:cNvSpPr>
              <a:spLocks noChangeAspect="1"/>
            </p:cNvSpPr>
            <p:nvPr/>
          </p:nvSpPr>
          <p:spPr bwMode="auto">
            <a:xfrm>
              <a:off x="3958" y="3281"/>
              <a:ext cx="11" cy="12"/>
            </a:xfrm>
            <a:custGeom>
              <a:avLst/>
              <a:gdLst/>
              <a:ahLst/>
              <a:cxnLst>
                <a:cxn ang="0">
                  <a:pos x="0" y="8"/>
                </a:cxn>
                <a:cxn ang="0">
                  <a:pos x="0" y="0"/>
                </a:cxn>
                <a:cxn ang="0">
                  <a:pos x="0" y="0"/>
                </a:cxn>
                <a:cxn ang="0">
                  <a:pos x="7" y="0"/>
                </a:cxn>
                <a:cxn ang="0">
                  <a:pos x="0" y="8"/>
                </a:cxn>
              </a:cxnLst>
              <a:rect l="0" t="0" r="r" b="b"/>
              <a:pathLst>
                <a:path w="7" h="8">
                  <a:moveTo>
                    <a:pt x="0" y="8"/>
                  </a:moveTo>
                  <a:lnTo>
                    <a:pt x="0" y="0"/>
                  </a:lnTo>
                  <a:lnTo>
                    <a:pt x="0" y="0"/>
                  </a:lnTo>
                  <a:lnTo>
                    <a:pt x="7" y="0"/>
                  </a:lnTo>
                  <a:lnTo>
                    <a:pt x="0" y="8"/>
                  </a:lnTo>
                  <a:close/>
                </a:path>
              </a:pathLst>
            </a:custGeom>
            <a:solidFill>
              <a:schemeClr val="hlink"/>
            </a:solidFill>
            <a:ln w="9525">
              <a:noFill/>
              <a:round/>
              <a:headEnd/>
              <a:tailEnd/>
            </a:ln>
          </p:spPr>
          <p:txBody>
            <a:bodyPr/>
            <a:lstStyle/>
            <a:p>
              <a:endParaRPr lang="en-US"/>
            </a:p>
          </p:txBody>
        </p:sp>
        <p:sp>
          <p:nvSpPr>
            <p:cNvPr id="181593" name="Freeform 345"/>
            <p:cNvSpPr>
              <a:spLocks noChangeAspect="1"/>
            </p:cNvSpPr>
            <p:nvPr/>
          </p:nvSpPr>
          <p:spPr bwMode="auto">
            <a:xfrm>
              <a:off x="3958" y="3274"/>
              <a:ext cx="66" cy="44"/>
            </a:xfrm>
            <a:custGeom>
              <a:avLst/>
              <a:gdLst/>
              <a:ahLst/>
              <a:cxnLst>
                <a:cxn ang="0">
                  <a:pos x="36" y="29"/>
                </a:cxn>
                <a:cxn ang="0">
                  <a:pos x="44" y="22"/>
                </a:cxn>
                <a:cxn ang="0">
                  <a:pos x="7" y="0"/>
                </a:cxn>
                <a:cxn ang="0">
                  <a:pos x="0" y="15"/>
                </a:cxn>
                <a:cxn ang="0">
                  <a:pos x="36" y="29"/>
                </a:cxn>
              </a:cxnLst>
              <a:rect l="0" t="0" r="r" b="b"/>
              <a:pathLst>
                <a:path w="44" h="29">
                  <a:moveTo>
                    <a:pt x="36" y="29"/>
                  </a:moveTo>
                  <a:lnTo>
                    <a:pt x="44" y="22"/>
                  </a:lnTo>
                  <a:lnTo>
                    <a:pt x="7" y="0"/>
                  </a:lnTo>
                  <a:lnTo>
                    <a:pt x="0" y="15"/>
                  </a:lnTo>
                  <a:lnTo>
                    <a:pt x="36" y="29"/>
                  </a:lnTo>
                  <a:close/>
                </a:path>
              </a:pathLst>
            </a:custGeom>
            <a:solidFill>
              <a:schemeClr val="hlink"/>
            </a:solidFill>
            <a:ln w="9525">
              <a:noFill/>
              <a:round/>
              <a:headEnd/>
              <a:tailEnd/>
            </a:ln>
          </p:spPr>
          <p:txBody>
            <a:bodyPr/>
            <a:lstStyle/>
            <a:p>
              <a:endParaRPr lang="en-US"/>
            </a:p>
          </p:txBody>
        </p:sp>
        <p:sp>
          <p:nvSpPr>
            <p:cNvPr id="181594" name="Freeform 346"/>
            <p:cNvSpPr>
              <a:spLocks noChangeAspect="1"/>
            </p:cNvSpPr>
            <p:nvPr/>
          </p:nvSpPr>
          <p:spPr bwMode="auto">
            <a:xfrm>
              <a:off x="3994" y="3303"/>
              <a:ext cx="12" cy="12"/>
            </a:xfrm>
            <a:custGeom>
              <a:avLst/>
              <a:gdLst/>
              <a:ahLst/>
              <a:cxnLst>
                <a:cxn ang="0">
                  <a:pos x="0" y="8"/>
                </a:cxn>
                <a:cxn ang="0">
                  <a:pos x="0" y="8"/>
                </a:cxn>
                <a:cxn ang="0">
                  <a:pos x="0" y="0"/>
                </a:cxn>
                <a:cxn ang="0">
                  <a:pos x="8" y="0"/>
                </a:cxn>
                <a:cxn ang="0">
                  <a:pos x="0" y="8"/>
                </a:cxn>
              </a:cxnLst>
              <a:rect l="0" t="0" r="r" b="b"/>
              <a:pathLst>
                <a:path w="8" h="8">
                  <a:moveTo>
                    <a:pt x="0" y="8"/>
                  </a:moveTo>
                  <a:lnTo>
                    <a:pt x="0" y="8"/>
                  </a:lnTo>
                  <a:lnTo>
                    <a:pt x="0" y="0"/>
                  </a:lnTo>
                  <a:lnTo>
                    <a:pt x="8" y="0"/>
                  </a:lnTo>
                  <a:lnTo>
                    <a:pt x="0" y="8"/>
                  </a:lnTo>
                  <a:close/>
                </a:path>
              </a:pathLst>
            </a:custGeom>
            <a:solidFill>
              <a:schemeClr val="hlink"/>
            </a:solidFill>
            <a:ln w="9525">
              <a:noFill/>
              <a:round/>
              <a:headEnd/>
              <a:tailEnd/>
            </a:ln>
          </p:spPr>
          <p:txBody>
            <a:bodyPr/>
            <a:lstStyle/>
            <a:p>
              <a:endParaRPr lang="en-US"/>
            </a:p>
          </p:txBody>
        </p:sp>
        <p:sp>
          <p:nvSpPr>
            <p:cNvPr id="181595" name="Freeform 347"/>
            <p:cNvSpPr>
              <a:spLocks noChangeAspect="1"/>
            </p:cNvSpPr>
            <p:nvPr/>
          </p:nvSpPr>
          <p:spPr bwMode="auto">
            <a:xfrm>
              <a:off x="3994" y="3296"/>
              <a:ext cx="56" cy="45"/>
            </a:xfrm>
            <a:custGeom>
              <a:avLst/>
              <a:gdLst/>
              <a:ahLst/>
              <a:cxnLst>
                <a:cxn ang="0">
                  <a:pos x="30" y="30"/>
                </a:cxn>
                <a:cxn ang="0">
                  <a:pos x="37" y="15"/>
                </a:cxn>
                <a:cxn ang="0">
                  <a:pos x="8" y="0"/>
                </a:cxn>
                <a:cxn ang="0">
                  <a:pos x="0" y="15"/>
                </a:cxn>
                <a:cxn ang="0">
                  <a:pos x="30" y="30"/>
                </a:cxn>
              </a:cxnLst>
              <a:rect l="0" t="0" r="r" b="b"/>
              <a:pathLst>
                <a:path w="37" h="30">
                  <a:moveTo>
                    <a:pt x="30" y="30"/>
                  </a:moveTo>
                  <a:lnTo>
                    <a:pt x="37" y="15"/>
                  </a:lnTo>
                  <a:lnTo>
                    <a:pt x="8" y="0"/>
                  </a:lnTo>
                  <a:lnTo>
                    <a:pt x="0" y="15"/>
                  </a:lnTo>
                  <a:lnTo>
                    <a:pt x="30" y="30"/>
                  </a:lnTo>
                  <a:close/>
                </a:path>
              </a:pathLst>
            </a:custGeom>
            <a:solidFill>
              <a:schemeClr val="hlink"/>
            </a:solidFill>
            <a:ln w="9525">
              <a:noFill/>
              <a:round/>
              <a:headEnd/>
              <a:tailEnd/>
            </a:ln>
          </p:spPr>
          <p:txBody>
            <a:bodyPr/>
            <a:lstStyle/>
            <a:p>
              <a:endParaRPr lang="en-US"/>
            </a:p>
          </p:txBody>
        </p:sp>
        <p:sp>
          <p:nvSpPr>
            <p:cNvPr id="181596" name="Freeform 348"/>
            <p:cNvSpPr>
              <a:spLocks noChangeAspect="1"/>
            </p:cNvSpPr>
            <p:nvPr/>
          </p:nvSpPr>
          <p:spPr bwMode="auto">
            <a:xfrm>
              <a:off x="4024" y="3311"/>
              <a:ext cx="66" cy="56"/>
            </a:xfrm>
            <a:custGeom>
              <a:avLst/>
              <a:gdLst/>
              <a:ahLst/>
              <a:cxnLst>
                <a:cxn ang="0">
                  <a:pos x="37" y="37"/>
                </a:cxn>
                <a:cxn ang="0">
                  <a:pos x="44" y="22"/>
                </a:cxn>
                <a:cxn ang="0">
                  <a:pos x="7" y="0"/>
                </a:cxn>
                <a:cxn ang="0">
                  <a:pos x="0" y="15"/>
                </a:cxn>
                <a:cxn ang="0">
                  <a:pos x="37" y="37"/>
                </a:cxn>
              </a:cxnLst>
              <a:rect l="0" t="0" r="r" b="b"/>
              <a:pathLst>
                <a:path w="44" h="37">
                  <a:moveTo>
                    <a:pt x="37" y="37"/>
                  </a:moveTo>
                  <a:lnTo>
                    <a:pt x="44" y="22"/>
                  </a:lnTo>
                  <a:lnTo>
                    <a:pt x="7" y="0"/>
                  </a:lnTo>
                  <a:lnTo>
                    <a:pt x="0" y="15"/>
                  </a:lnTo>
                  <a:lnTo>
                    <a:pt x="37" y="37"/>
                  </a:lnTo>
                  <a:close/>
                </a:path>
              </a:pathLst>
            </a:custGeom>
            <a:solidFill>
              <a:schemeClr val="hlink"/>
            </a:solidFill>
            <a:ln w="9525">
              <a:noFill/>
              <a:round/>
              <a:headEnd/>
              <a:tailEnd/>
            </a:ln>
          </p:spPr>
          <p:txBody>
            <a:bodyPr/>
            <a:lstStyle/>
            <a:p>
              <a:endParaRPr lang="en-US"/>
            </a:p>
          </p:txBody>
        </p:sp>
        <p:sp>
          <p:nvSpPr>
            <p:cNvPr id="181597" name="Freeform 349"/>
            <p:cNvSpPr>
              <a:spLocks noChangeAspect="1"/>
            </p:cNvSpPr>
            <p:nvPr/>
          </p:nvSpPr>
          <p:spPr bwMode="auto">
            <a:xfrm>
              <a:off x="4061" y="3340"/>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chemeClr val="hlink"/>
            </a:solidFill>
            <a:ln w="9525">
              <a:noFill/>
              <a:round/>
              <a:headEnd/>
              <a:tailEnd/>
            </a:ln>
          </p:spPr>
          <p:txBody>
            <a:bodyPr/>
            <a:lstStyle/>
            <a:p>
              <a:endParaRPr lang="en-US"/>
            </a:p>
          </p:txBody>
        </p:sp>
        <p:sp>
          <p:nvSpPr>
            <p:cNvPr id="181598" name="Freeform 350"/>
            <p:cNvSpPr>
              <a:spLocks noChangeAspect="1"/>
            </p:cNvSpPr>
            <p:nvPr/>
          </p:nvSpPr>
          <p:spPr bwMode="auto">
            <a:xfrm>
              <a:off x="4061" y="3333"/>
              <a:ext cx="56" cy="44"/>
            </a:xfrm>
            <a:custGeom>
              <a:avLst/>
              <a:gdLst/>
              <a:ahLst/>
              <a:cxnLst>
                <a:cxn ang="0">
                  <a:pos x="29" y="29"/>
                </a:cxn>
                <a:cxn ang="0">
                  <a:pos x="37" y="15"/>
                </a:cxn>
                <a:cxn ang="0">
                  <a:pos x="7" y="0"/>
                </a:cxn>
                <a:cxn ang="0">
                  <a:pos x="0" y="15"/>
                </a:cxn>
                <a:cxn ang="0">
                  <a:pos x="29" y="29"/>
                </a:cxn>
              </a:cxnLst>
              <a:rect l="0" t="0" r="r" b="b"/>
              <a:pathLst>
                <a:path w="37" h="29">
                  <a:moveTo>
                    <a:pt x="29" y="29"/>
                  </a:moveTo>
                  <a:lnTo>
                    <a:pt x="37" y="15"/>
                  </a:lnTo>
                  <a:lnTo>
                    <a:pt x="7" y="0"/>
                  </a:lnTo>
                  <a:lnTo>
                    <a:pt x="0" y="15"/>
                  </a:lnTo>
                  <a:lnTo>
                    <a:pt x="29" y="29"/>
                  </a:lnTo>
                  <a:close/>
                </a:path>
              </a:pathLst>
            </a:custGeom>
            <a:solidFill>
              <a:schemeClr val="hlink"/>
            </a:solidFill>
            <a:ln w="9525">
              <a:noFill/>
              <a:round/>
              <a:headEnd/>
              <a:tailEnd/>
            </a:ln>
          </p:spPr>
          <p:txBody>
            <a:bodyPr/>
            <a:lstStyle/>
            <a:p>
              <a:endParaRPr lang="en-US"/>
            </a:p>
          </p:txBody>
        </p:sp>
        <p:sp>
          <p:nvSpPr>
            <p:cNvPr id="181599" name="Freeform 351"/>
            <p:cNvSpPr>
              <a:spLocks noChangeAspect="1"/>
            </p:cNvSpPr>
            <p:nvPr/>
          </p:nvSpPr>
          <p:spPr bwMode="auto">
            <a:xfrm>
              <a:off x="4090" y="3355"/>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chemeClr val="hlink"/>
            </a:solidFill>
            <a:ln w="9525">
              <a:noFill/>
              <a:round/>
              <a:headEnd/>
              <a:tailEnd/>
            </a:ln>
          </p:spPr>
          <p:txBody>
            <a:bodyPr/>
            <a:lstStyle/>
            <a:p>
              <a:endParaRPr lang="en-US"/>
            </a:p>
          </p:txBody>
        </p:sp>
        <p:sp>
          <p:nvSpPr>
            <p:cNvPr id="181600" name="Freeform 352"/>
            <p:cNvSpPr>
              <a:spLocks noChangeAspect="1"/>
            </p:cNvSpPr>
            <p:nvPr/>
          </p:nvSpPr>
          <p:spPr bwMode="auto">
            <a:xfrm>
              <a:off x="4090" y="3348"/>
              <a:ext cx="66" cy="33"/>
            </a:xfrm>
            <a:custGeom>
              <a:avLst/>
              <a:gdLst/>
              <a:ahLst/>
              <a:cxnLst>
                <a:cxn ang="0">
                  <a:pos x="37" y="22"/>
                </a:cxn>
                <a:cxn ang="0">
                  <a:pos x="44" y="14"/>
                </a:cxn>
                <a:cxn ang="0">
                  <a:pos x="8" y="0"/>
                </a:cxn>
                <a:cxn ang="0">
                  <a:pos x="0" y="14"/>
                </a:cxn>
                <a:cxn ang="0">
                  <a:pos x="37" y="22"/>
                </a:cxn>
              </a:cxnLst>
              <a:rect l="0" t="0" r="r" b="b"/>
              <a:pathLst>
                <a:path w="44" h="22">
                  <a:moveTo>
                    <a:pt x="37" y="22"/>
                  </a:moveTo>
                  <a:lnTo>
                    <a:pt x="44" y="14"/>
                  </a:lnTo>
                  <a:lnTo>
                    <a:pt x="8" y="0"/>
                  </a:lnTo>
                  <a:lnTo>
                    <a:pt x="0" y="14"/>
                  </a:lnTo>
                  <a:lnTo>
                    <a:pt x="37" y="22"/>
                  </a:lnTo>
                  <a:close/>
                </a:path>
              </a:pathLst>
            </a:custGeom>
            <a:solidFill>
              <a:schemeClr val="hlink"/>
            </a:solidFill>
            <a:ln w="9525">
              <a:noFill/>
              <a:round/>
              <a:headEnd/>
              <a:tailEnd/>
            </a:ln>
          </p:spPr>
          <p:txBody>
            <a:bodyPr/>
            <a:lstStyle/>
            <a:p>
              <a:endParaRPr lang="en-US"/>
            </a:p>
          </p:txBody>
        </p:sp>
        <p:sp>
          <p:nvSpPr>
            <p:cNvPr id="181601" name="Freeform 353"/>
            <p:cNvSpPr>
              <a:spLocks noChangeAspect="1"/>
            </p:cNvSpPr>
            <p:nvPr/>
          </p:nvSpPr>
          <p:spPr bwMode="auto">
            <a:xfrm>
              <a:off x="4127" y="3362"/>
              <a:ext cx="56" cy="35"/>
            </a:xfrm>
            <a:custGeom>
              <a:avLst/>
              <a:gdLst/>
              <a:ahLst/>
              <a:cxnLst>
                <a:cxn ang="0">
                  <a:pos x="30" y="23"/>
                </a:cxn>
                <a:cxn ang="0">
                  <a:pos x="37" y="8"/>
                </a:cxn>
                <a:cxn ang="0">
                  <a:pos x="7" y="0"/>
                </a:cxn>
                <a:cxn ang="0">
                  <a:pos x="0" y="8"/>
                </a:cxn>
                <a:cxn ang="0">
                  <a:pos x="30" y="23"/>
                </a:cxn>
              </a:cxnLst>
              <a:rect l="0" t="0" r="r" b="b"/>
              <a:pathLst>
                <a:path w="37" h="23">
                  <a:moveTo>
                    <a:pt x="30" y="23"/>
                  </a:moveTo>
                  <a:lnTo>
                    <a:pt x="37" y="8"/>
                  </a:lnTo>
                  <a:lnTo>
                    <a:pt x="7" y="0"/>
                  </a:lnTo>
                  <a:lnTo>
                    <a:pt x="0" y="8"/>
                  </a:lnTo>
                  <a:lnTo>
                    <a:pt x="30" y="23"/>
                  </a:lnTo>
                  <a:close/>
                </a:path>
              </a:pathLst>
            </a:custGeom>
            <a:solidFill>
              <a:schemeClr val="hlink"/>
            </a:solidFill>
            <a:ln w="9525">
              <a:noFill/>
              <a:round/>
              <a:headEnd/>
              <a:tailEnd/>
            </a:ln>
          </p:spPr>
          <p:txBody>
            <a:bodyPr/>
            <a:lstStyle/>
            <a:p>
              <a:endParaRPr lang="en-US"/>
            </a:p>
          </p:txBody>
        </p:sp>
        <p:sp>
          <p:nvSpPr>
            <p:cNvPr id="181602" name="Freeform 354"/>
            <p:cNvSpPr>
              <a:spLocks noChangeAspect="1"/>
            </p:cNvSpPr>
            <p:nvPr/>
          </p:nvSpPr>
          <p:spPr bwMode="auto">
            <a:xfrm>
              <a:off x="4157" y="3377"/>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chemeClr val="hlink"/>
            </a:solidFill>
            <a:ln w="9525">
              <a:noFill/>
              <a:round/>
              <a:headEnd/>
              <a:tailEnd/>
            </a:ln>
          </p:spPr>
          <p:txBody>
            <a:bodyPr/>
            <a:lstStyle/>
            <a:p>
              <a:endParaRPr lang="en-US"/>
            </a:p>
          </p:txBody>
        </p:sp>
        <p:sp>
          <p:nvSpPr>
            <p:cNvPr id="181603" name="Freeform 355"/>
            <p:cNvSpPr>
              <a:spLocks noChangeAspect="1"/>
            </p:cNvSpPr>
            <p:nvPr/>
          </p:nvSpPr>
          <p:spPr bwMode="auto">
            <a:xfrm>
              <a:off x="4157" y="3370"/>
              <a:ext cx="66" cy="33"/>
            </a:xfrm>
            <a:custGeom>
              <a:avLst/>
              <a:gdLst/>
              <a:ahLst/>
              <a:cxnLst>
                <a:cxn ang="0">
                  <a:pos x="36" y="22"/>
                </a:cxn>
                <a:cxn ang="0">
                  <a:pos x="44" y="15"/>
                </a:cxn>
                <a:cxn ang="0">
                  <a:pos x="7" y="0"/>
                </a:cxn>
                <a:cxn ang="0">
                  <a:pos x="0" y="15"/>
                </a:cxn>
                <a:cxn ang="0">
                  <a:pos x="36" y="22"/>
                </a:cxn>
              </a:cxnLst>
              <a:rect l="0" t="0" r="r" b="b"/>
              <a:pathLst>
                <a:path w="44" h="22">
                  <a:moveTo>
                    <a:pt x="36" y="22"/>
                  </a:moveTo>
                  <a:lnTo>
                    <a:pt x="44" y="15"/>
                  </a:lnTo>
                  <a:lnTo>
                    <a:pt x="7" y="0"/>
                  </a:lnTo>
                  <a:lnTo>
                    <a:pt x="0" y="15"/>
                  </a:lnTo>
                  <a:lnTo>
                    <a:pt x="36" y="22"/>
                  </a:lnTo>
                  <a:close/>
                </a:path>
              </a:pathLst>
            </a:custGeom>
            <a:solidFill>
              <a:schemeClr val="hlink"/>
            </a:solidFill>
            <a:ln w="9525">
              <a:noFill/>
              <a:round/>
              <a:headEnd/>
              <a:tailEnd/>
            </a:ln>
          </p:spPr>
          <p:txBody>
            <a:bodyPr/>
            <a:lstStyle/>
            <a:p>
              <a:endParaRPr lang="en-US"/>
            </a:p>
          </p:txBody>
        </p:sp>
        <p:sp>
          <p:nvSpPr>
            <p:cNvPr id="181604" name="Freeform 356"/>
            <p:cNvSpPr>
              <a:spLocks noChangeAspect="1"/>
            </p:cNvSpPr>
            <p:nvPr/>
          </p:nvSpPr>
          <p:spPr bwMode="auto">
            <a:xfrm>
              <a:off x="4193" y="3392"/>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hlink"/>
            </a:solidFill>
            <a:ln w="9525">
              <a:noFill/>
              <a:round/>
              <a:headEnd/>
              <a:tailEnd/>
            </a:ln>
          </p:spPr>
          <p:txBody>
            <a:bodyPr/>
            <a:lstStyle/>
            <a:p>
              <a:endParaRPr lang="en-US"/>
            </a:p>
          </p:txBody>
        </p:sp>
        <p:sp>
          <p:nvSpPr>
            <p:cNvPr id="181605" name="Freeform 357"/>
            <p:cNvSpPr>
              <a:spLocks noChangeAspect="1"/>
            </p:cNvSpPr>
            <p:nvPr/>
          </p:nvSpPr>
          <p:spPr bwMode="auto">
            <a:xfrm>
              <a:off x="4193" y="3377"/>
              <a:ext cx="56" cy="45"/>
            </a:xfrm>
            <a:custGeom>
              <a:avLst/>
              <a:gdLst/>
              <a:ahLst/>
              <a:cxnLst>
                <a:cxn ang="0">
                  <a:pos x="37" y="30"/>
                </a:cxn>
                <a:cxn ang="0">
                  <a:pos x="37" y="15"/>
                </a:cxn>
                <a:cxn ang="0">
                  <a:pos x="0" y="0"/>
                </a:cxn>
                <a:cxn ang="0">
                  <a:pos x="0" y="15"/>
                </a:cxn>
                <a:cxn ang="0">
                  <a:pos x="37" y="30"/>
                </a:cxn>
              </a:cxnLst>
              <a:rect l="0" t="0" r="r" b="b"/>
              <a:pathLst>
                <a:path w="37" h="30">
                  <a:moveTo>
                    <a:pt x="37" y="30"/>
                  </a:moveTo>
                  <a:lnTo>
                    <a:pt x="37" y="15"/>
                  </a:lnTo>
                  <a:lnTo>
                    <a:pt x="0" y="0"/>
                  </a:lnTo>
                  <a:lnTo>
                    <a:pt x="0" y="15"/>
                  </a:lnTo>
                  <a:lnTo>
                    <a:pt x="37" y="30"/>
                  </a:lnTo>
                  <a:close/>
                </a:path>
              </a:pathLst>
            </a:custGeom>
            <a:solidFill>
              <a:schemeClr val="hlink"/>
            </a:solidFill>
            <a:ln w="9525">
              <a:noFill/>
              <a:round/>
              <a:headEnd/>
              <a:tailEnd/>
            </a:ln>
          </p:spPr>
          <p:txBody>
            <a:bodyPr/>
            <a:lstStyle/>
            <a:p>
              <a:endParaRPr lang="en-US"/>
            </a:p>
          </p:txBody>
        </p:sp>
        <p:sp>
          <p:nvSpPr>
            <p:cNvPr id="181606" name="Freeform 358"/>
            <p:cNvSpPr>
              <a:spLocks noChangeAspect="1"/>
            </p:cNvSpPr>
            <p:nvPr/>
          </p:nvSpPr>
          <p:spPr bwMode="auto">
            <a:xfrm>
              <a:off x="4230" y="3392"/>
              <a:ext cx="45" cy="33"/>
            </a:xfrm>
            <a:custGeom>
              <a:avLst/>
              <a:gdLst/>
              <a:ahLst/>
              <a:cxnLst>
                <a:cxn ang="0">
                  <a:pos x="30" y="22"/>
                </a:cxn>
                <a:cxn ang="0">
                  <a:pos x="30" y="7"/>
                </a:cxn>
                <a:cxn ang="0">
                  <a:pos x="0" y="0"/>
                </a:cxn>
                <a:cxn ang="0">
                  <a:pos x="0" y="15"/>
                </a:cxn>
                <a:cxn ang="0">
                  <a:pos x="30" y="22"/>
                </a:cxn>
              </a:cxnLst>
              <a:rect l="0" t="0" r="r" b="b"/>
              <a:pathLst>
                <a:path w="30" h="22">
                  <a:moveTo>
                    <a:pt x="30" y="22"/>
                  </a:moveTo>
                  <a:lnTo>
                    <a:pt x="30" y="7"/>
                  </a:lnTo>
                  <a:lnTo>
                    <a:pt x="0" y="0"/>
                  </a:lnTo>
                  <a:lnTo>
                    <a:pt x="0" y="15"/>
                  </a:lnTo>
                  <a:lnTo>
                    <a:pt x="30" y="22"/>
                  </a:lnTo>
                  <a:close/>
                </a:path>
              </a:pathLst>
            </a:custGeom>
            <a:solidFill>
              <a:schemeClr val="hlink"/>
            </a:solidFill>
            <a:ln w="9525">
              <a:noFill/>
              <a:round/>
              <a:headEnd/>
              <a:tailEnd/>
            </a:ln>
          </p:spPr>
          <p:txBody>
            <a:bodyPr/>
            <a:lstStyle/>
            <a:p>
              <a:endParaRPr lang="en-US"/>
            </a:p>
          </p:txBody>
        </p:sp>
        <p:sp>
          <p:nvSpPr>
            <p:cNvPr id="181607" name="Freeform 359"/>
            <p:cNvSpPr>
              <a:spLocks noChangeAspect="1"/>
            </p:cNvSpPr>
            <p:nvPr/>
          </p:nvSpPr>
          <p:spPr bwMode="auto">
            <a:xfrm>
              <a:off x="4260" y="3407"/>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hlink"/>
            </a:solidFill>
            <a:ln w="9525">
              <a:noFill/>
              <a:round/>
              <a:headEnd/>
              <a:tailEnd/>
            </a:ln>
          </p:spPr>
          <p:txBody>
            <a:bodyPr/>
            <a:lstStyle/>
            <a:p>
              <a:endParaRPr lang="en-US"/>
            </a:p>
          </p:txBody>
        </p:sp>
        <p:sp>
          <p:nvSpPr>
            <p:cNvPr id="181608" name="Freeform 360"/>
            <p:cNvSpPr>
              <a:spLocks noChangeAspect="1"/>
            </p:cNvSpPr>
            <p:nvPr/>
          </p:nvSpPr>
          <p:spPr bwMode="auto">
            <a:xfrm>
              <a:off x="4260" y="3399"/>
              <a:ext cx="56" cy="23"/>
            </a:xfrm>
            <a:custGeom>
              <a:avLst/>
              <a:gdLst/>
              <a:ahLst/>
              <a:cxnLst>
                <a:cxn ang="0">
                  <a:pos x="37" y="15"/>
                </a:cxn>
                <a:cxn ang="0">
                  <a:pos x="37" y="8"/>
                </a:cxn>
                <a:cxn ang="0">
                  <a:pos x="0" y="0"/>
                </a:cxn>
                <a:cxn ang="0">
                  <a:pos x="0" y="15"/>
                </a:cxn>
                <a:cxn ang="0">
                  <a:pos x="37" y="15"/>
                </a:cxn>
              </a:cxnLst>
              <a:rect l="0" t="0" r="r" b="b"/>
              <a:pathLst>
                <a:path w="37" h="15">
                  <a:moveTo>
                    <a:pt x="37" y="15"/>
                  </a:moveTo>
                  <a:lnTo>
                    <a:pt x="37" y="8"/>
                  </a:lnTo>
                  <a:lnTo>
                    <a:pt x="0" y="0"/>
                  </a:lnTo>
                  <a:lnTo>
                    <a:pt x="0" y="15"/>
                  </a:lnTo>
                  <a:lnTo>
                    <a:pt x="37" y="15"/>
                  </a:lnTo>
                  <a:close/>
                </a:path>
              </a:pathLst>
            </a:custGeom>
            <a:solidFill>
              <a:schemeClr val="hlink"/>
            </a:solidFill>
            <a:ln w="9525">
              <a:noFill/>
              <a:round/>
              <a:headEnd/>
              <a:tailEnd/>
            </a:ln>
          </p:spPr>
          <p:txBody>
            <a:bodyPr/>
            <a:lstStyle/>
            <a:p>
              <a:endParaRPr lang="en-US"/>
            </a:p>
          </p:txBody>
        </p:sp>
        <p:sp>
          <p:nvSpPr>
            <p:cNvPr id="181609" name="Freeform 361"/>
            <p:cNvSpPr>
              <a:spLocks noChangeAspect="1"/>
            </p:cNvSpPr>
            <p:nvPr/>
          </p:nvSpPr>
          <p:spPr bwMode="auto">
            <a:xfrm>
              <a:off x="4297" y="3407"/>
              <a:ext cx="44" cy="21"/>
            </a:xfrm>
            <a:custGeom>
              <a:avLst/>
              <a:gdLst/>
              <a:ahLst/>
              <a:cxnLst>
                <a:cxn ang="0">
                  <a:pos x="29" y="14"/>
                </a:cxn>
                <a:cxn ang="0">
                  <a:pos x="29" y="0"/>
                </a:cxn>
                <a:cxn ang="0">
                  <a:pos x="0" y="0"/>
                </a:cxn>
                <a:cxn ang="0">
                  <a:pos x="0" y="7"/>
                </a:cxn>
                <a:cxn ang="0">
                  <a:pos x="29" y="14"/>
                </a:cxn>
              </a:cxnLst>
              <a:rect l="0" t="0" r="r" b="b"/>
              <a:pathLst>
                <a:path w="29" h="14">
                  <a:moveTo>
                    <a:pt x="29" y="14"/>
                  </a:moveTo>
                  <a:lnTo>
                    <a:pt x="29" y="0"/>
                  </a:lnTo>
                  <a:lnTo>
                    <a:pt x="0" y="0"/>
                  </a:lnTo>
                  <a:lnTo>
                    <a:pt x="0" y="7"/>
                  </a:lnTo>
                  <a:lnTo>
                    <a:pt x="29" y="14"/>
                  </a:lnTo>
                  <a:close/>
                </a:path>
              </a:pathLst>
            </a:custGeom>
            <a:solidFill>
              <a:schemeClr val="hlink"/>
            </a:solidFill>
            <a:ln w="9525">
              <a:noFill/>
              <a:round/>
              <a:headEnd/>
              <a:tailEnd/>
            </a:ln>
          </p:spPr>
          <p:txBody>
            <a:bodyPr/>
            <a:lstStyle/>
            <a:p>
              <a:endParaRPr lang="en-US"/>
            </a:p>
          </p:txBody>
        </p:sp>
        <p:sp>
          <p:nvSpPr>
            <p:cNvPr id="181610" name="Freeform 362"/>
            <p:cNvSpPr>
              <a:spLocks noChangeAspect="1"/>
            </p:cNvSpPr>
            <p:nvPr/>
          </p:nvSpPr>
          <p:spPr bwMode="auto">
            <a:xfrm>
              <a:off x="4326" y="3414"/>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hlink"/>
            </a:solidFill>
            <a:ln w="9525">
              <a:noFill/>
              <a:round/>
              <a:headEnd/>
              <a:tailEnd/>
            </a:ln>
          </p:spPr>
          <p:txBody>
            <a:bodyPr/>
            <a:lstStyle/>
            <a:p>
              <a:endParaRPr lang="en-US"/>
            </a:p>
          </p:txBody>
        </p:sp>
        <p:sp>
          <p:nvSpPr>
            <p:cNvPr id="181611" name="Freeform 363"/>
            <p:cNvSpPr>
              <a:spLocks noChangeAspect="1"/>
            </p:cNvSpPr>
            <p:nvPr/>
          </p:nvSpPr>
          <p:spPr bwMode="auto">
            <a:xfrm>
              <a:off x="4326" y="3407"/>
              <a:ext cx="56" cy="33"/>
            </a:xfrm>
            <a:custGeom>
              <a:avLst/>
              <a:gdLst/>
              <a:ahLst/>
              <a:cxnLst>
                <a:cxn ang="0">
                  <a:pos x="37" y="22"/>
                </a:cxn>
                <a:cxn ang="0">
                  <a:pos x="37" y="7"/>
                </a:cxn>
                <a:cxn ang="0">
                  <a:pos x="0" y="0"/>
                </a:cxn>
                <a:cxn ang="0">
                  <a:pos x="0" y="14"/>
                </a:cxn>
                <a:cxn ang="0">
                  <a:pos x="37" y="22"/>
                </a:cxn>
              </a:cxnLst>
              <a:rect l="0" t="0" r="r" b="b"/>
              <a:pathLst>
                <a:path w="37" h="22">
                  <a:moveTo>
                    <a:pt x="37" y="22"/>
                  </a:moveTo>
                  <a:lnTo>
                    <a:pt x="37" y="7"/>
                  </a:lnTo>
                  <a:lnTo>
                    <a:pt x="0" y="0"/>
                  </a:lnTo>
                  <a:lnTo>
                    <a:pt x="0" y="14"/>
                  </a:lnTo>
                  <a:lnTo>
                    <a:pt x="37" y="22"/>
                  </a:lnTo>
                  <a:close/>
                </a:path>
              </a:pathLst>
            </a:custGeom>
            <a:solidFill>
              <a:schemeClr val="hlink"/>
            </a:solidFill>
            <a:ln w="9525">
              <a:noFill/>
              <a:round/>
              <a:headEnd/>
              <a:tailEnd/>
            </a:ln>
          </p:spPr>
          <p:txBody>
            <a:bodyPr/>
            <a:lstStyle/>
            <a:p>
              <a:endParaRPr lang="en-US"/>
            </a:p>
          </p:txBody>
        </p:sp>
        <p:sp>
          <p:nvSpPr>
            <p:cNvPr id="181612" name="Freeform 364"/>
            <p:cNvSpPr>
              <a:spLocks noChangeAspect="1"/>
            </p:cNvSpPr>
            <p:nvPr/>
          </p:nvSpPr>
          <p:spPr bwMode="auto">
            <a:xfrm>
              <a:off x="4363"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hlink"/>
            </a:solidFill>
            <a:ln w="9525">
              <a:noFill/>
              <a:round/>
              <a:headEnd/>
              <a:tailEnd/>
            </a:ln>
          </p:spPr>
          <p:txBody>
            <a:bodyPr/>
            <a:lstStyle/>
            <a:p>
              <a:endParaRPr lang="en-US"/>
            </a:p>
          </p:txBody>
        </p:sp>
        <p:sp>
          <p:nvSpPr>
            <p:cNvPr id="181613" name="Rectangle 365"/>
            <p:cNvSpPr>
              <a:spLocks noChangeAspect="1" noChangeArrowheads="1"/>
            </p:cNvSpPr>
            <p:nvPr/>
          </p:nvSpPr>
          <p:spPr bwMode="auto">
            <a:xfrm>
              <a:off x="4363" y="3414"/>
              <a:ext cx="44" cy="23"/>
            </a:xfrm>
            <a:prstGeom prst="rect">
              <a:avLst/>
            </a:prstGeom>
            <a:solidFill>
              <a:schemeClr val="hlink"/>
            </a:solidFill>
            <a:ln w="9525">
              <a:noFill/>
              <a:miter lim="800000"/>
              <a:headEnd/>
              <a:tailEnd/>
            </a:ln>
          </p:spPr>
          <p:txBody>
            <a:bodyPr/>
            <a:lstStyle/>
            <a:p>
              <a:endParaRPr lang="en-US"/>
            </a:p>
          </p:txBody>
        </p:sp>
        <p:sp>
          <p:nvSpPr>
            <p:cNvPr id="181614" name="Freeform 366"/>
            <p:cNvSpPr>
              <a:spLocks noChangeAspect="1"/>
            </p:cNvSpPr>
            <p:nvPr/>
          </p:nvSpPr>
          <p:spPr bwMode="auto">
            <a:xfrm>
              <a:off x="4392" y="3421"/>
              <a:ext cx="12" cy="12"/>
            </a:xfrm>
            <a:custGeom>
              <a:avLst/>
              <a:gdLst/>
              <a:ahLst/>
              <a:cxnLst>
                <a:cxn ang="0">
                  <a:pos x="0" y="8"/>
                </a:cxn>
                <a:cxn ang="0">
                  <a:pos x="0" y="8"/>
                </a:cxn>
                <a:cxn ang="0">
                  <a:pos x="0" y="8"/>
                </a:cxn>
                <a:cxn ang="0">
                  <a:pos x="8" y="0"/>
                </a:cxn>
                <a:cxn ang="0">
                  <a:pos x="0" y="8"/>
                </a:cxn>
              </a:cxnLst>
              <a:rect l="0" t="0" r="r" b="b"/>
              <a:pathLst>
                <a:path w="8" h="8">
                  <a:moveTo>
                    <a:pt x="0" y="8"/>
                  </a:moveTo>
                  <a:lnTo>
                    <a:pt x="0" y="8"/>
                  </a:lnTo>
                  <a:lnTo>
                    <a:pt x="0" y="8"/>
                  </a:lnTo>
                  <a:lnTo>
                    <a:pt x="8" y="0"/>
                  </a:lnTo>
                  <a:lnTo>
                    <a:pt x="0" y="8"/>
                  </a:lnTo>
                  <a:close/>
                </a:path>
              </a:pathLst>
            </a:custGeom>
            <a:solidFill>
              <a:schemeClr val="hlink"/>
            </a:solidFill>
            <a:ln w="9525">
              <a:noFill/>
              <a:round/>
              <a:headEnd/>
              <a:tailEnd/>
            </a:ln>
          </p:spPr>
          <p:txBody>
            <a:bodyPr/>
            <a:lstStyle/>
            <a:p>
              <a:endParaRPr lang="en-US"/>
            </a:p>
          </p:txBody>
        </p:sp>
        <p:sp>
          <p:nvSpPr>
            <p:cNvPr id="181615" name="Freeform 367"/>
            <p:cNvSpPr>
              <a:spLocks noChangeAspect="1"/>
            </p:cNvSpPr>
            <p:nvPr/>
          </p:nvSpPr>
          <p:spPr bwMode="auto">
            <a:xfrm>
              <a:off x="4392" y="3414"/>
              <a:ext cx="56" cy="33"/>
            </a:xfrm>
            <a:custGeom>
              <a:avLst/>
              <a:gdLst/>
              <a:ahLst/>
              <a:cxnLst>
                <a:cxn ang="0">
                  <a:pos x="37" y="22"/>
                </a:cxn>
                <a:cxn ang="0">
                  <a:pos x="37" y="7"/>
                </a:cxn>
                <a:cxn ang="0">
                  <a:pos x="0" y="0"/>
                </a:cxn>
                <a:cxn ang="0">
                  <a:pos x="0" y="15"/>
                </a:cxn>
                <a:cxn ang="0">
                  <a:pos x="37" y="22"/>
                </a:cxn>
              </a:cxnLst>
              <a:rect l="0" t="0" r="r" b="b"/>
              <a:pathLst>
                <a:path w="37" h="22">
                  <a:moveTo>
                    <a:pt x="37" y="22"/>
                  </a:moveTo>
                  <a:lnTo>
                    <a:pt x="37" y="7"/>
                  </a:lnTo>
                  <a:lnTo>
                    <a:pt x="0" y="0"/>
                  </a:lnTo>
                  <a:lnTo>
                    <a:pt x="0" y="15"/>
                  </a:lnTo>
                  <a:lnTo>
                    <a:pt x="37" y="22"/>
                  </a:lnTo>
                  <a:close/>
                </a:path>
              </a:pathLst>
            </a:custGeom>
            <a:solidFill>
              <a:schemeClr val="hlink"/>
            </a:solidFill>
            <a:ln w="9525">
              <a:noFill/>
              <a:round/>
              <a:headEnd/>
              <a:tailEnd/>
            </a:ln>
          </p:spPr>
          <p:txBody>
            <a:bodyPr/>
            <a:lstStyle/>
            <a:p>
              <a:endParaRPr lang="en-US"/>
            </a:p>
          </p:txBody>
        </p:sp>
        <p:sp>
          <p:nvSpPr>
            <p:cNvPr id="181616" name="Freeform 368"/>
            <p:cNvSpPr>
              <a:spLocks noChangeAspect="1"/>
            </p:cNvSpPr>
            <p:nvPr/>
          </p:nvSpPr>
          <p:spPr bwMode="auto">
            <a:xfrm>
              <a:off x="4429" y="3429"/>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hlink"/>
            </a:solidFill>
            <a:ln w="9525">
              <a:noFill/>
              <a:round/>
              <a:headEnd/>
              <a:tailEnd/>
            </a:ln>
          </p:spPr>
          <p:txBody>
            <a:bodyPr/>
            <a:lstStyle/>
            <a:p>
              <a:endParaRPr lang="en-US"/>
            </a:p>
          </p:txBody>
        </p:sp>
        <p:sp>
          <p:nvSpPr>
            <p:cNvPr id="181617" name="Rectangle 369"/>
            <p:cNvSpPr>
              <a:spLocks noChangeAspect="1" noChangeArrowheads="1"/>
            </p:cNvSpPr>
            <p:nvPr/>
          </p:nvSpPr>
          <p:spPr bwMode="auto">
            <a:xfrm>
              <a:off x="4429" y="3421"/>
              <a:ext cx="45" cy="23"/>
            </a:xfrm>
            <a:prstGeom prst="rect">
              <a:avLst/>
            </a:prstGeom>
            <a:solidFill>
              <a:schemeClr val="hlink"/>
            </a:solidFill>
            <a:ln w="9525">
              <a:noFill/>
              <a:miter lim="800000"/>
              <a:headEnd/>
              <a:tailEnd/>
            </a:ln>
          </p:spPr>
          <p:txBody>
            <a:bodyPr/>
            <a:lstStyle/>
            <a:p>
              <a:endParaRPr lang="en-US"/>
            </a:p>
          </p:txBody>
        </p:sp>
        <p:sp>
          <p:nvSpPr>
            <p:cNvPr id="181618" name="Freeform 370"/>
            <p:cNvSpPr>
              <a:spLocks noChangeAspect="1"/>
            </p:cNvSpPr>
            <p:nvPr/>
          </p:nvSpPr>
          <p:spPr bwMode="auto">
            <a:xfrm>
              <a:off x="4459" y="3429"/>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hlink"/>
            </a:solidFill>
            <a:ln w="9525">
              <a:noFill/>
              <a:round/>
              <a:headEnd/>
              <a:tailEnd/>
            </a:ln>
          </p:spPr>
          <p:txBody>
            <a:bodyPr/>
            <a:lstStyle/>
            <a:p>
              <a:endParaRPr lang="en-US"/>
            </a:p>
          </p:txBody>
        </p:sp>
        <p:sp>
          <p:nvSpPr>
            <p:cNvPr id="181619" name="Rectangle 371"/>
            <p:cNvSpPr>
              <a:spLocks noChangeAspect="1" noChangeArrowheads="1"/>
            </p:cNvSpPr>
            <p:nvPr/>
          </p:nvSpPr>
          <p:spPr bwMode="auto">
            <a:xfrm>
              <a:off x="4459" y="3421"/>
              <a:ext cx="56" cy="23"/>
            </a:xfrm>
            <a:prstGeom prst="rect">
              <a:avLst/>
            </a:prstGeom>
            <a:solidFill>
              <a:schemeClr val="hlink"/>
            </a:solidFill>
            <a:ln w="9525">
              <a:noFill/>
              <a:miter lim="800000"/>
              <a:headEnd/>
              <a:tailEnd/>
            </a:ln>
          </p:spPr>
          <p:txBody>
            <a:bodyPr/>
            <a:lstStyle/>
            <a:p>
              <a:endParaRPr lang="en-US"/>
            </a:p>
          </p:txBody>
        </p:sp>
        <p:sp>
          <p:nvSpPr>
            <p:cNvPr id="181620" name="Freeform 372"/>
            <p:cNvSpPr>
              <a:spLocks noChangeAspect="1"/>
            </p:cNvSpPr>
            <p:nvPr/>
          </p:nvSpPr>
          <p:spPr bwMode="auto">
            <a:xfrm>
              <a:off x="4496" y="3421"/>
              <a:ext cx="44" cy="33"/>
            </a:xfrm>
            <a:custGeom>
              <a:avLst/>
              <a:gdLst/>
              <a:ahLst/>
              <a:cxnLst>
                <a:cxn ang="0">
                  <a:pos x="29" y="22"/>
                </a:cxn>
                <a:cxn ang="0">
                  <a:pos x="29" y="8"/>
                </a:cxn>
                <a:cxn ang="0">
                  <a:pos x="0" y="0"/>
                </a:cxn>
                <a:cxn ang="0">
                  <a:pos x="0" y="15"/>
                </a:cxn>
                <a:cxn ang="0">
                  <a:pos x="29" y="22"/>
                </a:cxn>
              </a:cxnLst>
              <a:rect l="0" t="0" r="r" b="b"/>
              <a:pathLst>
                <a:path w="29" h="22">
                  <a:moveTo>
                    <a:pt x="29" y="22"/>
                  </a:moveTo>
                  <a:lnTo>
                    <a:pt x="29" y="8"/>
                  </a:lnTo>
                  <a:lnTo>
                    <a:pt x="0" y="0"/>
                  </a:lnTo>
                  <a:lnTo>
                    <a:pt x="0" y="15"/>
                  </a:lnTo>
                  <a:lnTo>
                    <a:pt x="29" y="22"/>
                  </a:lnTo>
                  <a:close/>
                </a:path>
              </a:pathLst>
            </a:custGeom>
            <a:solidFill>
              <a:schemeClr val="hlink"/>
            </a:solidFill>
            <a:ln w="9525">
              <a:noFill/>
              <a:round/>
              <a:headEnd/>
              <a:tailEnd/>
            </a:ln>
          </p:spPr>
          <p:txBody>
            <a:bodyPr/>
            <a:lstStyle/>
            <a:p>
              <a:endParaRPr lang="en-US"/>
            </a:p>
          </p:txBody>
        </p:sp>
        <p:sp>
          <p:nvSpPr>
            <p:cNvPr id="181621" name="Freeform 373"/>
            <p:cNvSpPr>
              <a:spLocks noChangeAspect="1"/>
            </p:cNvSpPr>
            <p:nvPr/>
          </p:nvSpPr>
          <p:spPr bwMode="auto">
            <a:xfrm>
              <a:off x="4525" y="3436"/>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hlink"/>
            </a:solidFill>
            <a:ln w="9525">
              <a:noFill/>
              <a:round/>
              <a:headEnd/>
              <a:tailEnd/>
            </a:ln>
          </p:spPr>
          <p:txBody>
            <a:bodyPr/>
            <a:lstStyle/>
            <a:p>
              <a:endParaRPr lang="en-US"/>
            </a:p>
          </p:txBody>
        </p:sp>
        <p:sp>
          <p:nvSpPr>
            <p:cNvPr id="181622" name="Rectangle 374"/>
            <p:cNvSpPr>
              <a:spLocks noChangeAspect="1" noChangeArrowheads="1"/>
            </p:cNvSpPr>
            <p:nvPr/>
          </p:nvSpPr>
          <p:spPr bwMode="auto">
            <a:xfrm>
              <a:off x="4525" y="3429"/>
              <a:ext cx="56" cy="21"/>
            </a:xfrm>
            <a:prstGeom prst="rect">
              <a:avLst/>
            </a:prstGeom>
            <a:solidFill>
              <a:schemeClr val="hlink"/>
            </a:solidFill>
            <a:ln w="9525">
              <a:noFill/>
              <a:miter lim="800000"/>
              <a:headEnd/>
              <a:tailEnd/>
            </a:ln>
          </p:spPr>
          <p:txBody>
            <a:bodyPr/>
            <a:lstStyle/>
            <a:p>
              <a:endParaRPr lang="en-US"/>
            </a:p>
          </p:txBody>
        </p:sp>
      </p:grpSp>
      <p:grpSp>
        <p:nvGrpSpPr>
          <p:cNvPr id="5" name="Group 375"/>
          <p:cNvGrpSpPr>
            <a:grpSpLocks/>
          </p:cNvGrpSpPr>
          <p:nvPr/>
        </p:nvGrpSpPr>
        <p:grpSpPr bwMode="auto">
          <a:xfrm>
            <a:off x="3011488" y="3397250"/>
            <a:ext cx="2286000" cy="2386013"/>
            <a:chOff x="1261" y="1638"/>
            <a:chExt cx="3320" cy="1816"/>
          </a:xfrm>
        </p:grpSpPr>
        <p:sp>
          <p:nvSpPr>
            <p:cNvPr id="181624" name="Freeform 376"/>
            <p:cNvSpPr>
              <a:spLocks noChangeAspect="1"/>
            </p:cNvSpPr>
            <p:nvPr/>
          </p:nvSpPr>
          <p:spPr bwMode="auto">
            <a:xfrm>
              <a:off x="1261" y="3414"/>
              <a:ext cx="56" cy="33"/>
            </a:xfrm>
            <a:custGeom>
              <a:avLst/>
              <a:gdLst/>
              <a:ahLst/>
              <a:cxnLst>
                <a:cxn ang="0">
                  <a:pos x="37" y="15"/>
                </a:cxn>
                <a:cxn ang="0">
                  <a:pos x="37" y="0"/>
                </a:cxn>
                <a:cxn ang="0">
                  <a:pos x="0" y="7"/>
                </a:cxn>
                <a:cxn ang="0">
                  <a:pos x="7" y="22"/>
                </a:cxn>
                <a:cxn ang="0">
                  <a:pos x="37" y="15"/>
                </a:cxn>
              </a:cxnLst>
              <a:rect l="0" t="0" r="r" b="b"/>
              <a:pathLst>
                <a:path w="37" h="22">
                  <a:moveTo>
                    <a:pt x="37" y="15"/>
                  </a:moveTo>
                  <a:lnTo>
                    <a:pt x="37" y="0"/>
                  </a:lnTo>
                  <a:lnTo>
                    <a:pt x="0" y="7"/>
                  </a:lnTo>
                  <a:lnTo>
                    <a:pt x="7" y="22"/>
                  </a:lnTo>
                  <a:lnTo>
                    <a:pt x="37" y="15"/>
                  </a:lnTo>
                  <a:close/>
                </a:path>
              </a:pathLst>
            </a:custGeom>
            <a:solidFill>
              <a:schemeClr val="accent2"/>
            </a:solidFill>
            <a:ln w="9525">
              <a:noFill/>
              <a:round/>
              <a:headEnd/>
              <a:tailEnd/>
            </a:ln>
          </p:spPr>
          <p:txBody>
            <a:bodyPr/>
            <a:lstStyle/>
            <a:p>
              <a:endParaRPr lang="en-US"/>
            </a:p>
          </p:txBody>
        </p:sp>
        <p:sp>
          <p:nvSpPr>
            <p:cNvPr id="181625" name="Freeform 377"/>
            <p:cNvSpPr>
              <a:spLocks noChangeAspect="1"/>
            </p:cNvSpPr>
            <p:nvPr/>
          </p:nvSpPr>
          <p:spPr bwMode="auto">
            <a:xfrm>
              <a:off x="1298"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accent2"/>
            </a:solidFill>
            <a:ln w="9525">
              <a:noFill/>
              <a:round/>
              <a:headEnd/>
              <a:tailEnd/>
            </a:ln>
          </p:spPr>
          <p:txBody>
            <a:bodyPr/>
            <a:lstStyle/>
            <a:p>
              <a:endParaRPr lang="en-US"/>
            </a:p>
          </p:txBody>
        </p:sp>
        <p:sp>
          <p:nvSpPr>
            <p:cNvPr id="181626" name="Freeform 378"/>
            <p:cNvSpPr>
              <a:spLocks noChangeAspect="1"/>
            </p:cNvSpPr>
            <p:nvPr/>
          </p:nvSpPr>
          <p:spPr bwMode="auto">
            <a:xfrm>
              <a:off x="1298" y="3414"/>
              <a:ext cx="54" cy="23"/>
            </a:xfrm>
            <a:custGeom>
              <a:avLst/>
              <a:gdLst/>
              <a:ahLst/>
              <a:cxnLst>
                <a:cxn ang="0">
                  <a:pos x="36" y="15"/>
                </a:cxn>
                <a:cxn ang="0">
                  <a:pos x="29" y="0"/>
                </a:cxn>
                <a:cxn ang="0">
                  <a:pos x="0" y="0"/>
                </a:cxn>
                <a:cxn ang="0">
                  <a:pos x="0" y="15"/>
                </a:cxn>
                <a:cxn ang="0">
                  <a:pos x="36" y="15"/>
                </a:cxn>
              </a:cxnLst>
              <a:rect l="0" t="0" r="r" b="b"/>
              <a:pathLst>
                <a:path w="36" h="15">
                  <a:moveTo>
                    <a:pt x="36" y="15"/>
                  </a:moveTo>
                  <a:lnTo>
                    <a:pt x="29" y="0"/>
                  </a:lnTo>
                  <a:lnTo>
                    <a:pt x="0" y="0"/>
                  </a:lnTo>
                  <a:lnTo>
                    <a:pt x="0" y="15"/>
                  </a:lnTo>
                  <a:lnTo>
                    <a:pt x="36" y="15"/>
                  </a:lnTo>
                  <a:close/>
                </a:path>
              </a:pathLst>
            </a:custGeom>
            <a:solidFill>
              <a:schemeClr val="accent2"/>
            </a:solidFill>
            <a:ln w="9525">
              <a:noFill/>
              <a:round/>
              <a:headEnd/>
              <a:tailEnd/>
            </a:ln>
          </p:spPr>
          <p:txBody>
            <a:bodyPr/>
            <a:lstStyle/>
            <a:p>
              <a:endParaRPr lang="en-US"/>
            </a:p>
          </p:txBody>
        </p:sp>
        <p:sp>
          <p:nvSpPr>
            <p:cNvPr id="181627" name="Freeform 379"/>
            <p:cNvSpPr>
              <a:spLocks noChangeAspect="1"/>
            </p:cNvSpPr>
            <p:nvPr/>
          </p:nvSpPr>
          <p:spPr bwMode="auto">
            <a:xfrm>
              <a:off x="1334"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accent2"/>
            </a:solidFill>
            <a:ln w="9525">
              <a:noFill/>
              <a:round/>
              <a:headEnd/>
              <a:tailEnd/>
            </a:ln>
          </p:spPr>
          <p:txBody>
            <a:bodyPr/>
            <a:lstStyle/>
            <a:p>
              <a:endParaRPr lang="en-US"/>
            </a:p>
          </p:txBody>
        </p:sp>
        <p:sp>
          <p:nvSpPr>
            <p:cNvPr id="181628" name="Freeform 380"/>
            <p:cNvSpPr>
              <a:spLocks noChangeAspect="1"/>
            </p:cNvSpPr>
            <p:nvPr/>
          </p:nvSpPr>
          <p:spPr bwMode="auto">
            <a:xfrm>
              <a:off x="1327" y="3407"/>
              <a:ext cx="56" cy="33"/>
            </a:xfrm>
            <a:custGeom>
              <a:avLst/>
              <a:gdLst/>
              <a:ahLst/>
              <a:cxnLst>
                <a:cxn ang="0">
                  <a:pos x="37" y="14"/>
                </a:cxn>
                <a:cxn ang="0">
                  <a:pos x="37" y="0"/>
                </a:cxn>
                <a:cxn ang="0">
                  <a:pos x="0" y="7"/>
                </a:cxn>
                <a:cxn ang="0">
                  <a:pos x="7" y="22"/>
                </a:cxn>
                <a:cxn ang="0">
                  <a:pos x="37" y="14"/>
                </a:cxn>
              </a:cxnLst>
              <a:rect l="0" t="0" r="r" b="b"/>
              <a:pathLst>
                <a:path w="37" h="22">
                  <a:moveTo>
                    <a:pt x="37" y="14"/>
                  </a:moveTo>
                  <a:lnTo>
                    <a:pt x="37" y="0"/>
                  </a:lnTo>
                  <a:lnTo>
                    <a:pt x="0" y="7"/>
                  </a:lnTo>
                  <a:lnTo>
                    <a:pt x="7" y="22"/>
                  </a:lnTo>
                  <a:lnTo>
                    <a:pt x="37" y="14"/>
                  </a:lnTo>
                  <a:close/>
                </a:path>
              </a:pathLst>
            </a:custGeom>
            <a:solidFill>
              <a:schemeClr val="accent2"/>
            </a:solidFill>
            <a:ln w="9525">
              <a:noFill/>
              <a:round/>
              <a:headEnd/>
              <a:tailEnd/>
            </a:ln>
          </p:spPr>
          <p:txBody>
            <a:bodyPr/>
            <a:lstStyle/>
            <a:p>
              <a:endParaRPr lang="en-US"/>
            </a:p>
          </p:txBody>
        </p:sp>
        <p:sp>
          <p:nvSpPr>
            <p:cNvPr id="181629" name="Freeform 381"/>
            <p:cNvSpPr>
              <a:spLocks noChangeAspect="1"/>
            </p:cNvSpPr>
            <p:nvPr/>
          </p:nvSpPr>
          <p:spPr bwMode="auto">
            <a:xfrm>
              <a:off x="1364" y="3414"/>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30" name="Freeform 382"/>
            <p:cNvSpPr>
              <a:spLocks noChangeAspect="1"/>
            </p:cNvSpPr>
            <p:nvPr/>
          </p:nvSpPr>
          <p:spPr bwMode="auto">
            <a:xfrm>
              <a:off x="1364" y="3399"/>
              <a:ext cx="56" cy="33"/>
            </a:xfrm>
            <a:custGeom>
              <a:avLst/>
              <a:gdLst/>
              <a:ahLst/>
              <a:cxnLst>
                <a:cxn ang="0">
                  <a:pos x="37" y="15"/>
                </a:cxn>
                <a:cxn ang="0">
                  <a:pos x="29" y="0"/>
                </a:cxn>
                <a:cxn ang="0">
                  <a:pos x="0" y="8"/>
                </a:cxn>
                <a:cxn ang="0">
                  <a:pos x="0" y="22"/>
                </a:cxn>
                <a:cxn ang="0">
                  <a:pos x="37" y="15"/>
                </a:cxn>
              </a:cxnLst>
              <a:rect l="0" t="0" r="r" b="b"/>
              <a:pathLst>
                <a:path w="37" h="22">
                  <a:moveTo>
                    <a:pt x="37" y="15"/>
                  </a:moveTo>
                  <a:lnTo>
                    <a:pt x="29" y="0"/>
                  </a:lnTo>
                  <a:lnTo>
                    <a:pt x="0" y="8"/>
                  </a:lnTo>
                  <a:lnTo>
                    <a:pt x="0" y="22"/>
                  </a:lnTo>
                  <a:lnTo>
                    <a:pt x="37" y="15"/>
                  </a:lnTo>
                  <a:close/>
                </a:path>
              </a:pathLst>
            </a:custGeom>
            <a:solidFill>
              <a:schemeClr val="accent2"/>
            </a:solidFill>
            <a:ln w="9525">
              <a:noFill/>
              <a:round/>
              <a:headEnd/>
              <a:tailEnd/>
            </a:ln>
          </p:spPr>
          <p:txBody>
            <a:bodyPr/>
            <a:lstStyle/>
            <a:p>
              <a:endParaRPr lang="en-US"/>
            </a:p>
          </p:txBody>
        </p:sp>
        <p:sp>
          <p:nvSpPr>
            <p:cNvPr id="181631" name="Freeform 383"/>
            <p:cNvSpPr>
              <a:spLocks noChangeAspect="1"/>
            </p:cNvSpPr>
            <p:nvPr/>
          </p:nvSpPr>
          <p:spPr bwMode="auto">
            <a:xfrm>
              <a:off x="1401" y="3407"/>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32" name="Freeform 384"/>
            <p:cNvSpPr>
              <a:spLocks noChangeAspect="1"/>
            </p:cNvSpPr>
            <p:nvPr/>
          </p:nvSpPr>
          <p:spPr bwMode="auto">
            <a:xfrm>
              <a:off x="1393" y="3392"/>
              <a:ext cx="56" cy="33"/>
            </a:xfrm>
            <a:custGeom>
              <a:avLst/>
              <a:gdLst/>
              <a:ahLst/>
              <a:cxnLst>
                <a:cxn ang="0">
                  <a:pos x="37" y="15"/>
                </a:cxn>
                <a:cxn ang="0">
                  <a:pos x="37" y="0"/>
                </a:cxn>
                <a:cxn ang="0">
                  <a:pos x="0" y="7"/>
                </a:cxn>
                <a:cxn ang="0">
                  <a:pos x="8" y="22"/>
                </a:cxn>
                <a:cxn ang="0">
                  <a:pos x="37" y="15"/>
                </a:cxn>
              </a:cxnLst>
              <a:rect l="0" t="0" r="r" b="b"/>
              <a:pathLst>
                <a:path w="37" h="22">
                  <a:moveTo>
                    <a:pt x="37" y="15"/>
                  </a:moveTo>
                  <a:lnTo>
                    <a:pt x="37" y="0"/>
                  </a:lnTo>
                  <a:lnTo>
                    <a:pt x="0" y="7"/>
                  </a:lnTo>
                  <a:lnTo>
                    <a:pt x="8" y="22"/>
                  </a:lnTo>
                  <a:lnTo>
                    <a:pt x="37" y="15"/>
                  </a:lnTo>
                  <a:close/>
                </a:path>
              </a:pathLst>
            </a:custGeom>
            <a:solidFill>
              <a:schemeClr val="accent2"/>
            </a:solidFill>
            <a:ln w="9525">
              <a:noFill/>
              <a:round/>
              <a:headEnd/>
              <a:tailEnd/>
            </a:ln>
          </p:spPr>
          <p:txBody>
            <a:bodyPr/>
            <a:lstStyle/>
            <a:p>
              <a:endParaRPr lang="en-US"/>
            </a:p>
          </p:txBody>
        </p:sp>
        <p:sp>
          <p:nvSpPr>
            <p:cNvPr id="181633" name="Freeform 385"/>
            <p:cNvSpPr>
              <a:spLocks noChangeAspect="1"/>
            </p:cNvSpPr>
            <p:nvPr/>
          </p:nvSpPr>
          <p:spPr bwMode="auto">
            <a:xfrm>
              <a:off x="1430" y="3399"/>
              <a:ext cx="12" cy="12"/>
            </a:xfrm>
            <a:custGeom>
              <a:avLst/>
              <a:gdLst/>
              <a:ahLst/>
              <a:cxnLst>
                <a:cxn ang="0">
                  <a:pos x="0" y="8"/>
                </a:cxn>
                <a:cxn ang="0">
                  <a:pos x="0" y="8"/>
                </a:cxn>
                <a:cxn ang="0">
                  <a:pos x="0" y="8"/>
                </a:cxn>
                <a:cxn ang="0">
                  <a:pos x="8" y="0"/>
                </a:cxn>
                <a:cxn ang="0">
                  <a:pos x="0" y="8"/>
                </a:cxn>
              </a:cxnLst>
              <a:rect l="0" t="0" r="r" b="b"/>
              <a:pathLst>
                <a:path w="8" h="8">
                  <a:moveTo>
                    <a:pt x="0" y="8"/>
                  </a:moveTo>
                  <a:lnTo>
                    <a:pt x="0" y="8"/>
                  </a:lnTo>
                  <a:lnTo>
                    <a:pt x="0" y="8"/>
                  </a:lnTo>
                  <a:lnTo>
                    <a:pt x="8" y="0"/>
                  </a:lnTo>
                  <a:lnTo>
                    <a:pt x="0" y="8"/>
                  </a:lnTo>
                  <a:close/>
                </a:path>
              </a:pathLst>
            </a:custGeom>
            <a:solidFill>
              <a:schemeClr val="accent2"/>
            </a:solidFill>
            <a:ln w="9525">
              <a:noFill/>
              <a:round/>
              <a:headEnd/>
              <a:tailEnd/>
            </a:ln>
          </p:spPr>
          <p:txBody>
            <a:bodyPr/>
            <a:lstStyle/>
            <a:p>
              <a:endParaRPr lang="en-US"/>
            </a:p>
          </p:txBody>
        </p:sp>
        <p:sp>
          <p:nvSpPr>
            <p:cNvPr id="181634" name="Freeform 386"/>
            <p:cNvSpPr>
              <a:spLocks noChangeAspect="1"/>
            </p:cNvSpPr>
            <p:nvPr/>
          </p:nvSpPr>
          <p:spPr bwMode="auto">
            <a:xfrm>
              <a:off x="1430" y="3385"/>
              <a:ext cx="56" cy="33"/>
            </a:xfrm>
            <a:custGeom>
              <a:avLst/>
              <a:gdLst/>
              <a:ahLst/>
              <a:cxnLst>
                <a:cxn ang="0">
                  <a:pos x="37" y="14"/>
                </a:cxn>
                <a:cxn ang="0">
                  <a:pos x="30" y="0"/>
                </a:cxn>
                <a:cxn ang="0">
                  <a:pos x="0" y="7"/>
                </a:cxn>
                <a:cxn ang="0">
                  <a:pos x="0" y="22"/>
                </a:cxn>
                <a:cxn ang="0">
                  <a:pos x="37" y="14"/>
                </a:cxn>
              </a:cxnLst>
              <a:rect l="0" t="0" r="r" b="b"/>
              <a:pathLst>
                <a:path w="37" h="22">
                  <a:moveTo>
                    <a:pt x="37" y="14"/>
                  </a:moveTo>
                  <a:lnTo>
                    <a:pt x="30" y="0"/>
                  </a:lnTo>
                  <a:lnTo>
                    <a:pt x="0" y="7"/>
                  </a:lnTo>
                  <a:lnTo>
                    <a:pt x="0" y="22"/>
                  </a:lnTo>
                  <a:lnTo>
                    <a:pt x="37" y="14"/>
                  </a:lnTo>
                  <a:close/>
                </a:path>
              </a:pathLst>
            </a:custGeom>
            <a:solidFill>
              <a:schemeClr val="accent2"/>
            </a:solidFill>
            <a:ln w="9525">
              <a:noFill/>
              <a:round/>
              <a:headEnd/>
              <a:tailEnd/>
            </a:ln>
          </p:spPr>
          <p:txBody>
            <a:bodyPr/>
            <a:lstStyle/>
            <a:p>
              <a:endParaRPr lang="en-US"/>
            </a:p>
          </p:txBody>
        </p:sp>
        <p:sp>
          <p:nvSpPr>
            <p:cNvPr id="181635" name="Freeform 387"/>
            <p:cNvSpPr>
              <a:spLocks noChangeAspect="1"/>
            </p:cNvSpPr>
            <p:nvPr/>
          </p:nvSpPr>
          <p:spPr bwMode="auto">
            <a:xfrm>
              <a:off x="1467" y="339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36" name="Freeform 388"/>
            <p:cNvSpPr>
              <a:spLocks noChangeAspect="1"/>
            </p:cNvSpPr>
            <p:nvPr/>
          </p:nvSpPr>
          <p:spPr bwMode="auto">
            <a:xfrm>
              <a:off x="1460" y="3377"/>
              <a:ext cx="54" cy="33"/>
            </a:xfrm>
            <a:custGeom>
              <a:avLst/>
              <a:gdLst/>
              <a:ahLst/>
              <a:cxnLst>
                <a:cxn ang="0">
                  <a:pos x="36" y="15"/>
                </a:cxn>
                <a:cxn ang="0">
                  <a:pos x="36" y="0"/>
                </a:cxn>
                <a:cxn ang="0">
                  <a:pos x="0" y="8"/>
                </a:cxn>
                <a:cxn ang="0">
                  <a:pos x="7" y="22"/>
                </a:cxn>
                <a:cxn ang="0">
                  <a:pos x="36" y="15"/>
                </a:cxn>
              </a:cxnLst>
              <a:rect l="0" t="0" r="r" b="b"/>
              <a:pathLst>
                <a:path w="36" h="22">
                  <a:moveTo>
                    <a:pt x="36" y="15"/>
                  </a:moveTo>
                  <a:lnTo>
                    <a:pt x="36" y="0"/>
                  </a:lnTo>
                  <a:lnTo>
                    <a:pt x="0" y="8"/>
                  </a:lnTo>
                  <a:lnTo>
                    <a:pt x="7" y="22"/>
                  </a:lnTo>
                  <a:lnTo>
                    <a:pt x="36" y="15"/>
                  </a:lnTo>
                  <a:close/>
                </a:path>
              </a:pathLst>
            </a:custGeom>
            <a:solidFill>
              <a:schemeClr val="accent2"/>
            </a:solidFill>
            <a:ln w="9525">
              <a:noFill/>
              <a:round/>
              <a:headEnd/>
              <a:tailEnd/>
            </a:ln>
          </p:spPr>
          <p:txBody>
            <a:bodyPr/>
            <a:lstStyle/>
            <a:p>
              <a:endParaRPr lang="en-US"/>
            </a:p>
          </p:txBody>
        </p:sp>
        <p:sp>
          <p:nvSpPr>
            <p:cNvPr id="181637" name="Freeform 389"/>
            <p:cNvSpPr>
              <a:spLocks noChangeAspect="1"/>
            </p:cNvSpPr>
            <p:nvPr/>
          </p:nvSpPr>
          <p:spPr bwMode="auto">
            <a:xfrm>
              <a:off x="1496" y="3385"/>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chemeClr val="accent2"/>
            </a:solidFill>
            <a:ln w="9525">
              <a:noFill/>
              <a:round/>
              <a:headEnd/>
              <a:tailEnd/>
            </a:ln>
          </p:spPr>
          <p:txBody>
            <a:bodyPr/>
            <a:lstStyle/>
            <a:p>
              <a:endParaRPr lang="en-US"/>
            </a:p>
          </p:txBody>
        </p:sp>
        <p:sp>
          <p:nvSpPr>
            <p:cNvPr id="181638" name="Freeform 390"/>
            <p:cNvSpPr>
              <a:spLocks noChangeAspect="1"/>
            </p:cNvSpPr>
            <p:nvPr/>
          </p:nvSpPr>
          <p:spPr bwMode="auto">
            <a:xfrm>
              <a:off x="1496" y="3370"/>
              <a:ext cx="56" cy="33"/>
            </a:xfrm>
            <a:custGeom>
              <a:avLst/>
              <a:gdLst/>
              <a:ahLst/>
              <a:cxnLst>
                <a:cxn ang="0">
                  <a:pos x="37" y="15"/>
                </a:cxn>
                <a:cxn ang="0">
                  <a:pos x="30" y="0"/>
                </a:cxn>
                <a:cxn ang="0">
                  <a:pos x="0" y="7"/>
                </a:cxn>
                <a:cxn ang="0">
                  <a:pos x="0" y="22"/>
                </a:cxn>
                <a:cxn ang="0">
                  <a:pos x="37" y="15"/>
                </a:cxn>
              </a:cxnLst>
              <a:rect l="0" t="0" r="r" b="b"/>
              <a:pathLst>
                <a:path w="37" h="22">
                  <a:moveTo>
                    <a:pt x="37" y="15"/>
                  </a:moveTo>
                  <a:lnTo>
                    <a:pt x="30" y="0"/>
                  </a:lnTo>
                  <a:lnTo>
                    <a:pt x="0" y="7"/>
                  </a:lnTo>
                  <a:lnTo>
                    <a:pt x="0" y="22"/>
                  </a:lnTo>
                  <a:lnTo>
                    <a:pt x="37" y="15"/>
                  </a:lnTo>
                  <a:close/>
                </a:path>
              </a:pathLst>
            </a:custGeom>
            <a:solidFill>
              <a:schemeClr val="accent2"/>
            </a:solidFill>
            <a:ln w="9525">
              <a:noFill/>
              <a:round/>
              <a:headEnd/>
              <a:tailEnd/>
            </a:ln>
          </p:spPr>
          <p:txBody>
            <a:bodyPr/>
            <a:lstStyle/>
            <a:p>
              <a:endParaRPr lang="en-US"/>
            </a:p>
          </p:txBody>
        </p:sp>
        <p:sp>
          <p:nvSpPr>
            <p:cNvPr id="181639" name="Freeform 391"/>
            <p:cNvSpPr>
              <a:spLocks noChangeAspect="1"/>
            </p:cNvSpPr>
            <p:nvPr/>
          </p:nvSpPr>
          <p:spPr bwMode="auto">
            <a:xfrm>
              <a:off x="1533" y="3370"/>
              <a:ext cx="2" cy="23"/>
            </a:xfrm>
            <a:custGeom>
              <a:avLst/>
              <a:gdLst/>
              <a:ahLst/>
              <a:cxnLst>
                <a:cxn ang="0">
                  <a:pos x="0" y="15"/>
                </a:cxn>
                <a:cxn ang="0">
                  <a:pos x="0" y="15"/>
                </a:cxn>
                <a:cxn ang="0">
                  <a:pos x="0" y="15"/>
                </a:cxn>
                <a:cxn ang="0">
                  <a:pos x="0" y="0"/>
                </a:cxn>
                <a:cxn ang="0">
                  <a:pos x="0" y="15"/>
                </a:cxn>
              </a:cxnLst>
              <a:rect l="0" t="0" r="r" b="b"/>
              <a:pathLst>
                <a:path h="15">
                  <a:moveTo>
                    <a:pt x="0" y="15"/>
                  </a:moveTo>
                  <a:lnTo>
                    <a:pt x="0" y="15"/>
                  </a:lnTo>
                  <a:lnTo>
                    <a:pt x="0" y="15"/>
                  </a:lnTo>
                  <a:lnTo>
                    <a:pt x="0" y="0"/>
                  </a:lnTo>
                  <a:lnTo>
                    <a:pt x="0" y="15"/>
                  </a:lnTo>
                  <a:close/>
                </a:path>
              </a:pathLst>
            </a:custGeom>
            <a:solidFill>
              <a:schemeClr val="accent2"/>
            </a:solidFill>
            <a:ln w="9525">
              <a:noFill/>
              <a:round/>
              <a:headEnd/>
              <a:tailEnd/>
            </a:ln>
          </p:spPr>
          <p:txBody>
            <a:bodyPr/>
            <a:lstStyle/>
            <a:p>
              <a:endParaRPr lang="en-US"/>
            </a:p>
          </p:txBody>
        </p:sp>
        <p:sp>
          <p:nvSpPr>
            <p:cNvPr id="181640" name="Freeform 392"/>
            <p:cNvSpPr>
              <a:spLocks noChangeAspect="1"/>
            </p:cNvSpPr>
            <p:nvPr/>
          </p:nvSpPr>
          <p:spPr bwMode="auto">
            <a:xfrm>
              <a:off x="1526" y="3355"/>
              <a:ext cx="56" cy="45"/>
            </a:xfrm>
            <a:custGeom>
              <a:avLst/>
              <a:gdLst/>
              <a:ahLst/>
              <a:cxnLst>
                <a:cxn ang="0">
                  <a:pos x="37" y="15"/>
                </a:cxn>
                <a:cxn ang="0">
                  <a:pos x="37" y="0"/>
                </a:cxn>
                <a:cxn ang="0">
                  <a:pos x="0" y="15"/>
                </a:cxn>
                <a:cxn ang="0">
                  <a:pos x="7" y="30"/>
                </a:cxn>
                <a:cxn ang="0">
                  <a:pos x="37" y="15"/>
                </a:cxn>
              </a:cxnLst>
              <a:rect l="0" t="0" r="r" b="b"/>
              <a:pathLst>
                <a:path w="37" h="30">
                  <a:moveTo>
                    <a:pt x="37" y="15"/>
                  </a:moveTo>
                  <a:lnTo>
                    <a:pt x="37" y="0"/>
                  </a:lnTo>
                  <a:lnTo>
                    <a:pt x="0" y="15"/>
                  </a:lnTo>
                  <a:lnTo>
                    <a:pt x="7" y="30"/>
                  </a:lnTo>
                  <a:lnTo>
                    <a:pt x="37" y="15"/>
                  </a:lnTo>
                  <a:close/>
                </a:path>
              </a:pathLst>
            </a:custGeom>
            <a:solidFill>
              <a:schemeClr val="accent2"/>
            </a:solidFill>
            <a:ln w="9525">
              <a:noFill/>
              <a:round/>
              <a:headEnd/>
              <a:tailEnd/>
            </a:ln>
          </p:spPr>
          <p:txBody>
            <a:bodyPr/>
            <a:lstStyle/>
            <a:p>
              <a:endParaRPr lang="en-US"/>
            </a:p>
          </p:txBody>
        </p:sp>
        <p:sp>
          <p:nvSpPr>
            <p:cNvPr id="181641" name="Freeform 393"/>
            <p:cNvSpPr>
              <a:spLocks noChangeAspect="1"/>
            </p:cNvSpPr>
            <p:nvPr/>
          </p:nvSpPr>
          <p:spPr bwMode="auto">
            <a:xfrm>
              <a:off x="1563" y="3362"/>
              <a:ext cx="11" cy="12"/>
            </a:xfrm>
            <a:custGeom>
              <a:avLst/>
              <a:gdLst/>
              <a:ahLst/>
              <a:cxnLst>
                <a:cxn ang="0">
                  <a:pos x="7" y="8"/>
                </a:cxn>
                <a:cxn ang="0">
                  <a:pos x="0" y="8"/>
                </a:cxn>
                <a:cxn ang="0">
                  <a:pos x="0" y="8"/>
                </a:cxn>
                <a:cxn ang="0">
                  <a:pos x="7" y="0"/>
                </a:cxn>
                <a:cxn ang="0">
                  <a:pos x="7" y="8"/>
                </a:cxn>
              </a:cxnLst>
              <a:rect l="0" t="0" r="r" b="b"/>
              <a:pathLst>
                <a:path w="7" h="8">
                  <a:moveTo>
                    <a:pt x="7" y="8"/>
                  </a:moveTo>
                  <a:lnTo>
                    <a:pt x="0" y="8"/>
                  </a:lnTo>
                  <a:lnTo>
                    <a:pt x="0" y="8"/>
                  </a:lnTo>
                  <a:lnTo>
                    <a:pt x="7" y="0"/>
                  </a:lnTo>
                  <a:lnTo>
                    <a:pt x="7" y="8"/>
                  </a:lnTo>
                  <a:close/>
                </a:path>
              </a:pathLst>
            </a:custGeom>
            <a:solidFill>
              <a:schemeClr val="accent2"/>
            </a:solidFill>
            <a:ln w="9525">
              <a:noFill/>
              <a:round/>
              <a:headEnd/>
              <a:tailEnd/>
            </a:ln>
          </p:spPr>
          <p:txBody>
            <a:bodyPr/>
            <a:lstStyle/>
            <a:p>
              <a:endParaRPr lang="en-US"/>
            </a:p>
          </p:txBody>
        </p:sp>
        <p:sp>
          <p:nvSpPr>
            <p:cNvPr id="181642" name="Freeform 394"/>
            <p:cNvSpPr>
              <a:spLocks noChangeAspect="1"/>
            </p:cNvSpPr>
            <p:nvPr/>
          </p:nvSpPr>
          <p:spPr bwMode="auto">
            <a:xfrm>
              <a:off x="1563" y="3340"/>
              <a:ext cx="56" cy="45"/>
            </a:xfrm>
            <a:custGeom>
              <a:avLst/>
              <a:gdLst/>
              <a:ahLst/>
              <a:cxnLst>
                <a:cxn ang="0">
                  <a:pos x="37" y="15"/>
                </a:cxn>
                <a:cxn ang="0">
                  <a:pos x="29" y="0"/>
                </a:cxn>
                <a:cxn ang="0">
                  <a:pos x="0" y="15"/>
                </a:cxn>
                <a:cxn ang="0">
                  <a:pos x="7" y="30"/>
                </a:cxn>
                <a:cxn ang="0">
                  <a:pos x="37" y="15"/>
                </a:cxn>
              </a:cxnLst>
              <a:rect l="0" t="0" r="r" b="b"/>
              <a:pathLst>
                <a:path w="37" h="30">
                  <a:moveTo>
                    <a:pt x="37" y="15"/>
                  </a:moveTo>
                  <a:lnTo>
                    <a:pt x="29" y="0"/>
                  </a:lnTo>
                  <a:lnTo>
                    <a:pt x="0" y="15"/>
                  </a:lnTo>
                  <a:lnTo>
                    <a:pt x="7" y="30"/>
                  </a:lnTo>
                  <a:lnTo>
                    <a:pt x="37" y="15"/>
                  </a:lnTo>
                  <a:close/>
                </a:path>
              </a:pathLst>
            </a:custGeom>
            <a:solidFill>
              <a:schemeClr val="accent2"/>
            </a:solidFill>
            <a:ln w="9525">
              <a:noFill/>
              <a:round/>
              <a:headEnd/>
              <a:tailEnd/>
            </a:ln>
          </p:spPr>
          <p:txBody>
            <a:bodyPr/>
            <a:lstStyle/>
            <a:p>
              <a:endParaRPr lang="en-US"/>
            </a:p>
          </p:txBody>
        </p:sp>
        <p:sp>
          <p:nvSpPr>
            <p:cNvPr id="181643" name="Freeform 395"/>
            <p:cNvSpPr>
              <a:spLocks noChangeAspect="1"/>
            </p:cNvSpPr>
            <p:nvPr/>
          </p:nvSpPr>
          <p:spPr bwMode="auto">
            <a:xfrm>
              <a:off x="1592" y="3326"/>
              <a:ext cx="66" cy="44"/>
            </a:xfrm>
            <a:custGeom>
              <a:avLst/>
              <a:gdLst/>
              <a:ahLst/>
              <a:cxnLst>
                <a:cxn ang="0">
                  <a:pos x="44" y="14"/>
                </a:cxn>
                <a:cxn ang="0">
                  <a:pos x="37" y="0"/>
                </a:cxn>
                <a:cxn ang="0">
                  <a:pos x="0" y="14"/>
                </a:cxn>
                <a:cxn ang="0">
                  <a:pos x="8" y="29"/>
                </a:cxn>
                <a:cxn ang="0">
                  <a:pos x="44" y="14"/>
                </a:cxn>
              </a:cxnLst>
              <a:rect l="0" t="0" r="r" b="b"/>
              <a:pathLst>
                <a:path w="44" h="29">
                  <a:moveTo>
                    <a:pt x="44" y="14"/>
                  </a:moveTo>
                  <a:lnTo>
                    <a:pt x="37" y="0"/>
                  </a:lnTo>
                  <a:lnTo>
                    <a:pt x="0" y="14"/>
                  </a:lnTo>
                  <a:lnTo>
                    <a:pt x="8" y="29"/>
                  </a:lnTo>
                  <a:lnTo>
                    <a:pt x="44" y="14"/>
                  </a:lnTo>
                  <a:close/>
                </a:path>
              </a:pathLst>
            </a:custGeom>
            <a:solidFill>
              <a:schemeClr val="accent2"/>
            </a:solidFill>
            <a:ln w="9525">
              <a:noFill/>
              <a:round/>
              <a:headEnd/>
              <a:tailEnd/>
            </a:ln>
          </p:spPr>
          <p:txBody>
            <a:bodyPr/>
            <a:lstStyle/>
            <a:p>
              <a:endParaRPr lang="en-US"/>
            </a:p>
          </p:txBody>
        </p:sp>
        <p:sp>
          <p:nvSpPr>
            <p:cNvPr id="181644" name="Freeform 396"/>
            <p:cNvSpPr>
              <a:spLocks noChangeAspect="1"/>
            </p:cNvSpPr>
            <p:nvPr/>
          </p:nvSpPr>
          <p:spPr bwMode="auto">
            <a:xfrm>
              <a:off x="1636" y="3333"/>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45" name="Freeform 397"/>
            <p:cNvSpPr>
              <a:spLocks noChangeAspect="1"/>
            </p:cNvSpPr>
            <p:nvPr/>
          </p:nvSpPr>
          <p:spPr bwMode="auto">
            <a:xfrm>
              <a:off x="1629" y="3311"/>
              <a:ext cx="56" cy="44"/>
            </a:xfrm>
            <a:custGeom>
              <a:avLst/>
              <a:gdLst/>
              <a:ahLst/>
              <a:cxnLst>
                <a:cxn ang="0">
                  <a:pos x="37" y="7"/>
                </a:cxn>
                <a:cxn ang="0">
                  <a:pos x="30" y="0"/>
                </a:cxn>
                <a:cxn ang="0">
                  <a:pos x="0" y="15"/>
                </a:cxn>
                <a:cxn ang="0">
                  <a:pos x="7" y="29"/>
                </a:cxn>
                <a:cxn ang="0">
                  <a:pos x="37" y="7"/>
                </a:cxn>
              </a:cxnLst>
              <a:rect l="0" t="0" r="r" b="b"/>
              <a:pathLst>
                <a:path w="37" h="29">
                  <a:moveTo>
                    <a:pt x="37" y="7"/>
                  </a:moveTo>
                  <a:lnTo>
                    <a:pt x="30" y="0"/>
                  </a:lnTo>
                  <a:lnTo>
                    <a:pt x="0" y="15"/>
                  </a:lnTo>
                  <a:lnTo>
                    <a:pt x="7" y="29"/>
                  </a:lnTo>
                  <a:lnTo>
                    <a:pt x="37" y="7"/>
                  </a:lnTo>
                  <a:close/>
                </a:path>
              </a:pathLst>
            </a:custGeom>
            <a:solidFill>
              <a:schemeClr val="accent2"/>
            </a:solidFill>
            <a:ln w="9525">
              <a:noFill/>
              <a:round/>
              <a:headEnd/>
              <a:tailEnd/>
            </a:ln>
          </p:spPr>
          <p:txBody>
            <a:bodyPr/>
            <a:lstStyle/>
            <a:p>
              <a:endParaRPr lang="en-US"/>
            </a:p>
          </p:txBody>
        </p:sp>
        <p:sp>
          <p:nvSpPr>
            <p:cNvPr id="181646" name="Freeform 398"/>
            <p:cNvSpPr>
              <a:spLocks noChangeAspect="1"/>
            </p:cNvSpPr>
            <p:nvPr/>
          </p:nvSpPr>
          <p:spPr bwMode="auto">
            <a:xfrm>
              <a:off x="1666" y="3311"/>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47" name="Freeform 399"/>
            <p:cNvSpPr>
              <a:spLocks noChangeAspect="1"/>
            </p:cNvSpPr>
            <p:nvPr/>
          </p:nvSpPr>
          <p:spPr bwMode="auto">
            <a:xfrm>
              <a:off x="1659" y="3289"/>
              <a:ext cx="66" cy="44"/>
            </a:xfrm>
            <a:custGeom>
              <a:avLst/>
              <a:gdLst/>
              <a:ahLst/>
              <a:cxnLst>
                <a:cxn ang="0">
                  <a:pos x="44" y="14"/>
                </a:cxn>
                <a:cxn ang="0">
                  <a:pos x="36" y="0"/>
                </a:cxn>
                <a:cxn ang="0">
                  <a:pos x="0" y="22"/>
                </a:cxn>
                <a:cxn ang="0">
                  <a:pos x="7" y="29"/>
                </a:cxn>
                <a:cxn ang="0">
                  <a:pos x="44" y="14"/>
                </a:cxn>
              </a:cxnLst>
              <a:rect l="0" t="0" r="r" b="b"/>
              <a:pathLst>
                <a:path w="44" h="29">
                  <a:moveTo>
                    <a:pt x="44" y="14"/>
                  </a:moveTo>
                  <a:lnTo>
                    <a:pt x="36" y="0"/>
                  </a:lnTo>
                  <a:lnTo>
                    <a:pt x="0" y="22"/>
                  </a:lnTo>
                  <a:lnTo>
                    <a:pt x="7" y="29"/>
                  </a:lnTo>
                  <a:lnTo>
                    <a:pt x="44" y="14"/>
                  </a:lnTo>
                  <a:close/>
                </a:path>
              </a:pathLst>
            </a:custGeom>
            <a:solidFill>
              <a:schemeClr val="accent2"/>
            </a:solidFill>
            <a:ln w="9525">
              <a:noFill/>
              <a:round/>
              <a:headEnd/>
              <a:tailEnd/>
            </a:ln>
          </p:spPr>
          <p:txBody>
            <a:bodyPr/>
            <a:lstStyle/>
            <a:p>
              <a:endParaRPr lang="en-US"/>
            </a:p>
          </p:txBody>
        </p:sp>
        <p:sp>
          <p:nvSpPr>
            <p:cNvPr id="181648" name="Freeform 400"/>
            <p:cNvSpPr>
              <a:spLocks noChangeAspect="1"/>
            </p:cNvSpPr>
            <p:nvPr/>
          </p:nvSpPr>
          <p:spPr bwMode="auto">
            <a:xfrm>
              <a:off x="1703" y="3289"/>
              <a:ext cx="2" cy="21"/>
            </a:xfrm>
            <a:custGeom>
              <a:avLst/>
              <a:gdLst/>
              <a:ahLst/>
              <a:cxnLst>
                <a:cxn ang="0">
                  <a:pos x="0" y="14"/>
                </a:cxn>
                <a:cxn ang="0">
                  <a:pos x="0" y="14"/>
                </a:cxn>
                <a:cxn ang="0">
                  <a:pos x="0" y="14"/>
                </a:cxn>
                <a:cxn ang="0">
                  <a:pos x="0" y="0"/>
                </a:cxn>
                <a:cxn ang="0">
                  <a:pos x="0" y="14"/>
                </a:cxn>
              </a:cxnLst>
              <a:rect l="0" t="0" r="r" b="b"/>
              <a:pathLst>
                <a:path h="14">
                  <a:moveTo>
                    <a:pt x="0" y="14"/>
                  </a:moveTo>
                  <a:lnTo>
                    <a:pt x="0" y="14"/>
                  </a:lnTo>
                  <a:lnTo>
                    <a:pt x="0" y="14"/>
                  </a:lnTo>
                  <a:lnTo>
                    <a:pt x="0" y="0"/>
                  </a:lnTo>
                  <a:lnTo>
                    <a:pt x="0" y="14"/>
                  </a:lnTo>
                  <a:close/>
                </a:path>
              </a:pathLst>
            </a:custGeom>
            <a:solidFill>
              <a:schemeClr val="accent2"/>
            </a:solidFill>
            <a:ln w="9525">
              <a:noFill/>
              <a:round/>
              <a:headEnd/>
              <a:tailEnd/>
            </a:ln>
          </p:spPr>
          <p:txBody>
            <a:bodyPr/>
            <a:lstStyle/>
            <a:p>
              <a:endParaRPr lang="en-US"/>
            </a:p>
          </p:txBody>
        </p:sp>
        <p:sp>
          <p:nvSpPr>
            <p:cNvPr id="181649" name="Freeform 401"/>
            <p:cNvSpPr>
              <a:spLocks noChangeAspect="1"/>
            </p:cNvSpPr>
            <p:nvPr/>
          </p:nvSpPr>
          <p:spPr bwMode="auto">
            <a:xfrm>
              <a:off x="1695" y="3267"/>
              <a:ext cx="56" cy="54"/>
            </a:xfrm>
            <a:custGeom>
              <a:avLst/>
              <a:gdLst/>
              <a:ahLst/>
              <a:cxnLst>
                <a:cxn ang="0">
                  <a:pos x="37" y="14"/>
                </a:cxn>
                <a:cxn ang="0">
                  <a:pos x="30" y="0"/>
                </a:cxn>
                <a:cxn ang="0">
                  <a:pos x="0" y="22"/>
                </a:cxn>
                <a:cxn ang="0">
                  <a:pos x="8" y="36"/>
                </a:cxn>
                <a:cxn ang="0">
                  <a:pos x="37" y="14"/>
                </a:cxn>
              </a:cxnLst>
              <a:rect l="0" t="0" r="r" b="b"/>
              <a:pathLst>
                <a:path w="37" h="36">
                  <a:moveTo>
                    <a:pt x="37" y="14"/>
                  </a:moveTo>
                  <a:lnTo>
                    <a:pt x="30" y="0"/>
                  </a:lnTo>
                  <a:lnTo>
                    <a:pt x="0" y="22"/>
                  </a:lnTo>
                  <a:lnTo>
                    <a:pt x="8" y="36"/>
                  </a:lnTo>
                  <a:lnTo>
                    <a:pt x="37" y="14"/>
                  </a:lnTo>
                  <a:close/>
                </a:path>
              </a:pathLst>
            </a:custGeom>
            <a:solidFill>
              <a:schemeClr val="accent2"/>
            </a:solidFill>
            <a:ln w="9525">
              <a:noFill/>
              <a:round/>
              <a:headEnd/>
              <a:tailEnd/>
            </a:ln>
          </p:spPr>
          <p:txBody>
            <a:bodyPr/>
            <a:lstStyle/>
            <a:p>
              <a:endParaRPr lang="en-US"/>
            </a:p>
          </p:txBody>
        </p:sp>
        <p:sp>
          <p:nvSpPr>
            <p:cNvPr id="181650" name="Freeform 402"/>
            <p:cNvSpPr>
              <a:spLocks noChangeAspect="1"/>
            </p:cNvSpPr>
            <p:nvPr/>
          </p:nvSpPr>
          <p:spPr bwMode="auto">
            <a:xfrm>
              <a:off x="1732" y="3267"/>
              <a:ext cx="2" cy="21"/>
            </a:xfrm>
            <a:custGeom>
              <a:avLst/>
              <a:gdLst/>
              <a:ahLst/>
              <a:cxnLst>
                <a:cxn ang="0">
                  <a:pos x="0" y="7"/>
                </a:cxn>
                <a:cxn ang="0">
                  <a:pos x="0" y="14"/>
                </a:cxn>
                <a:cxn ang="0">
                  <a:pos x="0" y="14"/>
                </a:cxn>
                <a:cxn ang="0">
                  <a:pos x="0" y="0"/>
                </a:cxn>
                <a:cxn ang="0">
                  <a:pos x="0" y="7"/>
                </a:cxn>
              </a:cxnLst>
              <a:rect l="0" t="0" r="r" b="b"/>
              <a:pathLst>
                <a:path h="14">
                  <a:moveTo>
                    <a:pt x="0" y="7"/>
                  </a:moveTo>
                  <a:lnTo>
                    <a:pt x="0" y="14"/>
                  </a:lnTo>
                  <a:lnTo>
                    <a:pt x="0" y="14"/>
                  </a:lnTo>
                  <a:lnTo>
                    <a:pt x="0" y="0"/>
                  </a:lnTo>
                  <a:lnTo>
                    <a:pt x="0" y="7"/>
                  </a:lnTo>
                  <a:close/>
                </a:path>
              </a:pathLst>
            </a:custGeom>
            <a:solidFill>
              <a:schemeClr val="accent2"/>
            </a:solidFill>
            <a:ln w="9525">
              <a:noFill/>
              <a:round/>
              <a:headEnd/>
              <a:tailEnd/>
            </a:ln>
          </p:spPr>
          <p:txBody>
            <a:bodyPr/>
            <a:lstStyle/>
            <a:p>
              <a:endParaRPr lang="en-US"/>
            </a:p>
          </p:txBody>
        </p:sp>
        <p:sp>
          <p:nvSpPr>
            <p:cNvPr id="181651" name="Freeform 403"/>
            <p:cNvSpPr>
              <a:spLocks noChangeAspect="1"/>
            </p:cNvSpPr>
            <p:nvPr/>
          </p:nvSpPr>
          <p:spPr bwMode="auto">
            <a:xfrm>
              <a:off x="1725" y="3237"/>
              <a:ext cx="66" cy="56"/>
            </a:xfrm>
            <a:custGeom>
              <a:avLst/>
              <a:gdLst/>
              <a:ahLst/>
              <a:cxnLst>
                <a:cxn ang="0">
                  <a:pos x="44" y="15"/>
                </a:cxn>
                <a:cxn ang="0">
                  <a:pos x="37" y="0"/>
                </a:cxn>
                <a:cxn ang="0">
                  <a:pos x="0" y="30"/>
                </a:cxn>
                <a:cxn ang="0">
                  <a:pos x="7" y="37"/>
                </a:cxn>
                <a:cxn ang="0">
                  <a:pos x="44" y="15"/>
                </a:cxn>
              </a:cxnLst>
              <a:rect l="0" t="0" r="r" b="b"/>
              <a:pathLst>
                <a:path w="44" h="37">
                  <a:moveTo>
                    <a:pt x="44" y="15"/>
                  </a:moveTo>
                  <a:lnTo>
                    <a:pt x="37" y="0"/>
                  </a:lnTo>
                  <a:lnTo>
                    <a:pt x="0" y="30"/>
                  </a:lnTo>
                  <a:lnTo>
                    <a:pt x="7" y="37"/>
                  </a:lnTo>
                  <a:lnTo>
                    <a:pt x="44" y="15"/>
                  </a:lnTo>
                  <a:close/>
                </a:path>
              </a:pathLst>
            </a:custGeom>
            <a:solidFill>
              <a:schemeClr val="accent2"/>
            </a:solidFill>
            <a:ln w="9525">
              <a:noFill/>
              <a:round/>
              <a:headEnd/>
              <a:tailEnd/>
            </a:ln>
          </p:spPr>
          <p:txBody>
            <a:bodyPr/>
            <a:lstStyle/>
            <a:p>
              <a:endParaRPr lang="en-US"/>
            </a:p>
          </p:txBody>
        </p:sp>
        <p:sp>
          <p:nvSpPr>
            <p:cNvPr id="181652" name="Freeform 404"/>
            <p:cNvSpPr>
              <a:spLocks noChangeAspect="1"/>
            </p:cNvSpPr>
            <p:nvPr/>
          </p:nvSpPr>
          <p:spPr bwMode="auto">
            <a:xfrm>
              <a:off x="1769" y="3244"/>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accent2"/>
            </a:solidFill>
            <a:ln w="9525">
              <a:noFill/>
              <a:round/>
              <a:headEnd/>
              <a:tailEnd/>
            </a:ln>
          </p:spPr>
          <p:txBody>
            <a:bodyPr/>
            <a:lstStyle/>
            <a:p>
              <a:endParaRPr lang="en-US"/>
            </a:p>
          </p:txBody>
        </p:sp>
        <p:sp>
          <p:nvSpPr>
            <p:cNvPr id="181653" name="Freeform 405"/>
            <p:cNvSpPr>
              <a:spLocks noChangeAspect="1"/>
            </p:cNvSpPr>
            <p:nvPr/>
          </p:nvSpPr>
          <p:spPr bwMode="auto">
            <a:xfrm>
              <a:off x="1762" y="3215"/>
              <a:ext cx="56" cy="56"/>
            </a:xfrm>
            <a:custGeom>
              <a:avLst/>
              <a:gdLst/>
              <a:ahLst/>
              <a:cxnLst>
                <a:cxn ang="0">
                  <a:pos x="37" y="7"/>
                </a:cxn>
                <a:cxn ang="0">
                  <a:pos x="29" y="0"/>
                </a:cxn>
                <a:cxn ang="0">
                  <a:pos x="0" y="22"/>
                </a:cxn>
                <a:cxn ang="0">
                  <a:pos x="7" y="37"/>
                </a:cxn>
                <a:cxn ang="0">
                  <a:pos x="37" y="7"/>
                </a:cxn>
              </a:cxnLst>
              <a:rect l="0" t="0" r="r" b="b"/>
              <a:pathLst>
                <a:path w="37" h="37">
                  <a:moveTo>
                    <a:pt x="37" y="7"/>
                  </a:moveTo>
                  <a:lnTo>
                    <a:pt x="29" y="0"/>
                  </a:lnTo>
                  <a:lnTo>
                    <a:pt x="0" y="22"/>
                  </a:lnTo>
                  <a:lnTo>
                    <a:pt x="7" y="37"/>
                  </a:lnTo>
                  <a:lnTo>
                    <a:pt x="37" y="7"/>
                  </a:lnTo>
                  <a:close/>
                </a:path>
              </a:pathLst>
            </a:custGeom>
            <a:solidFill>
              <a:schemeClr val="accent2"/>
            </a:solidFill>
            <a:ln w="9525">
              <a:noFill/>
              <a:round/>
              <a:headEnd/>
              <a:tailEnd/>
            </a:ln>
          </p:spPr>
          <p:txBody>
            <a:bodyPr/>
            <a:lstStyle/>
            <a:p>
              <a:endParaRPr lang="en-US"/>
            </a:p>
          </p:txBody>
        </p:sp>
        <p:sp>
          <p:nvSpPr>
            <p:cNvPr id="181654" name="Freeform 406"/>
            <p:cNvSpPr>
              <a:spLocks noChangeAspect="1"/>
            </p:cNvSpPr>
            <p:nvPr/>
          </p:nvSpPr>
          <p:spPr bwMode="auto">
            <a:xfrm>
              <a:off x="1799" y="3215"/>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55" name="Freeform 407"/>
            <p:cNvSpPr>
              <a:spLocks noChangeAspect="1"/>
            </p:cNvSpPr>
            <p:nvPr/>
          </p:nvSpPr>
          <p:spPr bwMode="auto">
            <a:xfrm>
              <a:off x="1791" y="3178"/>
              <a:ext cx="66" cy="66"/>
            </a:xfrm>
            <a:custGeom>
              <a:avLst/>
              <a:gdLst/>
              <a:ahLst/>
              <a:cxnLst>
                <a:cxn ang="0">
                  <a:pos x="44" y="15"/>
                </a:cxn>
                <a:cxn ang="0">
                  <a:pos x="37" y="0"/>
                </a:cxn>
                <a:cxn ang="0">
                  <a:pos x="0" y="37"/>
                </a:cxn>
                <a:cxn ang="0">
                  <a:pos x="8" y="44"/>
                </a:cxn>
                <a:cxn ang="0">
                  <a:pos x="44" y="15"/>
                </a:cxn>
              </a:cxnLst>
              <a:rect l="0" t="0" r="r" b="b"/>
              <a:pathLst>
                <a:path w="44" h="44">
                  <a:moveTo>
                    <a:pt x="44" y="15"/>
                  </a:moveTo>
                  <a:lnTo>
                    <a:pt x="37" y="0"/>
                  </a:lnTo>
                  <a:lnTo>
                    <a:pt x="0" y="37"/>
                  </a:lnTo>
                  <a:lnTo>
                    <a:pt x="8" y="44"/>
                  </a:lnTo>
                  <a:lnTo>
                    <a:pt x="44" y="15"/>
                  </a:lnTo>
                  <a:close/>
                </a:path>
              </a:pathLst>
            </a:custGeom>
            <a:solidFill>
              <a:schemeClr val="accent2"/>
            </a:solidFill>
            <a:ln w="9525">
              <a:noFill/>
              <a:round/>
              <a:headEnd/>
              <a:tailEnd/>
            </a:ln>
          </p:spPr>
          <p:txBody>
            <a:bodyPr/>
            <a:lstStyle/>
            <a:p>
              <a:endParaRPr lang="en-US"/>
            </a:p>
          </p:txBody>
        </p:sp>
        <p:sp>
          <p:nvSpPr>
            <p:cNvPr id="181656" name="Freeform 408"/>
            <p:cNvSpPr>
              <a:spLocks noChangeAspect="1"/>
            </p:cNvSpPr>
            <p:nvPr/>
          </p:nvSpPr>
          <p:spPr bwMode="auto">
            <a:xfrm>
              <a:off x="1828" y="3149"/>
              <a:ext cx="66" cy="66"/>
            </a:xfrm>
            <a:custGeom>
              <a:avLst/>
              <a:gdLst/>
              <a:ahLst/>
              <a:cxnLst>
                <a:cxn ang="0">
                  <a:pos x="44" y="7"/>
                </a:cxn>
                <a:cxn ang="0">
                  <a:pos x="30" y="0"/>
                </a:cxn>
                <a:cxn ang="0">
                  <a:pos x="0" y="29"/>
                </a:cxn>
                <a:cxn ang="0">
                  <a:pos x="7" y="44"/>
                </a:cxn>
                <a:cxn ang="0">
                  <a:pos x="44" y="7"/>
                </a:cxn>
              </a:cxnLst>
              <a:rect l="0" t="0" r="r" b="b"/>
              <a:pathLst>
                <a:path w="44" h="44">
                  <a:moveTo>
                    <a:pt x="44" y="7"/>
                  </a:moveTo>
                  <a:lnTo>
                    <a:pt x="30" y="0"/>
                  </a:lnTo>
                  <a:lnTo>
                    <a:pt x="0" y="29"/>
                  </a:lnTo>
                  <a:lnTo>
                    <a:pt x="7" y="44"/>
                  </a:lnTo>
                  <a:lnTo>
                    <a:pt x="44" y="7"/>
                  </a:lnTo>
                  <a:close/>
                </a:path>
              </a:pathLst>
            </a:custGeom>
            <a:solidFill>
              <a:schemeClr val="accent2"/>
            </a:solidFill>
            <a:ln w="9525">
              <a:noFill/>
              <a:round/>
              <a:headEnd/>
              <a:tailEnd/>
            </a:ln>
          </p:spPr>
          <p:txBody>
            <a:bodyPr/>
            <a:lstStyle/>
            <a:p>
              <a:endParaRPr lang="en-US"/>
            </a:p>
          </p:txBody>
        </p:sp>
        <p:sp>
          <p:nvSpPr>
            <p:cNvPr id="181657" name="Freeform 409"/>
            <p:cNvSpPr>
              <a:spLocks noChangeAspect="1"/>
            </p:cNvSpPr>
            <p:nvPr/>
          </p:nvSpPr>
          <p:spPr bwMode="auto">
            <a:xfrm>
              <a:off x="1865" y="3149"/>
              <a:ext cx="11" cy="11"/>
            </a:xfrm>
            <a:custGeom>
              <a:avLst/>
              <a:gdLst/>
              <a:ahLst/>
              <a:cxnLst>
                <a:cxn ang="0">
                  <a:pos x="7" y="7"/>
                </a:cxn>
                <a:cxn ang="0">
                  <a:pos x="7" y="7"/>
                </a:cxn>
                <a:cxn ang="0">
                  <a:pos x="7" y="7"/>
                </a:cxn>
                <a:cxn ang="0">
                  <a:pos x="0" y="0"/>
                </a:cxn>
                <a:cxn ang="0">
                  <a:pos x="7" y="7"/>
                </a:cxn>
              </a:cxnLst>
              <a:rect l="0" t="0" r="r" b="b"/>
              <a:pathLst>
                <a:path w="7" h="7">
                  <a:moveTo>
                    <a:pt x="7" y="7"/>
                  </a:moveTo>
                  <a:lnTo>
                    <a:pt x="7" y="7"/>
                  </a:lnTo>
                  <a:lnTo>
                    <a:pt x="7" y="7"/>
                  </a:lnTo>
                  <a:lnTo>
                    <a:pt x="0" y="0"/>
                  </a:lnTo>
                  <a:lnTo>
                    <a:pt x="7" y="7"/>
                  </a:lnTo>
                  <a:close/>
                </a:path>
              </a:pathLst>
            </a:custGeom>
            <a:solidFill>
              <a:schemeClr val="accent2"/>
            </a:solidFill>
            <a:ln w="9525">
              <a:noFill/>
              <a:round/>
              <a:headEnd/>
              <a:tailEnd/>
            </a:ln>
          </p:spPr>
          <p:txBody>
            <a:bodyPr/>
            <a:lstStyle/>
            <a:p>
              <a:endParaRPr lang="en-US"/>
            </a:p>
          </p:txBody>
        </p:sp>
        <p:sp>
          <p:nvSpPr>
            <p:cNvPr id="181658" name="Freeform 410"/>
            <p:cNvSpPr>
              <a:spLocks noChangeAspect="1"/>
            </p:cNvSpPr>
            <p:nvPr/>
          </p:nvSpPr>
          <p:spPr bwMode="auto">
            <a:xfrm>
              <a:off x="1858" y="3112"/>
              <a:ext cx="66" cy="66"/>
            </a:xfrm>
            <a:custGeom>
              <a:avLst/>
              <a:gdLst/>
              <a:ahLst/>
              <a:cxnLst>
                <a:cxn ang="0">
                  <a:pos x="44" y="7"/>
                </a:cxn>
                <a:cxn ang="0">
                  <a:pos x="36" y="0"/>
                </a:cxn>
                <a:cxn ang="0">
                  <a:pos x="0" y="37"/>
                </a:cxn>
                <a:cxn ang="0">
                  <a:pos x="14" y="44"/>
                </a:cxn>
                <a:cxn ang="0">
                  <a:pos x="44" y="7"/>
                </a:cxn>
              </a:cxnLst>
              <a:rect l="0" t="0" r="r" b="b"/>
              <a:pathLst>
                <a:path w="44" h="44">
                  <a:moveTo>
                    <a:pt x="44" y="7"/>
                  </a:moveTo>
                  <a:lnTo>
                    <a:pt x="36" y="0"/>
                  </a:lnTo>
                  <a:lnTo>
                    <a:pt x="0" y="37"/>
                  </a:lnTo>
                  <a:lnTo>
                    <a:pt x="14" y="44"/>
                  </a:lnTo>
                  <a:lnTo>
                    <a:pt x="44" y="7"/>
                  </a:lnTo>
                  <a:close/>
                </a:path>
              </a:pathLst>
            </a:custGeom>
            <a:solidFill>
              <a:schemeClr val="accent2"/>
            </a:solidFill>
            <a:ln w="9525">
              <a:noFill/>
              <a:round/>
              <a:headEnd/>
              <a:tailEnd/>
            </a:ln>
          </p:spPr>
          <p:txBody>
            <a:bodyPr/>
            <a:lstStyle/>
            <a:p>
              <a:endParaRPr lang="en-US"/>
            </a:p>
          </p:txBody>
        </p:sp>
        <p:sp>
          <p:nvSpPr>
            <p:cNvPr id="181659" name="Freeform 411"/>
            <p:cNvSpPr>
              <a:spLocks noChangeAspect="1"/>
            </p:cNvSpPr>
            <p:nvPr/>
          </p:nvSpPr>
          <p:spPr bwMode="auto">
            <a:xfrm>
              <a:off x="1902" y="311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60" name="Freeform 412"/>
            <p:cNvSpPr>
              <a:spLocks noChangeAspect="1"/>
            </p:cNvSpPr>
            <p:nvPr/>
          </p:nvSpPr>
          <p:spPr bwMode="auto">
            <a:xfrm>
              <a:off x="1894" y="3068"/>
              <a:ext cx="68" cy="77"/>
            </a:xfrm>
            <a:custGeom>
              <a:avLst/>
              <a:gdLst/>
              <a:ahLst/>
              <a:cxnLst>
                <a:cxn ang="0">
                  <a:pos x="45" y="7"/>
                </a:cxn>
                <a:cxn ang="0">
                  <a:pos x="30" y="0"/>
                </a:cxn>
                <a:cxn ang="0">
                  <a:pos x="0" y="44"/>
                </a:cxn>
                <a:cxn ang="0">
                  <a:pos x="8" y="51"/>
                </a:cxn>
                <a:cxn ang="0">
                  <a:pos x="45" y="7"/>
                </a:cxn>
              </a:cxnLst>
              <a:rect l="0" t="0" r="r" b="b"/>
              <a:pathLst>
                <a:path w="45" h="51">
                  <a:moveTo>
                    <a:pt x="45" y="7"/>
                  </a:moveTo>
                  <a:lnTo>
                    <a:pt x="30" y="0"/>
                  </a:lnTo>
                  <a:lnTo>
                    <a:pt x="0" y="44"/>
                  </a:lnTo>
                  <a:lnTo>
                    <a:pt x="8" y="51"/>
                  </a:lnTo>
                  <a:lnTo>
                    <a:pt x="45" y="7"/>
                  </a:lnTo>
                  <a:close/>
                </a:path>
              </a:pathLst>
            </a:custGeom>
            <a:solidFill>
              <a:schemeClr val="accent2"/>
            </a:solidFill>
            <a:ln w="9525">
              <a:noFill/>
              <a:round/>
              <a:headEnd/>
              <a:tailEnd/>
            </a:ln>
          </p:spPr>
          <p:txBody>
            <a:bodyPr/>
            <a:lstStyle/>
            <a:p>
              <a:endParaRPr lang="en-US"/>
            </a:p>
          </p:txBody>
        </p:sp>
        <p:sp>
          <p:nvSpPr>
            <p:cNvPr id="181661" name="Freeform 413"/>
            <p:cNvSpPr>
              <a:spLocks noChangeAspect="1"/>
            </p:cNvSpPr>
            <p:nvPr/>
          </p:nvSpPr>
          <p:spPr bwMode="auto">
            <a:xfrm>
              <a:off x="1931" y="3068"/>
              <a:ext cx="12" cy="11"/>
            </a:xfrm>
            <a:custGeom>
              <a:avLst/>
              <a:gdLst/>
              <a:ahLst/>
              <a:cxnLst>
                <a:cxn ang="0">
                  <a:pos x="8" y="7"/>
                </a:cxn>
                <a:cxn ang="0">
                  <a:pos x="8" y="7"/>
                </a:cxn>
                <a:cxn ang="0">
                  <a:pos x="8" y="7"/>
                </a:cxn>
                <a:cxn ang="0">
                  <a:pos x="0" y="0"/>
                </a:cxn>
                <a:cxn ang="0">
                  <a:pos x="8" y="7"/>
                </a:cxn>
              </a:cxnLst>
              <a:rect l="0" t="0" r="r" b="b"/>
              <a:pathLst>
                <a:path w="8" h="7">
                  <a:moveTo>
                    <a:pt x="8" y="7"/>
                  </a:moveTo>
                  <a:lnTo>
                    <a:pt x="8" y="7"/>
                  </a:lnTo>
                  <a:lnTo>
                    <a:pt x="8" y="7"/>
                  </a:lnTo>
                  <a:lnTo>
                    <a:pt x="0" y="0"/>
                  </a:lnTo>
                  <a:lnTo>
                    <a:pt x="8" y="7"/>
                  </a:lnTo>
                  <a:close/>
                </a:path>
              </a:pathLst>
            </a:custGeom>
            <a:solidFill>
              <a:schemeClr val="accent2"/>
            </a:solidFill>
            <a:ln w="9525">
              <a:noFill/>
              <a:round/>
              <a:headEnd/>
              <a:tailEnd/>
            </a:ln>
          </p:spPr>
          <p:txBody>
            <a:bodyPr/>
            <a:lstStyle/>
            <a:p>
              <a:endParaRPr lang="en-US"/>
            </a:p>
          </p:txBody>
        </p:sp>
        <p:sp>
          <p:nvSpPr>
            <p:cNvPr id="181662" name="Freeform 414"/>
            <p:cNvSpPr>
              <a:spLocks noChangeAspect="1"/>
            </p:cNvSpPr>
            <p:nvPr/>
          </p:nvSpPr>
          <p:spPr bwMode="auto">
            <a:xfrm>
              <a:off x="1924" y="3023"/>
              <a:ext cx="66" cy="78"/>
            </a:xfrm>
            <a:custGeom>
              <a:avLst/>
              <a:gdLst/>
              <a:ahLst/>
              <a:cxnLst>
                <a:cxn ang="0">
                  <a:pos x="44" y="8"/>
                </a:cxn>
                <a:cxn ang="0">
                  <a:pos x="37" y="0"/>
                </a:cxn>
                <a:cxn ang="0">
                  <a:pos x="0" y="45"/>
                </a:cxn>
                <a:cxn ang="0">
                  <a:pos x="15" y="52"/>
                </a:cxn>
                <a:cxn ang="0">
                  <a:pos x="44" y="8"/>
                </a:cxn>
              </a:cxnLst>
              <a:rect l="0" t="0" r="r" b="b"/>
              <a:pathLst>
                <a:path w="44" h="52">
                  <a:moveTo>
                    <a:pt x="44" y="8"/>
                  </a:moveTo>
                  <a:lnTo>
                    <a:pt x="37" y="0"/>
                  </a:lnTo>
                  <a:lnTo>
                    <a:pt x="0" y="45"/>
                  </a:lnTo>
                  <a:lnTo>
                    <a:pt x="15" y="52"/>
                  </a:lnTo>
                  <a:lnTo>
                    <a:pt x="44" y="8"/>
                  </a:lnTo>
                  <a:close/>
                </a:path>
              </a:pathLst>
            </a:custGeom>
            <a:solidFill>
              <a:schemeClr val="accent2"/>
            </a:solidFill>
            <a:ln w="9525">
              <a:noFill/>
              <a:round/>
              <a:headEnd/>
              <a:tailEnd/>
            </a:ln>
          </p:spPr>
          <p:txBody>
            <a:bodyPr/>
            <a:lstStyle/>
            <a:p>
              <a:endParaRPr lang="en-US"/>
            </a:p>
          </p:txBody>
        </p:sp>
        <p:sp>
          <p:nvSpPr>
            <p:cNvPr id="181663" name="Freeform 415"/>
            <p:cNvSpPr>
              <a:spLocks noChangeAspect="1"/>
            </p:cNvSpPr>
            <p:nvPr/>
          </p:nvSpPr>
          <p:spPr bwMode="auto">
            <a:xfrm>
              <a:off x="1968" y="3023"/>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accent2"/>
            </a:solidFill>
            <a:ln w="9525">
              <a:noFill/>
              <a:round/>
              <a:headEnd/>
              <a:tailEnd/>
            </a:ln>
          </p:spPr>
          <p:txBody>
            <a:bodyPr/>
            <a:lstStyle/>
            <a:p>
              <a:endParaRPr lang="en-US"/>
            </a:p>
          </p:txBody>
        </p:sp>
        <p:sp>
          <p:nvSpPr>
            <p:cNvPr id="181664" name="Freeform 416"/>
            <p:cNvSpPr>
              <a:spLocks noChangeAspect="1"/>
            </p:cNvSpPr>
            <p:nvPr/>
          </p:nvSpPr>
          <p:spPr bwMode="auto">
            <a:xfrm>
              <a:off x="1961" y="2979"/>
              <a:ext cx="66" cy="78"/>
            </a:xfrm>
            <a:custGeom>
              <a:avLst/>
              <a:gdLst/>
              <a:ahLst/>
              <a:cxnLst>
                <a:cxn ang="0">
                  <a:pos x="44" y="8"/>
                </a:cxn>
                <a:cxn ang="0">
                  <a:pos x="29" y="0"/>
                </a:cxn>
                <a:cxn ang="0">
                  <a:pos x="0" y="44"/>
                </a:cxn>
                <a:cxn ang="0">
                  <a:pos x="7" y="52"/>
                </a:cxn>
                <a:cxn ang="0">
                  <a:pos x="44" y="8"/>
                </a:cxn>
              </a:cxnLst>
              <a:rect l="0" t="0" r="r" b="b"/>
              <a:pathLst>
                <a:path w="44" h="52">
                  <a:moveTo>
                    <a:pt x="44" y="8"/>
                  </a:moveTo>
                  <a:lnTo>
                    <a:pt x="29" y="0"/>
                  </a:lnTo>
                  <a:lnTo>
                    <a:pt x="0" y="44"/>
                  </a:lnTo>
                  <a:lnTo>
                    <a:pt x="7" y="52"/>
                  </a:lnTo>
                  <a:lnTo>
                    <a:pt x="44" y="8"/>
                  </a:lnTo>
                  <a:close/>
                </a:path>
              </a:pathLst>
            </a:custGeom>
            <a:solidFill>
              <a:schemeClr val="accent2"/>
            </a:solidFill>
            <a:ln w="9525">
              <a:noFill/>
              <a:round/>
              <a:headEnd/>
              <a:tailEnd/>
            </a:ln>
          </p:spPr>
          <p:txBody>
            <a:bodyPr/>
            <a:lstStyle/>
            <a:p>
              <a:endParaRPr lang="en-US"/>
            </a:p>
          </p:txBody>
        </p:sp>
        <p:sp>
          <p:nvSpPr>
            <p:cNvPr id="181665" name="Freeform 417"/>
            <p:cNvSpPr>
              <a:spLocks noChangeAspect="1"/>
            </p:cNvSpPr>
            <p:nvPr/>
          </p:nvSpPr>
          <p:spPr bwMode="auto">
            <a:xfrm>
              <a:off x="1998" y="2979"/>
              <a:ext cx="11" cy="12"/>
            </a:xfrm>
            <a:custGeom>
              <a:avLst/>
              <a:gdLst/>
              <a:ahLst/>
              <a:cxnLst>
                <a:cxn ang="0">
                  <a:pos x="7" y="8"/>
                </a:cxn>
                <a:cxn ang="0">
                  <a:pos x="7" y="8"/>
                </a:cxn>
                <a:cxn ang="0">
                  <a:pos x="7" y="8"/>
                </a:cxn>
                <a:cxn ang="0">
                  <a:pos x="0" y="0"/>
                </a:cxn>
                <a:cxn ang="0">
                  <a:pos x="7" y="8"/>
                </a:cxn>
              </a:cxnLst>
              <a:rect l="0" t="0" r="r" b="b"/>
              <a:pathLst>
                <a:path w="7" h="8">
                  <a:moveTo>
                    <a:pt x="7" y="8"/>
                  </a:moveTo>
                  <a:lnTo>
                    <a:pt x="7" y="8"/>
                  </a:lnTo>
                  <a:lnTo>
                    <a:pt x="7" y="8"/>
                  </a:lnTo>
                  <a:lnTo>
                    <a:pt x="0" y="0"/>
                  </a:lnTo>
                  <a:lnTo>
                    <a:pt x="7" y="8"/>
                  </a:lnTo>
                  <a:close/>
                </a:path>
              </a:pathLst>
            </a:custGeom>
            <a:solidFill>
              <a:schemeClr val="accent2"/>
            </a:solidFill>
            <a:ln w="9525">
              <a:noFill/>
              <a:round/>
              <a:headEnd/>
              <a:tailEnd/>
            </a:ln>
          </p:spPr>
          <p:txBody>
            <a:bodyPr/>
            <a:lstStyle/>
            <a:p>
              <a:endParaRPr lang="en-US"/>
            </a:p>
          </p:txBody>
        </p:sp>
        <p:sp>
          <p:nvSpPr>
            <p:cNvPr id="181666" name="Freeform 418"/>
            <p:cNvSpPr>
              <a:spLocks noChangeAspect="1"/>
            </p:cNvSpPr>
            <p:nvPr/>
          </p:nvSpPr>
          <p:spPr bwMode="auto">
            <a:xfrm>
              <a:off x="1990" y="2928"/>
              <a:ext cx="66" cy="89"/>
            </a:xfrm>
            <a:custGeom>
              <a:avLst/>
              <a:gdLst/>
              <a:ahLst/>
              <a:cxnLst>
                <a:cxn ang="0">
                  <a:pos x="44" y="7"/>
                </a:cxn>
                <a:cxn ang="0">
                  <a:pos x="37" y="0"/>
                </a:cxn>
                <a:cxn ang="0">
                  <a:pos x="0" y="51"/>
                </a:cxn>
                <a:cxn ang="0">
                  <a:pos x="15" y="59"/>
                </a:cxn>
                <a:cxn ang="0">
                  <a:pos x="44" y="7"/>
                </a:cxn>
              </a:cxnLst>
              <a:rect l="0" t="0" r="r" b="b"/>
              <a:pathLst>
                <a:path w="44" h="59">
                  <a:moveTo>
                    <a:pt x="44" y="7"/>
                  </a:moveTo>
                  <a:lnTo>
                    <a:pt x="37" y="0"/>
                  </a:lnTo>
                  <a:lnTo>
                    <a:pt x="0" y="51"/>
                  </a:lnTo>
                  <a:lnTo>
                    <a:pt x="15" y="59"/>
                  </a:lnTo>
                  <a:lnTo>
                    <a:pt x="44" y="7"/>
                  </a:lnTo>
                  <a:close/>
                </a:path>
              </a:pathLst>
            </a:custGeom>
            <a:solidFill>
              <a:schemeClr val="accent2"/>
            </a:solidFill>
            <a:ln w="9525">
              <a:noFill/>
              <a:round/>
              <a:headEnd/>
              <a:tailEnd/>
            </a:ln>
          </p:spPr>
          <p:txBody>
            <a:bodyPr/>
            <a:lstStyle/>
            <a:p>
              <a:endParaRPr lang="en-US"/>
            </a:p>
          </p:txBody>
        </p:sp>
        <p:sp>
          <p:nvSpPr>
            <p:cNvPr id="181667" name="Freeform 419"/>
            <p:cNvSpPr>
              <a:spLocks noChangeAspect="1"/>
            </p:cNvSpPr>
            <p:nvPr/>
          </p:nvSpPr>
          <p:spPr bwMode="auto">
            <a:xfrm>
              <a:off x="2027" y="2869"/>
              <a:ext cx="66" cy="99"/>
            </a:xfrm>
            <a:custGeom>
              <a:avLst/>
              <a:gdLst/>
              <a:ahLst/>
              <a:cxnLst>
                <a:cxn ang="0">
                  <a:pos x="44" y="7"/>
                </a:cxn>
                <a:cxn ang="0">
                  <a:pos x="29" y="0"/>
                </a:cxn>
                <a:cxn ang="0">
                  <a:pos x="0" y="59"/>
                </a:cxn>
                <a:cxn ang="0">
                  <a:pos x="7" y="66"/>
                </a:cxn>
                <a:cxn ang="0">
                  <a:pos x="44" y="7"/>
                </a:cxn>
              </a:cxnLst>
              <a:rect l="0" t="0" r="r" b="b"/>
              <a:pathLst>
                <a:path w="44" h="66">
                  <a:moveTo>
                    <a:pt x="44" y="7"/>
                  </a:moveTo>
                  <a:lnTo>
                    <a:pt x="29" y="0"/>
                  </a:lnTo>
                  <a:lnTo>
                    <a:pt x="0" y="59"/>
                  </a:lnTo>
                  <a:lnTo>
                    <a:pt x="7" y="66"/>
                  </a:lnTo>
                  <a:lnTo>
                    <a:pt x="44" y="7"/>
                  </a:lnTo>
                  <a:close/>
                </a:path>
              </a:pathLst>
            </a:custGeom>
            <a:solidFill>
              <a:schemeClr val="accent2"/>
            </a:solidFill>
            <a:ln w="9525">
              <a:noFill/>
              <a:round/>
              <a:headEnd/>
              <a:tailEnd/>
            </a:ln>
          </p:spPr>
          <p:txBody>
            <a:bodyPr/>
            <a:lstStyle/>
            <a:p>
              <a:endParaRPr lang="en-US"/>
            </a:p>
          </p:txBody>
        </p:sp>
        <p:sp>
          <p:nvSpPr>
            <p:cNvPr id="181668" name="Freeform 420"/>
            <p:cNvSpPr>
              <a:spLocks noChangeAspect="1"/>
            </p:cNvSpPr>
            <p:nvPr/>
          </p:nvSpPr>
          <p:spPr bwMode="auto">
            <a:xfrm>
              <a:off x="2064" y="2876"/>
              <a:ext cx="11" cy="2"/>
            </a:xfrm>
            <a:custGeom>
              <a:avLst/>
              <a:gdLst/>
              <a:ahLst/>
              <a:cxnLst>
                <a:cxn ang="0">
                  <a:pos x="7" y="0"/>
                </a:cxn>
                <a:cxn ang="0">
                  <a:pos x="7" y="0"/>
                </a:cxn>
                <a:cxn ang="0">
                  <a:pos x="7" y="0"/>
                </a:cxn>
                <a:cxn ang="0">
                  <a:pos x="0" y="0"/>
                </a:cxn>
                <a:cxn ang="0">
                  <a:pos x="7" y="0"/>
                </a:cxn>
              </a:cxnLst>
              <a:rect l="0" t="0" r="r" b="b"/>
              <a:pathLst>
                <a:path w="7">
                  <a:moveTo>
                    <a:pt x="7" y="0"/>
                  </a:moveTo>
                  <a:lnTo>
                    <a:pt x="7" y="0"/>
                  </a:lnTo>
                  <a:lnTo>
                    <a:pt x="7" y="0"/>
                  </a:lnTo>
                  <a:lnTo>
                    <a:pt x="0" y="0"/>
                  </a:lnTo>
                  <a:lnTo>
                    <a:pt x="7" y="0"/>
                  </a:lnTo>
                  <a:close/>
                </a:path>
              </a:pathLst>
            </a:custGeom>
            <a:solidFill>
              <a:schemeClr val="accent2"/>
            </a:solidFill>
            <a:ln w="9525">
              <a:noFill/>
              <a:round/>
              <a:headEnd/>
              <a:tailEnd/>
            </a:ln>
          </p:spPr>
          <p:txBody>
            <a:bodyPr/>
            <a:lstStyle/>
            <a:p>
              <a:endParaRPr lang="en-US"/>
            </a:p>
          </p:txBody>
        </p:sp>
        <p:sp>
          <p:nvSpPr>
            <p:cNvPr id="181669" name="Freeform 421"/>
            <p:cNvSpPr>
              <a:spLocks noChangeAspect="1"/>
            </p:cNvSpPr>
            <p:nvPr/>
          </p:nvSpPr>
          <p:spPr bwMode="auto">
            <a:xfrm>
              <a:off x="2056" y="2817"/>
              <a:ext cx="68" cy="89"/>
            </a:xfrm>
            <a:custGeom>
              <a:avLst/>
              <a:gdLst/>
              <a:ahLst/>
              <a:cxnLst>
                <a:cxn ang="0">
                  <a:pos x="45" y="7"/>
                </a:cxn>
                <a:cxn ang="0">
                  <a:pos x="37" y="0"/>
                </a:cxn>
                <a:cxn ang="0">
                  <a:pos x="0" y="52"/>
                </a:cxn>
                <a:cxn ang="0">
                  <a:pos x="15" y="59"/>
                </a:cxn>
                <a:cxn ang="0">
                  <a:pos x="45" y="7"/>
                </a:cxn>
              </a:cxnLst>
              <a:rect l="0" t="0" r="r" b="b"/>
              <a:pathLst>
                <a:path w="45" h="59">
                  <a:moveTo>
                    <a:pt x="45" y="7"/>
                  </a:moveTo>
                  <a:lnTo>
                    <a:pt x="37" y="0"/>
                  </a:lnTo>
                  <a:lnTo>
                    <a:pt x="0" y="52"/>
                  </a:lnTo>
                  <a:lnTo>
                    <a:pt x="15" y="59"/>
                  </a:lnTo>
                  <a:lnTo>
                    <a:pt x="45" y="7"/>
                  </a:lnTo>
                  <a:close/>
                </a:path>
              </a:pathLst>
            </a:custGeom>
            <a:solidFill>
              <a:schemeClr val="accent2"/>
            </a:solidFill>
            <a:ln w="9525">
              <a:noFill/>
              <a:round/>
              <a:headEnd/>
              <a:tailEnd/>
            </a:ln>
          </p:spPr>
          <p:txBody>
            <a:bodyPr/>
            <a:lstStyle/>
            <a:p>
              <a:endParaRPr lang="en-US"/>
            </a:p>
          </p:txBody>
        </p:sp>
        <p:sp>
          <p:nvSpPr>
            <p:cNvPr id="181670" name="Freeform 422"/>
            <p:cNvSpPr>
              <a:spLocks noChangeAspect="1"/>
            </p:cNvSpPr>
            <p:nvPr/>
          </p:nvSpPr>
          <p:spPr bwMode="auto">
            <a:xfrm>
              <a:off x="2093" y="2751"/>
              <a:ext cx="68" cy="110"/>
            </a:xfrm>
            <a:custGeom>
              <a:avLst/>
              <a:gdLst/>
              <a:ahLst/>
              <a:cxnLst>
                <a:cxn ang="0">
                  <a:pos x="45" y="7"/>
                </a:cxn>
                <a:cxn ang="0">
                  <a:pos x="30" y="0"/>
                </a:cxn>
                <a:cxn ang="0">
                  <a:pos x="0" y="66"/>
                </a:cxn>
                <a:cxn ang="0">
                  <a:pos x="8" y="73"/>
                </a:cxn>
                <a:cxn ang="0">
                  <a:pos x="45" y="7"/>
                </a:cxn>
              </a:cxnLst>
              <a:rect l="0" t="0" r="r" b="b"/>
              <a:pathLst>
                <a:path w="45" h="73">
                  <a:moveTo>
                    <a:pt x="45" y="7"/>
                  </a:moveTo>
                  <a:lnTo>
                    <a:pt x="30" y="0"/>
                  </a:lnTo>
                  <a:lnTo>
                    <a:pt x="0" y="66"/>
                  </a:lnTo>
                  <a:lnTo>
                    <a:pt x="8" y="73"/>
                  </a:lnTo>
                  <a:lnTo>
                    <a:pt x="45" y="7"/>
                  </a:lnTo>
                  <a:close/>
                </a:path>
              </a:pathLst>
            </a:custGeom>
            <a:solidFill>
              <a:schemeClr val="accent2"/>
            </a:solidFill>
            <a:ln w="9525">
              <a:noFill/>
              <a:round/>
              <a:headEnd/>
              <a:tailEnd/>
            </a:ln>
          </p:spPr>
          <p:txBody>
            <a:bodyPr/>
            <a:lstStyle/>
            <a:p>
              <a:endParaRPr lang="en-US"/>
            </a:p>
          </p:txBody>
        </p:sp>
        <p:sp>
          <p:nvSpPr>
            <p:cNvPr id="181671" name="Freeform 423"/>
            <p:cNvSpPr>
              <a:spLocks noChangeAspect="1"/>
            </p:cNvSpPr>
            <p:nvPr/>
          </p:nvSpPr>
          <p:spPr bwMode="auto">
            <a:xfrm>
              <a:off x="2130" y="2751"/>
              <a:ext cx="12" cy="11"/>
            </a:xfrm>
            <a:custGeom>
              <a:avLst/>
              <a:gdLst/>
              <a:ahLst/>
              <a:cxnLst>
                <a:cxn ang="0">
                  <a:pos x="8" y="7"/>
                </a:cxn>
                <a:cxn ang="0">
                  <a:pos x="8" y="7"/>
                </a:cxn>
                <a:cxn ang="0">
                  <a:pos x="8" y="7"/>
                </a:cxn>
                <a:cxn ang="0">
                  <a:pos x="0" y="0"/>
                </a:cxn>
                <a:cxn ang="0">
                  <a:pos x="8" y="7"/>
                </a:cxn>
              </a:cxnLst>
              <a:rect l="0" t="0" r="r" b="b"/>
              <a:pathLst>
                <a:path w="8" h="7">
                  <a:moveTo>
                    <a:pt x="8" y="7"/>
                  </a:moveTo>
                  <a:lnTo>
                    <a:pt x="8" y="7"/>
                  </a:lnTo>
                  <a:lnTo>
                    <a:pt x="8" y="7"/>
                  </a:lnTo>
                  <a:lnTo>
                    <a:pt x="0" y="0"/>
                  </a:lnTo>
                  <a:lnTo>
                    <a:pt x="8" y="7"/>
                  </a:lnTo>
                  <a:close/>
                </a:path>
              </a:pathLst>
            </a:custGeom>
            <a:solidFill>
              <a:schemeClr val="accent2"/>
            </a:solidFill>
            <a:ln w="9525">
              <a:noFill/>
              <a:round/>
              <a:headEnd/>
              <a:tailEnd/>
            </a:ln>
          </p:spPr>
          <p:txBody>
            <a:bodyPr/>
            <a:lstStyle/>
            <a:p>
              <a:endParaRPr lang="en-US"/>
            </a:p>
          </p:txBody>
        </p:sp>
        <p:sp>
          <p:nvSpPr>
            <p:cNvPr id="181672" name="Freeform 424"/>
            <p:cNvSpPr>
              <a:spLocks noChangeAspect="1"/>
            </p:cNvSpPr>
            <p:nvPr/>
          </p:nvSpPr>
          <p:spPr bwMode="auto">
            <a:xfrm>
              <a:off x="2123" y="2692"/>
              <a:ext cx="66" cy="99"/>
            </a:xfrm>
            <a:custGeom>
              <a:avLst/>
              <a:gdLst/>
              <a:ahLst/>
              <a:cxnLst>
                <a:cxn ang="0">
                  <a:pos x="44" y="7"/>
                </a:cxn>
                <a:cxn ang="0">
                  <a:pos x="37" y="0"/>
                </a:cxn>
                <a:cxn ang="0">
                  <a:pos x="0" y="59"/>
                </a:cxn>
                <a:cxn ang="0">
                  <a:pos x="15" y="66"/>
                </a:cxn>
                <a:cxn ang="0">
                  <a:pos x="44" y="7"/>
                </a:cxn>
              </a:cxnLst>
              <a:rect l="0" t="0" r="r" b="b"/>
              <a:pathLst>
                <a:path w="44" h="66">
                  <a:moveTo>
                    <a:pt x="44" y="7"/>
                  </a:moveTo>
                  <a:lnTo>
                    <a:pt x="37" y="0"/>
                  </a:lnTo>
                  <a:lnTo>
                    <a:pt x="0" y="59"/>
                  </a:lnTo>
                  <a:lnTo>
                    <a:pt x="15" y="66"/>
                  </a:lnTo>
                  <a:lnTo>
                    <a:pt x="44" y="7"/>
                  </a:lnTo>
                  <a:close/>
                </a:path>
              </a:pathLst>
            </a:custGeom>
            <a:solidFill>
              <a:schemeClr val="accent2"/>
            </a:solidFill>
            <a:ln w="9525">
              <a:noFill/>
              <a:round/>
              <a:headEnd/>
              <a:tailEnd/>
            </a:ln>
          </p:spPr>
          <p:txBody>
            <a:bodyPr/>
            <a:lstStyle/>
            <a:p>
              <a:endParaRPr lang="en-US"/>
            </a:p>
          </p:txBody>
        </p:sp>
        <p:sp>
          <p:nvSpPr>
            <p:cNvPr id="181673" name="Freeform 425"/>
            <p:cNvSpPr>
              <a:spLocks noChangeAspect="1"/>
            </p:cNvSpPr>
            <p:nvPr/>
          </p:nvSpPr>
          <p:spPr bwMode="auto">
            <a:xfrm>
              <a:off x="2167" y="2692"/>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74" name="Freeform 426"/>
            <p:cNvSpPr>
              <a:spLocks noChangeAspect="1"/>
            </p:cNvSpPr>
            <p:nvPr/>
          </p:nvSpPr>
          <p:spPr bwMode="auto">
            <a:xfrm>
              <a:off x="2160" y="2625"/>
              <a:ext cx="66" cy="111"/>
            </a:xfrm>
            <a:custGeom>
              <a:avLst/>
              <a:gdLst/>
              <a:ahLst/>
              <a:cxnLst>
                <a:cxn ang="0">
                  <a:pos x="44" y="8"/>
                </a:cxn>
                <a:cxn ang="0">
                  <a:pos x="29" y="0"/>
                </a:cxn>
                <a:cxn ang="0">
                  <a:pos x="0" y="67"/>
                </a:cxn>
                <a:cxn ang="0">
                  <a:pos x="7" y="74"/>
                </a:cxn>
                <a:cxn ang="0">
                  <a:pos x="44" y="8"/>
                </a:cxn>
              </a:cxnLst>
              <a:rect l="0" t="0" r="r" b="b"/>
              <a:pathLst>
                <a:path w="44" h="74">
                  <a:moveTo>
                    <a:pt x="44" y="8"/>
                  </a:moveTo>
                  <a:lnTo>
                    <a:pt x="29" y="0"/>
                  </a:lnTo>
                  <a:lnTo>
                    <a:pt x="0" y="67"/>
                  </a:lnTo>
                  <a:lnTo>
                    <a:pt x="7" y="74"/>
                  </a:lnTo>
                  <a:lnTo>
                    <a:pt x="44" y="8"/>
                  </a:lnTo>
                  <a:close/>
                </a:path>
              </a:pathLst>
            </a:custGeom>
            <a:solidFill>
              <a:schemeClr val="accent2"/>
            </a:solidFill>
            <a:ln w="9525">
              <a:noFill/>
              <a:round/>
              <a:headEnd/>
              <a:tailEnd/>
            </a:ln>
          </p:spPr>
          <p:txBody>
            <a:bodyPr/>
            <a:lstStyle/>
            <a:p>
              <a:endParaRPr lang="en-US"/>
            </a:p>
          </p:txBody>
        </p:sp>
        <p:sp>
          <p:nvSpPr>
            <p:cNvPr id="181675" name="Freeform 427"/>
            <p:cNvSpPr>
              <a:spLocks noChangeAspect="1"/>
            </p:cNvSpPr>
            <p:nvPr/>
          </p:nvSpPr>
          <p:spPr bwMode="auto">
            <a:xfrm>
              <a:off x="2196" y="2625"/>
              <a:ext cx="12" cy="12"/>
            </a:xfrm>
            <a:custGeom>
              <a:avLst/>
              <a:gdLst/>
              <a:ahLst/>
              <a:cxnLst>
                <a:cxn ang="0">
                  <a:pos x="8" y="8"/>
                </a:cxn>
                <a:cxn ang="0">
                  <a:pos x="8" y="8"/>
                </a:cxn>
                <a:cxn ang="0">
                  <a:pos x="8" y="8"/>
                </a:cxn>
                <a:cxn ang="0">
                  <a:pos x="0" y="0"/>
                </a:cxn>
                <a:cxn ang="0">
                  <a:pos x="8" y="8"/>
                </a:cxn>
              </a:cxnLst>
              <a:rect l="0" t="0" r="r" b="b"/>
              <a:pathLst>
                <a:path w="8" h="8">
                  <a:moveTo>
                    <a:pt x="8" y="8"/>
                  </a:moveTo>
                  <a:lnTo>
                    <a:pt x="8" y="8"/>
                  </a:lnTo>
                  <a:lnTo>
                    <a:pt x="8" y="8"/>
                  </a:lnTo>
                  <a:lnTo>
                    <a:pt x="0" y="0"/>
                  </a:lnTo>
                  <a:lnTo>
                    <a:pt x="8" y="8"/>
                  </a:lnTo>
                  <a:close/>
                </a:path>
              </a:pathLst>
            </a:custGeom>
            <a:solidFill>
              <a:schemeClr val="accent2"/>
            </a:solidFill>
            <a:ln w="9525">
              <a:noFill/>
              <a:round/>
              <a:headEnd/>
              <a:tailEnd/>
            </a:ln>
          </p:spPr>
          <p:txBody>
            <a:bodyPr/>
            <a:lstStyle/>
            <a:p>
              <a:endParaRPr lang="en-US"/>
            </a:p>
          </p:txBody>
        </p:sp>
        <p:sp>
          <p:nvSpPr>
            <p:cNvPr id="181676" name="Freeform 428"/>
            <p:cNvSpPr>
              <a:spLocks noChangeAspect="1"/>
            </p:cNvSpPr>
            <p:nvPr/>
          </p:nvSpPr>
          <p:spPr bwMode="auto">
            <a:xfrm>
              <a:off x="2189" y="2559"/>
              <a:ext cx="66" cy="111"/>
            </a:xfrm>
            <a:custGeom>
              <a:avLst/>
              <a:gdLst/>
              <a:ahLst/>
              <a:cxnLst>
                <a:cxn ang="0">
                  <a:pos x="44" y="7"/>
                </a:cxn>
                <a:cxn ang="0">
                  <a:pos x="37" y="0"/>
                </a:cxn>
                <a:cxn ang="0">
                  <a:pos x="0" y="66"/>
                </a:cxn>
                <a:cxn ang="0">
                  <a:pos x="15" y="74"/>
                </a:cxn>
                <a:cxn ang="0">
                  <a:pos x="44" y="7"/>
                </a:cxn>
              </a:cxnLst>
              <a:rect l="0" t="0" r="r" b="b"/>
              <a:pathLst>
                <a:path w="44" h="74">
                  <a:moveTo>
                    <a:pt x="44" y="7"/>
                  </a:moveTo>
                  <a:lnTo>
                    <a:pt x="37" y="0"/>
                  </a:lnTo>
                  <a:lnTo>
                    <a:pt x="0" y="66"/>
                  </a:lnTo>
                  <a:lnTo>
                    <a:pt x="15" y="74"/>
                  </a:lnTo>
                  <a:lnTo>
                    <a:pt x="44" y="7"/>
                  </a:lnTo>
                  <a:close/>
                </a:path>
              </a:pathLst>
            </a:custGeom>
            <a:solidFill>
              <a:schemeClr val="accent2"/>
            </a:solidFill>
            <a:ln w="9525">
              <a:noFill/>
              <a:round/>
              <a:headEnd/>
              <a:tailEnd/>
            </a:ln>
          </p:spPr>
          <p:txBody>
            <a:bodyPr/>
            <a:lstStyle/>
            <a:p>
              <a:endParaRPr lang="en-US"/>
            </a:p>
          </p:txBody>
        </p:sp>
        <p:sp>
          <p:nvSpPr>
            <p:cNvPr id="181677" name="Freeform 429"/>
            <p:cNvSpPr>
              <a:spLocks noChangeAspect="1"/>
            </p:cNvSpPr>
            <p:nvPr/>
          </p:nvSpPr>
          <p:spPr bwMode="auto">
            <a:xfrm>
              <a:off x="2226" y="2485"/>
              <a:ext cx="66" cy="122"/>
            </a:xfrm>
            <a:custGeom>
              <a:avLst/>
              <a:gdLst/>
              <a:ahLst/>
              <a:cxnLst>
                <a:cxn ang="0">
                  <a:pos x="44" y="8"/>
                </a:cxn>
                <a:cxn ang="0">
                  <a:pos x="29" y="0"/>
                </a:cxn>
                <a:cxn ang="0">
                  <a:pos x="0" y="74"/>
                </a:cxn>
                <a:cxn ang="0">
                  <a:pos x="7" y="81"/>
                </a:cxn>
                <a:cxn ang="0">
                  <a:pos x="44" y="8"/>
                </a:cxn>
              </a:cxnLst>
              <a:rect l="0" t="0" r="r" b="b"/>
              <a:pathLst>
                <a:path w="44" h="81">
                  <a:moveTo>
                    <a:pt x="44" y="8"/>
                  </a:moveTo>
                  <a:lnTo>
                    <a:pt x="29" y="0"/>
                  </a:lnTo>
                  <a:lnTo>
                    <a:pt x="0" y="74"/>
                  </a:lnTo>
                  <a:lnTo>
                    <a:pt x="7" y="81"/>
                  </a:lnTo>
                  <a:lnTo>
                    <a:pt x="44" y="8"/>
                  </a:lnTo>
                  <a:close/>
                </a:path>
              </a:pathLst>
            </a:custGeom>
            <a:solidFill>
              <a:schemeClr val="accent2"/>
            </a:solidFill>
            <a:ln w="9525">
              <a:noFill/>
              <a:round/>
              <a:headEnd/>
              <a:tailEnd/>
            </a:ln>
          </p:spPr>
          <p:txBody>
            <a:bodyPr/>
            <a:lstStyle/>
            <a:p>
              <a:endParaRPr lang="en-US"/>
            </a:p>
          </p:txBody>
        </p:sp>
        <p:sp>
          <p:nvSpPr>
            <p:cNvPr id="181678" name="Freeform 430"/>
            <p:cNvSpPr>
              <a:spLocks noChangeAspect="1"/>
            </p:cNvSpPr>
            <p:nvPr/>
          </p:nvSpPr>
          <p:spPr bwMode="auto">
            <a:xfrm>
              <a:off x="2263" y="2485"/>
              <a:ext cx="11" cy="12"/>
            </a:xfrm>
            <a:custGeom>
              <a:avLst/>
              <a:gdLst/>
              <a:ahLst/>
              <a:cxnLst>
                <a:cxn ang="0">
                  <a:pos x="7" y="8"/>
                </a:cxn>
                <a:cxn ang="0">
                  <a:pos x="7" y="8"/>
                </a:cxn>
                <a:cxn ang="0">
                  <a:pos x="7" y="8"/>
                </a:cxn>
                <a:cxn ang="0">
                  <a:pos x="0" y="0"/>
                </a:cxn>
                <a:cxn ang="0">
                  <a:pos x="7" y="8"/>
                </a:cxn>
              </a:cxnLst>
              <a:rect l="0" t="0" r="r" b="b"/>
              <a:pathLst>
                <a:path w="7" h="8">
                  <a:moveTo>
                    <a:pt x="7" y="8"/>
                  </a:moveTo>
                  <a:lnTo>
                    <a:pt x="7" y="8"/>
                  </a:lnTo>
                  <a:lnTo>
                    <a:pt x="7" y="8"/>
                  </a:lnTo>
                  <a:lnTo>
                    <a:pt x="0" y="0"/>
                  </a:lnTo>
                  <a:lnTo>
                    <a:pt x="7" y="8"/>
                  </a:lnTo>
                  <a:close/>
                </a:path>
              </a:pathLst>
            </a:custGeom>
            <a:solidFill>
              <a:schemeClr val="accent2"/>
            </a:solidFill>
            <a:ln w="9525">
              <a:noFill/>
              <a:round/>
              <a:headEnd/>
              <a:tailEnd/>
            </a:ln>
          </p:spPr>
          <p:txBody>
            <a:bodyPr/>
            <a:lstStyle/>
            <a:p>
              <a:endParaRPr lang="en-US"/>
            </a:p>
          </p:txBody>
        </p:sp>
        <p:sp>
          <p:nvSpPr>
            <p:cNvPr id="181679" name="Freeform 431"/>
            <p:cNvSpPr>
              <a:spLocks noChangeAspect="1"/>
            </p:cNvSpPr>
            <p:nvPr/>
          </p:nvSpPr>
          <p:spPr bwMode="auto">
            <a:xfrm>
              <a:off x="2255" y="2419"/>
              <a:ext cx="68" cy="111"/>
            </a:xfrm>
            <a:custGeom>
              <a:avLst/>
              <a:gdLst/>
              <a:ahLst/>
              <a:cxnLst>
                <a:cxn ang="0">
                  <a:pos x="45" y="7"/>
                </a:cxn>
                <a:cxn ang="0">
                  <a:pos x="37" y="0"/>
                </a:cxn>
                <a:cxn ang="0">
                  <a:pos x="0" y="66"/>
                </a:cxn>
                <a:cxn ang="0">
                  <a:pos x="15" y="74"/>
                </a:cxn>
                <a:cxn ang="0">
                  <a:pos x="45" y="7"/>
                </a:cxn>
              </a:cxnLst>
              <a:rect l="0" t="0" r="r" b="b"/>
              <a:pathLst>
                <a:path w="45" h="74">
                  <a:moveTo>
                    <a:pt x="45" y="7"/>
                  </a:moveTo>
                  <a:lnTo>
                    <a:pt x="37" y="0"/>
                  </a:lnTo>
                  <a:lnTo>
                    <a:pt x="0" y="66"/>
                  </a:lnTo>
                  <a:lnTo>
                    <a:pt x="15" y="74"/>
                  </a:lnTo>
                  <a:lnTo>
                    <a:pt x="45" y="7"/>
                  </a:lnTo>
                  <a:close/>
                </a:path>
              </a:pathLst>
            </a:custGeom>
            <a:solidFill>
              <a:schemeClr val="accent2"/>
            </a:solidFill>
            <a:ln w="9525">
              <a:noFill/>
              <a:round/>
              <a:headEnd/>
              <a:tailEnd/>
            </a:ln>
          </p:spPr>
          <p:txBody>
            <a:bodyPr/>
            <a:lstStyle/>
            <a:p>
              <a:endParaRPr lang="en-US"/>
            </a:p>
          </p:txBody>
        </p:sp>
        <p:sp>
          <p:nvSpPr>
            <p:cNvPr id="181680" name="Freeform 432"/>
            <p:cNvSpPr>
              <a:spLocks noChangeAspect="1"/>
            </p:cNvSpPr>
            <p:nvPr/>
          </p:nvSpPr>
          <p:spPr bwMode="auto">
            <a:xfrm>
              <a:off x="2300" y="2419"/>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681" name="Freeform 433"/>
            <p:cNvSpPr>
              <a:spLocks noChangeAspect="1"/>
            </p:cNvSpPr>
            <p:nvPr/>
          </p:nvSpPr>
          <p:spPr bwMode="auto">
            <a:xfrm>
              <a:off x="2292" y="2345"/>
              <a:ext cx="68" cy="122"/>
            </a:xfrm>
            <a:custGeom>
              <a:avLst/>
              <a:gdLst/>
              <a:ahLst/>
              <a:cxnLst>
                <a:cxn ang="0">
                  <a:pos x="45" y="8"/>
                </a:cxn>
                <a:cxn ang="0">
                  <a:pos x="30" y="0"/>
                </a:cxn>
                <a:cxn ang="0">
                  <a:pos x="0" y="74"/>
                </a:cxn>
                <a:cxn ang="0">
                  <a:pos x="8" y="81"/>
                </a:cxn>
                <a:cxn ang="0">
                  <a:pos x="45" y="8"/>
                </a:cxn>
              </a:cxnLst>
              <a:rect l="0" t="0" r="r" b="b"/>
              <a:pathLst>
                <a:path w="45" h="81">
                  <a:moveTo>
                    <a:pt x="45" y="8"/>
                  </a:moveTo>
                  <a:lnTo>
                    <a:pt x="30" y="0"/>
                  </a:lnTo>
                  <a:lnTo>
                    <a:pt x="0" y="74"/>
                  </a:lnTo>
                  <a:lnTo>
                    <a:pt x="8" y="81"/>
                  </a:lnTo>
                  <a:lnTo>
                    <a:pt x="45" y="8"/>
                  </a:lnTo>
                  <a:close/>
                </a:path>
              </a:pathLst>
            </a:custGeom>
            <a:solidFill>
              <a:schemeClr val="accent2"/>
            </a:solidFill>
            <a:ln w="9525">
              <a:noFill/>
              <a:round/>
              <a:headEnd/>
              <a:tailEnd/>
            </a:ln>
          </p:spPr>
          <p:txBody>
            <a:bodyPr/>
            <a:lstStyle/>
            <a:p>
              <a:endParaRPr lang="en-US"/>
            </a:p>
          </p:txBody>
        </p:sp>
        <p:sp>
          <p:nvSpPr>
            <p:cNvPr id="181682" name="Freeform 434"/>
            <p:cNvSpPr>
              <a:spLocks noChangeAspect="1"/>
            </p:cNvSpPr>
            <p:nvPr/>
          </p:nvSpPr>
          <p:spPr bwMode="auto">
            <a:xfrm>
              <a:off x="2322" y="2279"/>
              <a:ext cx="77" cy="111"/>
            </a:xfrm>
            <a:custGeom>
              <a:avLst/>
              <a:gdLst/>
              <a:ahLst/>
              <a:cxnLst>
                <a:cxn ang="0">
                  <a:pos x="51" y="0"/>
                </a:cxn>
                <a:cxn ang="0">
                  <a:pos x="37" y="0"/>
                </a:cxn>
                <a:cxn ang="0">
                  <a:pos x="0" y="66"/>
                </a:cxn>
                <a:cxn ang="0">
                  <a:pos x="15" y="74"/>
                </a:cxn>
                <a:cxn ang="0">
                  <a:pos x="51" y="0"/>
                </a:cxn>
              </a:cxnLst>
              <a:rect l="0" t="0" r="r" b="b"/>
              <a:pathLst>
                <a:path w="51" h="74">
                  <a:moveTo>
                    <a:pt x="51" y="0"/>
                  </a:moveTo>
                  <a:lnTo>
                    <a:pt x="37" y="0"/>
                  </a:lnTo>
                  <a:lnTo>
                    <a:pt x="0" y="66"/>
                  </a:lnTo>
                  <a:lnTo>
                    <a:pt x="15" y="74"/>
                  </a:lnTo>
                  <a:lnTo>
                    <a:pt x="51" y="0"/>
                  </a:lnTo>
                  <a:close/>
                </a:path>
              </a:pathLst>
            </a:custGeom>
            <a:solidFill>
              <a:schemeClr val="accent2"/>
            </a:solidFill>
            <a:ln w="9525">
              <a:noFill/>
              <a:round/>
              <a:headEnd/>
              <a:tailEnd/>
            </a:ln>
          </p:spPr>
          <p:txBody>
            <a:bodyPr/>
            <a:lstStyle/>
            <a:p>
              <a:endParaRPr lang="en-US"/>
            </a:p>
          </p:txBody>
        </p:sp>
        <p:sp>
          <p:nvSpPr>
            <p:cNvPr id="181683" name="Freeform 435"/>
            <p:cNvSpPr>
              <a:spLocks noChangeAspect="1"/>
            </p:cNvSpPr>
            <p:nvPr/>
          </p:nvSpPr>
          <p:spPr bwMode="auto">
            <a:xfrm>
              <a:off x="2359" y="227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684" name="Freeform 436"/>
            <p:cNvSpPr>
              <a:spLocks noChangeAspect="1"/>
            </p:cNvSpPr>
            <p:nvPr/>
          </p:nvSpPr>
          <p:spPr bwMode="auto">
            <a:xfrm>
              <a:off x="2359" y="2205"/>
              <a:ext cx="66" cy="111"/>
            </a:xfrm>
            <a:custGeom>
              <a:avLst/>
              <a:gdLst/>
              <a:ahLst/>
              <a:cxnLst>
                <a:cxn ang="0">
                  <a:pos x="44" y="8"/>
                </a:cxn>
                <a:cxn ang="0">
                  <a:pos x="29" y="0"/>
                </a:cxn>
                <a:cxn ang="0">
                  <a:pos x="0" y="74"/>
                </a:cxn>
                <a:cxn ang="0">
                  <a:pos x="14" y="74"/>
                </a:cxn>
                <a:cxn ang="0">
                  <a:pos x="44" y="8"/>
                </a:cxn>
              </a:cxnLst>
              <a:rect l="0" t="0" r="r" b="b"/>
              <a:pathLst>
                <a:path w="44" h="74">
                  <a:moveTo>
                    <a:pt x="44" y="8"/>
                  </a:moveTo>
                  <a:lnTo>
                    <a:pt x="29" y="0"/>
                  </a:lnTo>
                  <a:lnTo>
                    <a:pt x="0" y="74"/>
                  </a:lnTo>
                  <a:lnTo>
                    <a:pt x="14" y="74"/>
                  </a:lnTo>
                  <a:lnTo>
                    <a:pt x="44" y="8"/>
                  </a:lnTo>
                  <a:close/>
                </a:path>
              </a:pathLst>
            </a:custGeom>
            <a:solidFill>
              <a:schemeClr val="accent2"/>
            </a:solidFill>
            <a:ln w="9525">
              <a:noFill/>
              <a:round/>
              <a:headEnd/>
              <a:tailEnd/>
            </a:ln>
          </p:spPr>
          <p:txBody>
            <a:bodyPr/>
            <a:lstStyle/>
            <a:p>
              <a:endParaRPr lang="en-US"/>
            </a:p>
          </p:txBody>
        </p:sp>
        <p:sp>
          <p:nvSpPr>
            <p:cNvPr id="181685" name="Freeform 437"/>
            <p:cNvSpPr>
              <a:spLocks noChangeAspect="1"/>
            </p:cNvSpPr>
            <p:nvPr/>
          </p:nvSpPr>
          <p:spPr bwMode="auto">
            <a:xfrm>
              <a:off x="2388" y="2139"/>
              <a:ext cx="78" cy="111"/>
            </a:xfrm>
            <a:custGeom>
              <a:avLst/>
              <a:gdLst/>
              <a:ahLst/>
              <a:cxnLst>
                <a:cxn ang="0">
                  <a:pos x="52" y="7"/>
                </a:cxn>
                <a:cxn ang="0">
                  <a:pos x="37" y="0"/>
                </a:cxn>
                <a:cxn ang="0">
                  <a:pos x="0" y="66"/>
                </a:cxn>
                <a:cxn ang="0">
                  <a:pos x="15" y="74"/>
                </a:cxn>
                <a:cxn ang="0">
                  <a:pos x="52" y="7"/>
                </a:cxn>
              </a:cxnLst>
              <a:rect l="0" t="0" r="r" b="b"/>
              <a:pathLst>
                <a:path w="52" h="74">
                  <a:moveTo>
                    <a:pt x="52" y="7"/>
                  </a:moveTo>
                  <a:lnTo>
                    <a:pt x="37" y="0"/>
                  </a:lnTo>
                  <a:lnTo>
                    <a:pt x="0" y="66"/>
                  </a:lnTo>
                  <a:lnTo>
                    <a:pt x="15" y="74"/>
                  </a:lnTo>
                  <a:lnTo>
                    <a:pt x="52" y="7"/>
                  </a:lnTo>
                  <a:close/>
                </a:path>
              </a:pathLst>
            </a:custGeom>
            <a:solidFill>
              <a:schemeClr val="accent2"/>
            </a:solidFill>
            <a:ln w="9525">
              <a:noFill/>
              <a:round/>
              <a:headEnd/>
              <a:tailEnd/>
            </a:ln>
          </p:spPr>
          <p:txBody>
            <a:bodyPr/>
            <a:lstStyle/>
            <a:p>
              <a:endParaRPr lang="en-US"/>
            </a:p>
          </p:txBody>
        </p:sp>
        <p:sp>
          <p:nvSpPr>
            <p:cNvPr id="181686" name="Freeform 438"/>
            <p:cNvSpPr>
              <a:spLocks noChangeAspect="1"/>
            </p:cNvSpPr>
            <p:nvPr/>
          </p:nvSpPr>
          <p:spPr bwMode="auto">
            <a:xfrm>
              <a:off x="2425" y="213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687" name="Freeform 439"/>
            <p:cNvSpPr>
              <a:spLocks noChangeAspect="1"/>
            </p:cNvSpPr>
            <p:nvPr/>
          </p:nvSpPr>
          <p:spPr bwMode="auto">
            <a:xfrm>
              <a:off x="2425" y="2073"/>
              <a:ext cx="66" cy="110"/>
            </a:xfrm>
            <a:custGeom>
              <a:avLst/>
              <a:gdLst/>
              <a:ahLst/>
              <a:cxnLst>
                <a:cxn ang="0">
                  <a:pos x="44" y="0"/>
                </a:cxn>
                <a:cxn ang="0">
                  <a:pos x="29" y="0"/>
                </a:cxn>
                <a:cxn ang="0">
                  <a:pos x="0" y="66"/>
                </a:cxn>
                <a:cxn ang="0">
                  <a:pos x="15" y="73"/>
                </a:cxn>
                <a:cxn ang="0">
                  <a:pos x="44" y="0"/>
                </a:cxn>
              </a:cxnLst>
              <a:rect l="0" t="0" r="r" b="b"/>
              <a:pathLst>
                <a:path w="44" h="73">
                  <a:moveTo>
                    <a:pt x="44" y="0"/>
                  </a:moveTo>
                  <a:lnTo>
                    <a:pt x="29" y="0"/>
                  </a:lnTo>
                  <a:lnTo>
                    <a:pt x="0" y="66"/>
                  </a:lnTo>
                  <a:lnTo>
                    <a:pt x="15" y="73"/>
                  </a:lnTo>
                  <a:lnTo>
                    <a:pt x="44" y="0"/>
                  </a:lnTo>
                  <a:close/>
                </a:path>
              </a:pathLst>
            </a:custGeom>
            <a:solidFill>
              <a:schemeClr val="accent2"/>
            </a:solidFill>
            <a:ln w="9525">
              <a:noFill/>
              <a:round/>
              <a:headEnd/>
              <a:tailEnd/>
            </a:ln>
          </p:spPr>
          <p:txBody>
            <a:bodyPr/>
            <a:lstStyle/>
            <a:p>
              <a:endParaRPr lang="en-US"/>
            </a:p>
          </p:txBody>
        </p:sp>
        <p:sp>
          <p:nvSpPr>
            <p:cNvPr id="181688" name="Freeform 440"/>
            <p:cNvSpPr>
              <a:spLocks noChangeAspect="1"/>
            </p:cNvSpPr>
            <p:nvPr/>
          </p:nvSpPr>
          <p:spPr bwMode="auto">
            <a:xfrm>
              <a:off x="2454" y="2073"/>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accent2"/>
            </a:solidFill>
            <a:ln w="9525">
              <a:noFill/>
              <a:round/>
              <a:headEnd/>
              <a:tailEnd/>
            </a:ln>
          </p:spPr>
          <p:txBody>
            <a:bodyPr/>
            <a:lstStyle/>
            <a:p>
              <a:endParaRPr lang="en-US"/>
            </a:p>
          </p:txBody>
        </p:sp>
        <p:sp>
          <p:nvSpPr>
            <p:cNvPr id="181689" name="Freeform 441"/>
            <p:cNvSpPr>
              <a:spLocks noChangeAspect="1"/>
            </p:cNvSpPr>
            <p:nvPr/>
          </p:nvSpPr>
          <p:spPr bwMode="auto">
            <a:xfrm>
              <a:off x="2454" y="2006"/>
              <a:ext cx="78" cy="101"/>
            </a:xfrm>
            <a:custGeom>
              <a:avLst/>
              <a:gdLst/>
              <a:ahLst/>
              <a:cxnLst>
                <a:cxn ang="0">
                  <a:pos x="52" y="8"/>
                </a:cxn>
                <a:cxn ang="0">
                  <a:pos x="37" y="0"/>
                </a:cxn>
                <a:cxn ang="0">
                  <a:pos x="0" y="67"/>
                </a:cxn>
                <a:cxn ang="0">
                  <a:pos x="15" y="67"/>
                </a:cxn>
                <a:cxn ang="0">
                  <a:pos x="52" y="8"/>
                </a:cxn>
              </a:cxnLst>
              <a:rect l="0" t="0" r="r" b="b"/>
              <a:pathLst>
                <a:path w="52" h="67">
                  <a:moveTo>
                    <a:pt x="52" y="8"/>
                  </a:moveTo>
                  <a:lnTo>
                    <a:pt x="37" y="0"/>
                  </a:lnTo>
                  <a:lnTo>
                    <a:pt x="0" y="67"/>
                  </a:lnTo>
                  <a:lnTo>
                    <a:pt x="15" y="67"/>
                  </a:lnTo>
                  <a:lnTo>
                    <a:pt x="52" y="8"/>
                  </a:lnTo>
                  <a:close/>
                </a:path>
              </a:pathLst>
            </a:custGeom>
            <a:solidFill>
              <a:schemeClr val="accent2"/>
            </a:solidFill>
            <a:ln w="9525">
              <a:noFill/>
              <a:round/>
              <a:headEnd/>
              <a:tailEnd/>
            </a:ln>
          </p:spPr>
          <p:txBody>
            <a:bodyPr/>
            <a:lstStyle/>
            <a:p>
              <a:endParaRPr lang="en-US"/>
            </a:p>
          </p:txBody>
        </p:sp>
        <p:sp>
          <p:nvSpPr>
            <p:cNvPr id="181690" name="Freeform 442"/>
            <p:cNvSpPr>
              <a:spLocks noChangeAspect="1"/>
            </p:cNvSpPr>
            <p:nvPr/>
          </p:nvSpPr>
          <p:spPr bwMode="auto">
            <a:xfrm>
              <a:off x="2491" y="2006"/>
              <a:ext cx="12" cy="2"/>
            </a:xfrm>
            <a:custGeom>
              <a:avLst/>
              <a:gdLst/>
              <a:ahLst/>
              <a:cxnLst>
                <a:cxn ang="0">
                  <a:pos x="8" y="0"/>
                </a:cxn>
                <a:cxn ang="0">
                  <a:pos x="0" y="0"/>
                </a:cxn>
                <a:cxn ang="0">
                  <a:pos x="0" y="0"/>
                </a:cxn>
                <a:cxn ang="0">
                  <a:pos x="0" y="0"/>
                </a:cxn>
                <a:cxn ang="0">
                  <a:pos x="8" y="0"/>
                </a:cxn>
              </a:cxnLst>
              <a:rect l="0" t="0" r="r" b="b"/>
              <a:pathLst>
                <a:path w="8">
                  <a:moveTo>
                    <a:pt x="8" y="0"/>
                  </a:moveTo>
                  <a:lnTo>
                    <a:pt x="0" y="0"/>
                  </a:lnTo>
                  <a:lnTo>
                    <a:pt x="0" y="0"/>
                  </a:lnTo>
                  <a:lnTo>
                    <a:pt x="0" y="0"/>
                  </a:lnTo>
                  <a:lnTo>
                    <a:pt x="8" y="0"/>
                  </a:lnTo>
                  <a:close/>
                </a:path>
              </a:pathLst>
            </a:custGeom>
            <a:solidFill>
              <a:schemeClr val="accent2"/>
            </a:solidFill>
            <a:ln w="9525">
              <a:noFill/>
              <a:round/>
              <a:headEnd/>
              <a:tailEnd/>
            </a:ln>
          </p:spPr>
          <p:txBody>
            <a:bodyPr/>
            <a:lstStyle/>
            <a:p>
              <a:endParaRPr lang="en-US"/>
            </a:p>
          </p:txBody>
        </p:sp>
        <p:sp>
          <p:nvSpPr>
            <p:cNvPr id="181691" name="Freeform 443"/>
            <p:cNvSpPr>
              <a:spLocks noChangeAspect="1"/>
            </p:cNvSpPr>
            <p:nvPr/>
          </p:nvSpPr>
          <p:spPr bwMode="auto">
            <a:xfrm>
              <a:off x="2491" y="1947"/>
              <a:ext cx="66" cy="101"/>
            </a:xfrm>
            <a:custGeom>
              <a:avLst/>
              <a:gdLst/>
              <a:ahLst/>
              <a:cxnLst>
                <a:cxn ang="0">
                  <a:pos x="15" y="67"/>
                </a:cxn>
                <a:cxn ang="0">
                  <a:pos x="0" y="59"/>
                </a:cxn>
                <a:cxn ang="0">
                  <a:pos x="30" y="0"/>
                </a:cxn>
                <a:cxn ang="0">
                  <a:pos x="44" y="0"/>
                </a:cxn>
                <a:cxn ang="0">
                  <a:pos x="15" y="67"/>
                </a:cxn>
              </a:cxnLst>
              <a:rect l="0" t="0" r="r" b="b"/>
              <a:pathLst>
                <a:path w="44" h="67">
                  <a:moveTo>
                    <a:pt x="15" y="67"/>
                  </a:moveTo>
                  <a:lnTo>
                    <a:pt x="0" y="59"/>
                  </a:lnTo>
                  <a:lnTo>
                    <a:pt x="30" y="0"/>
                  </a:lnTo>
                  <a:lnTo>
                    <a:pt x="44" y="0"/>
                  </a:lnTo>
                  <a:lnTo>
                    <a:pt x="15" y="67"/>
                  </a:lnTo>
                  <a:close/>
                </a:path>
              </a:pathLst>
            </a:custGeom>
            <a:solidFill>
              <a:schemeClr val="accent2"/>
            </a:solidFill>
            <a:ln w="9525">
              <a:noFill/>
              <a:round/>
              <a:headEnd/>
              <a:tailEnd/>
            </a:ln>
          </p:spPr>
          <p:txBody>
            <a:bodyPr/>
            <a:lstStyle/>
            <a:p>
              <a:endParaRPr lang="en-US"/>
            </a:p>
          </p:txBody>
        </p:sp>
        <p:sp>
          <p:nvSpPr>
            <p:cNvPr id="181692" name="Freeform 444"/>
            <p:cNvSpPr>
              <a:spLocks noChangeAspect="1"/>
            </p:cNvSpPr>
            <p:nvPr/>
          </p:nvSpPr>
          <p:spPr bwMode="auto">
            <a:xfrm>
              <a:off x="2521" y="1947"/>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693" name="Freeform 445"/>
            <p:cNvSpPr>
              <a:spLocks noChangeAspect="1"/>
            </p:cNvSpPr>
            <p:nvPr/>
          </p:nvSpPr>
          <p:spPr bwMode="auto">
            <a:xfrm>
              <a:off x="2521" y="1888"/>
              <a:ext cx="77" cy="101"/>
            </a:xfrm>
            <a:custGeom>
              <a:avLst/>
              <a:gdLst/>
              <a:ahLst/>
              <a:cxnLst>
                <a:cxn ang="0">
                  <a:pos x="51" y="8"/>
                </a:cxn>
                <a:cxn ang="0">
                  <a:pos x="37" y="0"/>
                </a:cxn>
                <a:cxn ang="0">
                  <a:pos x="0" y="59"/>
                </a:cxn>
                <a:cxn ang="0">
                  <a:pos x="14" y="67"/>
                </a:cxn>
                <a:cxn ang="0">
                  <a:pos x="51" y="8"/>
                </a:cxn>
              </a:cxnLst>
              <a:rect l="0" t="0" r="r" b="b"/>
              <a:pathLst>
                <a:path w="51" h="67">
                  <a:moveTo>
                    <a:pt x="51" y="8"/>
                  </a:moveTo>
                  <a:lnTo>
                    <a:pt x="37" y="0"/>
                  </a:lnTo>
                  <a:lnTo>
                    <a:pt x="0" y="59"/>
                  </a:lnTo>
                  <a:lnTo>
                    <a:pt x="14" y="67"/>
                  </a:lnTo>
                  <a:lnTo>
                    <a:pt x="51" y="8"/>
                  </a:lnTo>
                  <a:close/>
                </a:path>
              </a:pathLst>
            </a:custGeom>
            <a:solidFill>
              <a:schemeClr val="accent2"/>
            </a:solidFill>
            <a:ln w="9525">
              <a:noFill/>
              <a:round/>
              <a:headEnd/>
              <a:tailEnd/>
            </a:ln>
          </p:spPr>
          <p:txBody>
            <a:bodyPr/>
            <a:lstStyle/>
            <a:p>
              <a:endParaRPr lang="en-US"/>
            </a:p>
          </p:txBody>
        </p:sp>
        <p:sp>
          <p:nvSpPr>
            <p:cNvPr id="181694" name="Freeform 446"/>
            <p:cNvSpPr>
              <a:spLocks noChangeAspect="1"/>
            </p:cNvSpPr>
            <p:nvPr/>
          </p:nvSpPr>
          <p:spPr bwMode="auto">
            <a:xfrm>
              <a:off x="2558" y="1888"/>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695" name="Freeform 447"/>
            <p:cNvSpPr>
              <a:spLocks noChangeAspect="1"/>
            </p:cNvSpPr>
            <p:nvPr/>
          </p:nvSpPr>
          <p:spPr bwMode="auto">
            <a:xfrm>
              <a:off x="2558" y="1837"/>
              <a:ext cx="66" cy="89"/>
            </a:xfrm>
            <a:custGeom>
              <a:avLst/>
              <a:gdLst/>
              <a:ahLst/>
              <a:cxnLst>
                <a:cxn ang="0">
                  <a:pos x="44" y="7"/>
                </a:cxn>
                <a:cxn ang="0">
                  <a:pos x="29" y="0"/>
                </a:cxn>
                <a:cxn ang="0">
                  <a:pos x="0" y="51"/>
                </a:cxn>
                <a:cxn ang="0">
                  <a:pos x="14" y="59"/>
                </a:cxn>
                <a:cxn ang="0">
                  <a:pos x="44" y="7"/>
                </a:cxn>
              </a:cxnLst>
              <a:rect l="0" t="0" r="r" b="b"/>
              <a:pathLst>
                <a:path w="44" h="59">
                  <a:moveTo>
                    <a:pt x="44" y="7"/>
                  </a:moveTo>
                  <a:lnTo>
                    <a:pt x="29" y="0"/>
                  </a:lnTo>
                  <a:lnTo>
                    <a:pt x="0" y="51"/>
                  </a:lnTo>
                  <a:lnTo>
                    <a:pt x="14" y="59"/>
                  </a:lnTo>
                  <a:lnTo>
                    <a:pt x="44" y="7"/>
                  </a:lnTo>
                  <a:close/>
                </a:path>
              </a:pathLst>
            </a:custGeom>
            <a:solidFill>
              <a:schemeClr val="accent2"/>
            </a:solidFill>
            <a:ln w="9525">
              <a:noFill/>
              <a:round/>
              <a:headEnd/>
              <a:tailEnd/>
            </a:ln>
          </p:spPr>
          <p:txBody>
            <a:bodyPr/>
            <a:lstStyle/>
            <a:p>
              <a:endParaRPr lang="en-US"/>
            </a:p>
          </p:txBody>
        </p:sp>
        <p:sp>
          <p:nvSpPr>
            <p:cNvPr id="181696" name="Freeform 448"/>
            <p:cNvSpPr>
              <a:spLocks noChangeAspect="1"/>
            </p:cNvSpPr>
            <p:nvPr/>
          </p:nvSpPr>
          <p:spPr bwMode="auto">
            <a:xfrm>
              <a:off x="2587" y="1837"/>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chemeClr val="accent2"/>
            </a:solidFill>
            <a:ln w="9525">
              <a:noFill/>
              <a:round/>
              <a:headEnd/>
              <a:tailEnd/>
            </a:ln>
          </p:spPr>
          <p:txBody>
            <a:bodyPr/>
            <a:lstStyle/>
            <a:p>
              <a:endParaRPr lang="en-US"/>
            </a:p>
          </p:txBody>
        </p:sp>
        <p:sp>
          <p:nvSpPr>
            <p:cNvPr id="181697" name="Freeform 449"/>
            <p:cNvSpPr>
              <a:spLocks noChangeAspect="1"/>
            </p:cNvSpPr>
            <p:nvPr/>
          </p:nvSpPr>
          <p:spPr bwMode="auto">
            <a:xfrm>
              <a:off x="2587" y="1785"/>
              <a:ext cx="78" cy="89"/>
            </a:xfrm>
            <a:custGeom>
              <a:avLst/>
              <a:gdLst/>
              <a:ahLst/>
              <a:cxnLst>
                <a:cxn ang="0">
                  <a:pos x="52" y="7"/>
                </a:cxn>
                <a:cxn ang="0">
                  <a:pos x="37" y="0"/>
                </a:cxn>
                <a:cxn ang="0">
                  <a:pos x="0" y="52"/>
                </a:cxn>
                <a:cxn ang="0">
                  <a:pos x="15" y="59"/>
                </a:cxn>
                <a:cxn ang="0">
                  <a:pos x="52" y="7"/>
                </a:cxn>
              </a:cxnLst>
              <a:rect l="0" t="0" r="r" b="b"/>
              <a:pathLst>
                <a:path w="52" h="59">
                  <a:moveTo>
                    <a:pt x="52" y="7"/>
                  </a:moveTo>
                  <a:lnTo>
                    <a:pt x="37" y="0"/>
                  </a:lnTo>
                  <a:lnTo>
                    <a:pt x="0" y="52"/>
                  </a:lnTo>
                  <a:lnTo>
                    <a:pt x="15" y="59"/>
                  </a:lnTo>
                  <a:lnTo>
                    <a:pt x="52" y="7"/>
                  </a:lnTo>
                  <a:close/>
                </a:path>
              </a:pathLst>
            </a:custGeom>
            <a:solidFill>
              <a:schemeClr val="accent2"/>
            </a:solidFill>
            <a:ln w="9525">
              <a:noFill/>
              <a:round/>
              <a:headEnd/>
              <a:tailEnd/>
            </a:ln>
          </p:spPr>
          <p:txBody>
            <a:bodyPr/>
            <a:lstStyle/>
            <a:p>
              <a:endParaRPr lang="en-US"/>
            </a:p>
          </p:txBody>
        </p:sp>
        <p:sp>
          <p:nvSpPr>
            <p:cNvPr id="181698" name="Freeform 450"/>
            <p:cNvSpPr>
              <a:spLocks noChangeAspect="1"/>
            </p:cNvSpPr>
            <p:nvPr/>
          </p:nvSpPr>
          <p:spPr bwMode="auto">
            <a:xfrm>
              <a:off x="2624" y="178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699" name="Freeform 451"/>
            <p:cNvSpPr>
              <a:spLocks noChangeAspect="1"/>
            </p:cNvSpPr>
            <p:nvPr/>
          </p:nvSpPr>
          <p:spPr bwMode="auto">
            <a:xfrm>
              <a:off x="2624" y="1741"/>
              <a:ext cx="66" cy="77"/>
            </a:xfrm>
            <a:custGeom>
              <a:avLst/>
              <a:gdLst/>
              <a:ahLst/>
              <a:cxnLst>
                <a:cxn ang="0">
                  <a:pos x="44" y="15"/>
                </a:cxn>
                <a:cxn ang="0">
                  <a:pos x="37" y="0"/>
                </a:cxn>
                <a:cxn ang="0">
                  <a:pos x="0" y="44"/>
                </a:cxn>
                <a:cxn ang="0">
                  <a:pos x="15" y="51"/>
                </a:cxn>
                <a:cxn ang="0">
                  <a:pos x="44" y="15"/>
                </a:cxn>
              </a:cxnLst>
              <a:rect l="0" t="0" r="r" b="b"/>
              <a:pathLst>
                <a:path w="44" h="51">
                  <a:moveTo>
                    <a:pt x="44" y="15"/>
                  </a:moveTo>
                  <a:lnTo>
                    <a:pt x="37" y="0"/>
                  </a:lnTo>
                  <a:lnTo>
                    <a:pt x="0" y="44"/>
                  </a:lnTo>
                  <a:lnTo>
                    <a:pt x="15" y="51"/>
                  </a:lnTo>
                  <a:lnTo>
                    <a:pt x="44" y="15"/>
                  </a:lnTo>
                  <a:close/>
                </a:path>
              </a:pathLst>
            </a:custGeom>
            <a:solidFill>
              <a:schemeClr val="accent2"/>
            </a:solidFill>
            <a:ln w="9525">
              <a:noFill/>
              <a:round/>
              <a:headEnd/>
              <a:tailEnd/>
            </a:ln>
          </p:spPr>
          <p:txBody>
            <a:bodyPr/>
            <a:lstStyle/>
            <a:p>
              <a:endParaRPr lang="en-US"/>
            </a:p>
          </p:txBody>
        </p:sp>
        <p:sp>
          <p:nvSpPr>
            <p:cNvPr id="181700" name="Freeform 452"/>
            <p:cNvSpPr>
              <a:spLocks noChangeAspect="1"/>
            </p:cNvSpPr>
            <p:nvPr/>
          </p:nvSpPr>
          <p:spPr bwMode="auto">
            <a:xfrm>
              <a:off x="2661" y="1741"/>
              <a:ext cx="11" cy="11"/>
            </a:xfrm>
            <a:custGeom>
              <a:avLst/>
              <a:gdLst/>
              <a:ahLst/>
              <a:cxnLst>
                <a:cxn ang="0">
                  <a:pos x="0" y="0"/>
                </a:cxn>
                <a:cxn ang="0">
                  <a:pos x="0" y="0"/>
                </a:cxn>
                <a:cxn ang="0">
                  <a:pos x="0" y="0"/>
                </a:cxn>
                <a:cxn ang="0">
                  <a:pos x="7" y="7"/>
                </a:cxn>
                <a:cxn ang="0">
                  <a:pos x="0" y="0"/>
                </a:cxn>
              </a:cxnLst>
              <a:rect l="0" t="0" r="r" b="b"/>
              <a:pathLst>
                <a:path w="7" h="7">
                  <a:moveTo>
                    <a:pt x="0" y="0"/>
                  </a:moveTo>
                  <a:lnTo>
                    <a:pt x="0" y="0"/>
                  </a:lnTo>
                  <a:lnTo>
                    <a:pt x="0" y="0"/>
                  </a:lnTo>
                  <a:lnTo>
                    <a:pt x="7" y="7"/>
                  </a:lnTo>
                  <a:lnTo>
                    <a:pt x="0" y="0"/>
                  </a:lnTo>
                  <a:close/>
                </a:path>
              </a:pathLst>
            </a:custGeom>
            <a:solidFill>
              <a:schemeClr val="accent2"/>
            </a:solidFill>
            <a:ln w="9525">
              <a:noFill/>
              <a:round/>
              <a:headEnd/>
              <a:tailEnd/>
            </a:ln>
          </p:spPr>
          <p:txBody>
            <a:bodyPr/>
            <a:lstStyle/>
            <a:p>
              <a:endParaRPr lang="en-US"/>
            </a:p>
          </p:txBody>
        </p:sp>
        <p:sp>
          <p:nvSpPr>
            <p:cNvPr id="181701" name="Freeform 453"/>
            <p:cNvSpPr>
              <a:spLocks noChangeAspect="1"/>
            </p:cNvSpPr>
            <p:nvPr/>
          </p:nvSpPr>
          <p:spPr bwMode="auto">
            <a:xfrm>
              <a:off x="2661" y="1711"/>
              <a:ext cx="66" cy="68"/>
            </a:xfrm>
            <a:custGeom>
              <a:avLst/>
              <a:gdLst/>
              <a:ahLst/>
              <a:cxnLst>
                <a:cxn ang="0">
                  <a:pos x="44" y="8"/>
                </a:cxn>
                <a:cxn ang="0">
                  <a:pos x="29" y="0"/>
                </a:cxn>
                <a:cxn ang="0">
                  <a:pos x="0" y="30"/>
                </a:cxn>
                <a:cxn ang="0">
                  <a:pos x="7" y="45"/>
                </a:cxn>
                <a:cxn ang="0">
                  <a:pos x="44" y="8"/>
                </a:cxn>
              </a:cxnLst>
              <a:rect l="0" t="0" r="r" b="b"/>
              <a:pathLst>
                <a:path w="44" h="45">
                  <a:moveTo>
                    <a:pt x="44" y="8"/>
                  </a:moveTo>
                  <a:lnTo>
                    <a:pt x="29" y="0"/>
                  </a:lnTo>
                  <a:lnTo>
                    <a:pt x="0" y="30"/>
                  </a:lnTo>
                  <a:lnTo>
                    <a:pt x="7" y="45"/>
                  </a:lnTo>
                  <a:lnTo>
                    <a:pt x="44" y="8"/>
                  </a:lnTo>
                  <a:close/>
                </a:path>
              </a:pathLst>
            </a:custGeom>
            <a:solidFill>
              <a:schemeClr val="accent2"/>
            </a:solidFill>
            <a:ln w="9525">
              <a:noFill/>
              <a:round/>
              <a:headEnd/>
              <a:tailEnd/>
            </a:ln>
          </p:spPr>
          <p:txBody>
            <a:bodyPr/>
            <a:lstStyle/>
            <a:p>
              <a:endParaRPr lang="en-US"/>
            </a:p>
          </p:txBody>
        </p:sp>
        <p:sp>
          <p:nvSpPr>
            <p:cNvPr id="181702" name="Freeform 454"/>
            <p:cNvSpPr>
              <a:spLocks noChangeAspect="1"/>
            </p:cNvSpPr>
            <p:nvPr/>
          </p:nvSpPr>
          <p:spPr bwMode="auto">
            <a:xfrm>
              <a:off x="2690" y="1711"/>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accent2"/>
            </a:solidFill>
            <a:ln w="9525">
              <a:noFill/>
              <a:round/>
              <a:headEnd/>
              <a:tailEnd/>
            </a:ln>
          </p:spPr>
          <p:txBody>
            <a:bodyPr/>
            <a:lstStyle/>
            <a:p>
              <a:endParaRPr lang="en-US"/>
            </a:p>
          </p:txBody>
        </p:sp>
        <p:sp>
          <p:nvSpPr>
            <p:cNvPr id="181703" name="Freeform 455"/>
            <p:cNvSpPr>
              <a:spLocks noChangeAspect="1"/>
            </p:cNvSpPr>
            <p:nvPr/>
          </p:nvSpPr>
          <p:spPr bwMode="auto">
            <a:xfrm>
              <a:off x="2690" y="1682"/>
              <a:ext cx="66" cy="56"/>
            </a:xfrm>
            <a:custGeom>
              <a:avLst/>
              <a:gdLst/>
              <a:ahLst/>
              <a:cxnLst>
                <a:cxn ang="0">
                  <a:pos x="44" y="7"/>
                </a:cxn>
                <a:cxn ang="0">
                  <a:pos x="37" y="0"/>
                </a:cxn>
                <a:cxn ang="0">
                  <a:pos x="0" y="29"/>
                </a:cxn>
                <a:cxn ang="0">
                  <a:pos x="8" y="37"/>
                </a:cxn>
                <a:cxn ang="0">
                  <a:pos x="44" y="7"/>
                </a:cxn>
              </a:cxnLst>
              <a:rect l="0" t="0" r="r" b="b"/>
              <a:pathLst>
                <a:path w="44" h="37">
                  <a:moveTo>
                    <a:pt x="44" y="7"/>
                  </a:moveTo>
                  <a:lnTo>
                    <a:pt x="37" y="0"/>
                  </a:lnTo>
                  <a:lnTo>
                    <a:pt x="0" y="29"/>
                  </a:lnTo>
                  <a:lnTo>
                    <a:pt x="8" y="37"/>
                  </a:lnTo>
                  <a:lnTo>
                    <a:pt x="44" y="7"/>
                  </a:lnTo>
                  <a:close/>
                </a:path>
              </a:pathLst>
            </a:custGeom>
            <a:solidFill>
              <a:schemeClr val="accent2"/>
            </a:solidFill>
            <a:ln w="9525">
              <a:noFill/>
              <a:round/>
              <a:headEnd/>
              <a:tailEnd/>
            </a:ln>
          </p:spPr>
          <p:txBody>
            <a:bodyPr/>
            <a:lstStyle/>
            <a:p>
              <a:endParaRPr lang="en-US"/>
            </a:p>
          </p:txBody>
        </p:sp>
        <p:sp>
          <p:nvSpPr>
            <p:cNvPr id="181704" name="Freeform 456"/>
            <p:cNvSpPr>
              <a:spLocks noChangeAspect="1"/>
            </p:cNvSpPr>
            <p:nvPr/>
          </p:nvSpPr>
          <p:spPr bwMode="auto">
            <a:xfrm>
              <a:off x="2727" y="1682"/>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705" name="Freeform 457"/>
            <p:cNvSpPr>
              <a:spLocks noChangeAspect="1"/>
            </p:cNvSpPr>
            <p:nvPr/>
          </p:nvSpPr>
          <p:spPr bwMode="auto">
            <a:xfrm>
              <a:off x="2727" y="1660"/>
              <a:ext cx="56" cy="44"/>
            </a:xfrm>
            <a:custGeom>
              <a:avLst/>
              <a:gdLst/>
              <a:ahLst/>
              <a:cxnLst>
                <a:cxn ang="0">
                  <a:pos x="37" y="7"/>
                </a:cxn>
                <a:cxn ang="0">
                  <a:pos x="30" y="0"/>
                </a:cxn>
                <a:cxn ang="0">
                  <a:pos x="0" y="22"/>
                </a:cxn>
                <a:cxn ang="0">
                  <a:pos x="7" y="29"/>
                </a:cxn>
                <a:cxn ang="0">
                  <a:pos x="37" y="7"/>
                </a:cxn>
              </a:cxnLst>
              <a:rect l="0" t="0" r="r" b="b"/>
              <a:pathLst>
                <a:path w="37" h="29">
                  <a:moveTo>
                    <a:pt x="37" y="7"/>
                  </a:moveTo>
                  <a:lnTo>
                    <a:pt x="30" y="0"/>
                  </a:lnTo>
                  <a:lnTo>
                    <a:pt x="0" y="22"/>
                  </a:lnTo>
                  <a:lnTo>
                    <a:pt x="7" y="29"/>
                  </a:lnTo>
                  <a:lnTo>
                    <a:pt x="37" y="7"/>
                  </a:lnTo>
                  <a:close/>
                </a:path>
              </a:pathLst>
            </a:custGeom>
            <a:solidFill>
              <a:schemeClr val="accent2"/>
            </a:solidFill>
            <a:ln w="9525">
              <a:noFill/>
              <a:round/>
              <a:headEnd/>
              <a:tailEnd/>
            </a:ln>
          </p:spPr>
          <p:txBody>
            <a:bodyPr/>
            <a:lstStyle/>
            <a:p>
              <a:endParaRPr lang="en-US"/>
            </a:p>
          </p:txBody>
        </p:sp>
        <p:sp>
          <p:nvSpPr>
            <p:cNvPr id="181706" name="Freeform 458"/>
            <p:cNvSpPr>
              <a:spLocks noChangeAspect="1"/>
            </p:cNvSpPr>
            <p:nvPr/>
          </p:nvSpPr>
          <p:spPr bwMode="auto">
            <a:xfrm>
              <a:off x="2757" y="1660"/>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707" name="Freeform 459"/>
            <p:cNvSpPr>
              <a:spLocks noChangeAspect="1"/>
            </p:cNvSpPr>
            <p:nvPr/>
          </p:nvSpPr>
          <p:spPr bwMode="auto">
            <a:xfrm>
              <a:off x="2757" y="1645"/>
              <a:ext cx="66" cy="45"/>
            </a:xfrm>
            <a:custGeom>
              <a:avLst/>
              <a:gdLst/>
              <a:ahLst/>
              <a:cxnLst>
                <a:cxn ang="0">
                  <a:pos x="44" y="15"/>
                </a:cxn>
                <a:cxn ang="0">
                  <a:pos x="36" y="0"/>
                </a:cxn>
                <a:cxn ang="0">
                  <a:pos x="0" y="15"/>
                </a:cxn>
                <a:cxn ang="0">
                  <a:pos x="7" y="30"/>
                </a:cxn>
                <a:cxn ang="0">
                  <a:pos x="44" y="15"/>
                </a:cxn>
              </a:cxnLst>
              <a:rect l="0" t="0" r="r" b="b"/>
              <a:pathLst>
                <a:path w="44" h="30">
                  <a:moveTo>
                    <a:pt x="44" y="15"/>
                  </a:moveTo>
                  <a:lnTo>
                    <a:pt x="36" y="0"/>
                  </a:lnTo>
                  <a:lnTo>
                    <a:pt x="0" y="15"/>
                  </a:lnTo>
                  <a:lnTo>
                    <a:pt x="7" y="30"/>
                  </a:lnTo>
                  <a:lnTo>
                    <a:pt x="44" y="15"/>
                  </a:lnTo>
                  <a:close/>
                </a:path>
              </a:pathLst>
            </a:custGeom>
            <a:solidFill>
              <a:schemeClr val="accent2"/>
            </a:solidFill>
            <a:ln w="9525">
              <a:noFill/>
              <a:round/>
              <a:headEnd/>
              <a:tailEnd/>
            </a:ln>
          </p:spPr>
          <p:txBody>
            <a:bodyPr/>
            <a:lstStyle/>
            <a:p>
              <a:endParaRPr lang="en-US"/>
            </a:p>
          </p:txBody>
        </p:sp>
        <p:sp>
          <p:nvSpPr>
            <p:cNvPr id="181708" name="Freeform 460"/>
            <p:cNvSpPr>
              <a:spLocks noChangeAspect="1"/>
            </p:cNvSpPr>
            <p:nvPr/>
          </p:nvSpPr>
          <p:spPr bwMode="auto">
            <a:xfrm>
              <a:off x="2793" y="1645"/>
              <a:ext cx="12" cy="11"/>
            </a:xfrm>
            <a:custGeom>
              <a:avLst/>
              <a:gdLst/>
              <a:ahLst/>
              <a:cxnLst>
                <a:cxn ang="0">
                  <a:pos x="0" y="0"/>
                </a:cxn>
                <a:cxn ang="0">
                  <a:pos x="0" y="0"/>
                </a:cxn>
                <a:cxn ang="0">
                  <a:pos x="0" y="0"/>
                </a:cxn>
                <a:cxn ang="0">
                  <a:pos x="8" y="7"/>
                </a:cxn>
                <a:cxn ang="0">
                  <a:pos x="0" y="0"/>
                </a:cxn>
              </a:cxnLst>
              <a:rect l="0" t="0" r="r" b="b"/>
              <a:pathLst>
                <a:path w="8" h="7">
                  <a:moveTo>
                    <a:pt x="0" y="0"/>
                  </a:moveTo>
                  <a:lnTo>
                    <a:pt x="0" y="0"/>
                  </a:lnTo>
                  <a:lnTo>
                    <a:pt x="0" y="0"/>
                  </a:lnTo>
                  <a:lnTo>
                    <a:pt x="8" y="7"/>
                  </a:lnTo>
                  <a:lnTo>
                    <a:pt x="0" y="0"/>
                  </a:lnTo>
                  <a:close/>
                </a:path>
              </a:pathLst>
            </a:custGeom>
            <a:solidFill>
              <a:schemeClr val="accent2"/>
            </a:solidFill>
            <a:ln w="9525">
              <a:noFill/>
              <a:round/>
              <a:headEnd/>
              <a:tailEnd/>
            </a:ln>
          </p:spPr>
          <p:txBody>
            <a:bodyPr/>
            <a:lstStyle/>
            <a:p>
              <a:endParaRPr lang="en-US"/>
            </a:p>
          </p:txBody>
        </p:sp>
        <p:sp>
          <p:nvSpPr>
            <p:cNvPr id="181709" name="Freeform 461"/>
            <p:cNvSpPr>
              <a:spLocks noChangeAspect="1"/>
            </p:cNvSpPr>
            <p:nvPr/>
          </p:nvSpPr>
          <p:spPr bwMode="auto">
            <a:xfrm>
              <a:off x="2793" y="1638"/>
              <a:ext cx="56" cy="33"/>
            </a:xfrm>
            <a:custGeom>
              <a:avLst/>
              <a:gdLst/>
              <a:ahLst/>
              <a:cxnLst>
                <a:cxn ang="0">
                  <a:pos x="37" y="14"/>
                </a:cxn>
                <a:cxn ang="0">
                  <a:pos x="37" y="0"/>
                </a:cxn>
                <a:cxn ang="0">
                  <a:pos x="0" y="7"/>
                </a:cxn>
                <a:cxn ang="0">
                  <a:pos x="8" y="22"/>
                </a:cxn>
                <a:cxn ang="0">
                  <a:pos x="37" y="14"/>
                </a:cxn>
              </a:cxnLst>
              <a:rect l="0" t="0" r="r" b="b"/>
              <a:pathLst>
                <a:path w="37" h="22">
                  <a:moveTo>
                    <a:pt x="37" y="14"/>
                  </a:moveTo>
                  <a:lnTo>
                    <a:pt x="37" y="0"/>
                  </a:lnTo>
                  <a:lnTo>
                    <a:pt x="0" y="7"/>
                  </a:lnTo>
                  <a:lnTo>
                    <a:pt x="8" y="22"/>
                  </a:lnTo>
                  <a:lnTo>
                    <a:pt x="37" y="14"/>
                  </a:lnTo>
                  <a:close/>
                </a:path>
              </a:pathLst>
            </a:custGeom>
            <a:solidFill>
              <a:schemeClr val="accent2"/>
            </a:solidFill>
            <a:ln w="9525">
              <a:noFill/>
              <a:round/>
              <a:headEnd/>
              <a:tailEnd/>
            </a:ln>
          </p:spPr>
          <p:txBody>
            <a:bodyPr/>
            <a:lstStyle/>
            <a:p>
              <a:endParaRPr lang="en-US"/>
            </a:p>
          </p:txBody>
        </p:sp>
        <p:sp>
          <p:nvSpPr>
            <p:cNvPr id="181710" name="Freeform 462"/>
            <p:cNvSpPr>
              <a:spLocks noChangeAspect="1"/>
            </p:cNvSpPr>
            <p:nvPr/>
          </p:nvSpPr>
          <p:spPr bwMode="auto">
            <a:xfrm>
              <a:off x="2830" y="1638"/>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accent2"/>
            </a:solidFill>
            <a:ln w="9525">
              <a:noFill/>
              <a:round/>
              <a:headEnd/>
              <a:tailEnd/>
            </a:ln>
          </p:spPr>
          <p:txBody>
            <a:bodyPr/>
            <a:lstStyle/>
            <a:p>
              <a:endParaRPr lang="en-US"/>
            </a:p>
          </p:txBody>
        </p:sp>
        <p:sp>
          <p:nvSpPr>
            <p:cNvPr id="181711" name="Rectangle 463"/>
            <p:cNvSpPr>
              <a:spLocks noChangeAspect="1" noChangeArrowheads="1"/>
            </p:cNvSpPr>
            <p:nvPr/>
          </p:nvSpPr>
          <p:spPr bwMode="auto">
            <a:xfrm>
              <a:off x="2830" y="1638"/>
              <a:ext cx="45" cy="21"/>
            </a:xfrm>
            <a:prstGeom prst="rect">
              <a:avLst/>
            </a:prstGeom>
            <a:solidFill>
              <a:schemeClr val="accent2"/>
            </a:solidFill>
            <a:ln w="9525">
              <a:noFill/>
              <a:miter lim="800000"/>
              <a:headEnd/>
              <a:tailEnd/>
            </a:ln>
          </p:spPr>
          <p:txBody>
            <a:bodyPr/>
            <a:lstStyle/>
            <a:p>
              <a:endParaRPr lang="en-US"/>
            </a:p>
          </p:txBody>
        </p:sp>
        <p:sp>
          <p:nvSpPr>
            <p:cNvPr id="181712" name="Freeform 464"/>
            <p:cNvSpPr>
              <a:spLocks noChangeAspect="1"/>
            </p:cNvSpPr>
            <p:nvPr/>
          </p:nvSpPr>
          <p:spPr bwMode="auto">
            <a:xfrm>
              <a:off x="2860" y="1638"/>
              <a:ext cx="11" cy="11"/>
            </a:xfrm>
            <a:custGeom>
              <a:avLst/>
              <a:gdLst/>
              <a:ahLst/>
              <a:cxnLst>
                <a:cxn ang="0">
                  <a:pos x="7" y="0"/>
                </a:cxn>
                <a:cxn ang="0">
                  <a:pos x="7" y="0"/>
                </a:cxn>
                <a:cxn ang="0">
                  <a:pos x="0" y="0"/>
                </a:cxn>
                <a:cxn ang="0">
                  <a:pos x="7" y="7"/>
                </a:cxn>
                <a:cxn ang="0">
                  <a:pos x="7" y="0"/>
                </a:cxn>
              </a:cxnLst>
              <a:rect l="0" t="0" r="r" b="b"/>
              <a:pathLst>
                <a:path w="7" h="7">
                  <a:moveTo>
                    <a:pt x="7" y="0"/>
                  </a:moveTo>
                  <a:lnTo>
                    <a:pt x="7" y="0"/>
                  </a:lnTo>
                  <a:lnTo>
                    <a:pt x="0" y="0"/>
                  </a:lnTo>
                  <a:lnTo>
                    <a:pt x="7" y="7"/>
                  </a:lnTo>
                  <a:lnTo>
                    <a:pt x="7" y="0"/>
                  </a:lnTo>
                  <a:close/>
                </a:path>
              </a:pathLst>
            </a:custGeom>
            <a:solidFill>
              <a:schemeClr val="accent2"/>
            </a:solidFill>
            <a:ln w="9525">
              <a:noFill/>
              <a:round/>
              <a:headEnd/>
              <a:tailEnd/>
            </a:ln>
          </p:spPr>
          <p:txBody>
            <a:bodyPr/>
            <a:lstStyle/>
            <a:p>
              <a:endParaRPr lang="en-US"/>
            </a:p>
          </p:txBody>
        </p:sp>
        <p:sp>
          <p:nvSpPr>
            <p:cNvPr id="181713" name="Freeform 465"/>
            <p:cNvSpPr>
              <a:spLocks noChangeAspect="1"/>
            </p:cNvSpPr>
            <p:nvPr/>
          </p:nvSpPr>
          <p:spPr bwMode="auto">
            <a:xfrm>
              <a:off x="2860" y="1638"/>
              <a:ext cx="56" cy="33"/>
            </a:xfrm>
            <a:custGeom>
              <a:avLst/>
              <a:gdLst/>
              <a:ahLst/>
              <a:cxnLst>
                <a:cxn ang="0">
                  <a:pos x="37" y="22"/>
                </a:cxn>
                <a:cxn ang="0">
                  <a:pos x="37" y="7"/>
                </a:cxn>
                <a:cxn ang="0">
                  <a:pos x="7" y="0"/>
                </a:cxn>
                <a:cxn ang="0">
                  <a:pos x="0" y="14"/>
                </a:cxn>
                <a:cxn ang="0">
                  <a:pos x="37" y="22"/>
                </a:cxn>
              </a:cxnLst>
              <a:rect l="0" t="0" r="r" b="b"/>
              <a:pathLst>
                <a:path w="37" h="22">
                  <a:moveTo>
                    <a:pt x="37" y="22"/>
                  </a:moveTo>
                  <a:lnTo>
                    <a:pt x="37" y="7"/>
                  </a:lnTo>
                  <a:lnTo>
                    <a:pt x="7" y="0"/>
                  </a:lnTo>
                  <a:lnTo>
                    <a:pt x="0" y="14"/>
                  </a:lnTo>
                  <a:lnTo>
                    <a:pt x="37" y="22"/>
                  </a:lnTo>
                  <a:close/>
                </a:path>
              </a:pathLst>
            </a:custGeom>
            <a:solidFill>
              <a:schemeClr val="accent2"/>
            </a:solidFill>
            <a:ln w="9525">
              <a:noFill/>
              <a:round/>
              <a:headEnd/>
              <a:tailEnd/>
            </a:ln>
          </p:spPr>
          <p:txBody>
            <a:bodyPr/>
            <a:lstStyle/>
            <a:p>
              <a:endParaRPr lang="en-US"/>
            </a:p>
          </p:txBody>
        </p:sp>
        <p:sp>
          <p:nvSpPr>
            <p:cNvPr id="181714" name="Freeform 466"/>
            <p:cNvSpPr>
              <a:spLocks noChangeAspect="1"/>
            </p:cNvSpPr>
            <p:nvPr/>
          </p:nvSpPr>
          <p:spPr bwMode="auto">
            <a:xfrm>
              <a:off x="2897" y="1645"/>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accent2"/>
            </a:solidFill>
            <a:ln w="9525">
              <a:noFill/>
              <a:round/>
              <a:headEnd/>
              <a:tailEnd/>
            </a:ln>
          </p:spPr>
          <p:txBody>
            <a:bodyPr/>
            <a:lstStyle/>
            <a:p>
              <a:endParaRPr lang="en-US"/>
            </a:p>
          </p:txBody>
        </p:sp>
        <p:sp>
          <p:nvSpPr>
            <p:cNvPr id="181715" name="Freeform 467"/>
            <p:cNvSpPr>
              <a:spLocks noChangeAspect="1"/>
            </p:cNvSpPr>
            <p:nvPr/>
          </p:nvSpPr>
          <p:spPr bwMode="auto">
            <a:xfrm>
              <a:off x="2889" y="1645"/>
              <a:ext cx="66" cy="45"/>
            </a:xfrm>
            <a:custGeom>
              <a:avLst/>
              <a:gdLst/>
              <a:ahLst/>
              <a:cxnLst>
                <a:cxn ang="0">
                  <a:pos x="37" y="30"/>
                </a:cxn>
                <a:cxn ang="0">
                  <a:pos x="44" y="15"/>
                </a:cxn>
                <a:cxn ang="0">
                  <a:pos x="8" y="0"/>
                </a:cxn>
                <a:cxn ang="0">
                  <a:pos x="0" y="15"/>
                </a:cxn>
                <a:cxn ang="0">
                  <a:pos x="37" y="30"/>
                </a:cxn>
              </a:cxnLst>
              <a:rect l="0" t="0" r="r" b="b"/>
              <a:pathLst>
                <a:path w="44" h="30">
                  <a:moveTo>
                    <a:pt x="37" y="30"/>
                  </a:moveTo>
                  <a:lnTo>
                    <a:pt x="44" y="15"/>
                  </a:lnTo>
                  <a:lnTo>
                    <a:pt x="8" y="0"/>
                  </a:lnTo>
                  <a:lnTo>
                    <a:pt x="0" y="15"/>
                  </a:lnTo>
                  <a:lnTo>
                    <a:pt x="37" y="30"/>
                  </a:lnTo>
                  <a:close/>
                </a:path>
              </a:pathLst>
            </a:custGeom>
            <a:solidFill>
              <a:schemeClr val="accent2"/>
            </a:solidFill>
            <a:ln w="9525">
              <a:noFill/>
              <a:round/>
              <a:headEnd/>
              <a:tailEnd/>
            </a:ln>
          </p:spPr>
          <p:txBody>
            <a:bodyPr/>
            <a:lstStyle/>
            <a:p>
              <a:endParaRPr lang="en-US"/>
            </a:p>
          </p:txBody>
        </p:sp>
        <p:sp>
          <p:nvSpPr>
            <p:cNvPr id="181716" name="Freeform 468"/>
            <p:cNvSpPr>
              <a:spLocks noChangeAspect="1"/>
            </p:cNvSpPr>
            <p:nvPr/>
          </p:nvSpPr>
          <p:spPr bwMode="auto">
            <a:xfrm>
              <a:off x="2933" y="1660"/>
              <a:ext cx="2" cy="23"/>
            </a:xfrm>
            <a:custGeom>
              <a:avLst/>
              <a:gdLst/>
              <a:ahLst/>
              <a:cxnLst>
                <a:cxn ang="0">
                  <a:pos x="0" y="7"/>
                </a:cxn>
                <a:cxn ang="0">
                  <a:pos x="0" y="7"/>
                </a:cxn>
                <a:cxn ang="0">
                  <a:pos x="0" y="0"/>
                </a:cxn>
                <a:cxn ang="0">
                  <a:pos x="0" y="15"/>
                </a:cxn>
                <a:cxn ang="0">
                  <a:pos x="0" y="7"/>
                </a:cxn>
              </a:cxnLst>
              <a:rect l="0" t="0" r="r" b="b"/>
              <a:pathLst>
                <a:path h="15">
                  <a:moveTo>
                    <a:pt x="0" y="7"/>
                  </a:moveTo>
                  <a:lnTo>
                    <a:pt x="0" y="7"/>
                  </a:lnTo>
                  <a:lnTo>
                    <a:pt x="0" y="0"/>
                  </a:lnTo>
                  <a:lnTo>
                    <a:pt x="0" y="15"/>
                  </a:lnTo>
                  <a:lnTo>
                    <a:pt x="0" y="7"/>
                  </a:lnTo>
                  <a:close/>
                </a:path>
              </a:pathLst>
            </a:custGeom>
            <a:solidFill>
              <a:schemeClr val="accent2"/>
            </a:solidFill>
            <a:ln w="9525">
              <a:noFill/>
              <a:round/>
              <a:headEnd/>
              <a:tailEnd/>
            </a:ln>
          </p:spPr>
          <p:txBody>
            <a:bodyPr/>
            <a:lstStyle/>
            <a:p>
              <a:endParaRPr lang="en-US"/>
            </a:p>
          </p:txBody>
        </p:sp>
        <p:sp>
          <p:nvSpPr>
            <p:cNvPr id="181717" name="Freeform 469"/>
            <p:cNvSpPr>
              <a:spLocks noChangeAspect="1"/>
            </p:cNvSpPr>
            <p:nvPr/>
          </p:nvSpPr>
          <p:spPr bwMode="auto">
            <a:xfrm>
              <a:off x="2926" y="1667"/>
              <a:ext cx="66" cy="45"/>
            </a:xfrm>
            <a:custGeom>
              <a:avLst/>
              <a:gdLst/>
              <a:ahLst/>
              <a:cxnLst>
                <a:cxn ang="0">
                  <a:pos x="29" y="30"/>
                </a:cxn>
                <a:cxn ang="0">
                  <a:pos x="44" y="22"/>
                </a:cxn>
                <a:cxn ang="0">
                  <a:pos x="7" y="0"/>
                </a:cxn>
                <a:cxn ang="0">
                  <a:pos x="0" y="8"/>
                </a:cxn>
                <a:cxn ang="0">
                  <a:pos x="29" y="30"/>
                </a:cxn>
              </a:cxnLst>
              <a:rect l="0" t="0" r="r" b="b"/>
              <a:pathLst>
                <a:path w="44" h="30">
                  <a:moveTo>
                    <a:pt x="29" y="30"/>
                  </a:moveTo>
                  <a:lnTo>
                    <a:pt x="44" y="22"/>
                  </a:lnTo>
                  <a:lnTo>
                    <a:pt x="7" y="0"/>
                  </a:lnTo>
                  <a:lnTo>
                    <a:pt x="0" y="8"/>
                  </a:lnTo>
                  <a:lnTo>
                    <a:pt x="29" y="30"/>
                  </a:lnTo>
                  <a:close/>
                </a:path>
              </a:pathLst>
            </a:custGeom>
            <a:solidFill>
              <a:schemeClr val="accent2"/>
            </a:solidFill>
            <a:ln w="9525">
              <a:noFill/>
              <a:round/>
              <a:headEnd/>
              <a:tailEnd/>
            </a:ln>
          </p:spPr>
          <p:txBody>
            <a:bodyPr/>
            <a:lstStyle/>
            <a:p>
              <a:endParaRPr lang="en-US"/>
            </a:p>
          </p:txBody>
        </p:sp>
        <p:sp>
          <p:nvSpPr>
            <p:cNvPr id="181718" name="Freeform 470"/>
            <p:cNvSpPr>
              <a:spLocks noChangeAspect="1"/>
            </p:cNvSpPr>
            <p:nvPr/>
          </p:nvSpPr>
          <p:spPr bwMode="auto">
            <a:xfrm>
              <a:off x="2963" y="1689"/>
              <a:ext cx="11" cy="12"/>
            </a:xfrm>
            <a:custGeom>
              <a:avLst/>
              <a:gdLst/>
              <a:ahLst/>
              <a:cxnLst>
                <a:cxn ang="0">
                  <a:pos x="7" y="0"/>
                </a:cxn>
                <a:cxn ang="0">
                  <a:pos x="7" y="0"/>
                </a:cxn>
                <a:cxn ang="0">
                  <a:pos x="7" y="0"/>
                </a:cxn>
                <a:cxn ang="0">
                  <a:pos x="0" y="8"/>
                </a:cxn>
                <a:cxn ang="0">
                  <a:pos x="7" y="0"/>
                </a:cxn>
              </a:cxnLst>
              <a:rect l="0" t="0" r="r" b="b"/>
              <a:pathLst>
                <a:path w="7" h="8">
                  <a:moveTo>
                    <a:pt x="7" y="0"/>
                  </a:moveTo>
                  <a:lnTo>
                    <a:pt x="7" y="0"/>
                  </a:lnTo>
                  <a:lnTo>
                    <a:pt x="7" y="0"/>
                  </a:lnTo>
                  <a:lnTo>
                    <a:pt x="0" y="8"/>
                  </a:lnTo>
                  <a:lnTo>
                    <a:pt x="7" y="0"/>
                  </a:lnTo>
                  <a:close/>
                </a:path>
              </a:pathLst>
            </a:custGeom>
            <a:solidFill>
              <a:schemeClr val="accent2"/>
            </a:solidFill>
            <a:ln w="9525">
              <a:noFill/>
              <a:round/>
              <a:headEnd/>
              <a:tailEnd/>
            </a:ln>
          </p:spPr>
          <p:txBody>
            <a:bodyPr/>
            <a:lstStyle/>
            <a:p>
              <a:endParaRPr lang="en-US"/>
            </a:p>
          </p:txBody>
        </p:sp>
        <p:sp>
          <p:nvSpPr>
            <p:cNvPr id="181719" name="Freeform 471"/>
            <p:cNvSpPr>
              <a:spLocks noChangeAspect="1"/>
            </p:cNvSpPr>
            <p:nvPr/>
          </p:nvSpPr>
          <p:spPr bwMode="auto">
            <a:xfrm>
              <a:off x="2955" y="1689"/>
              <a:ext cx="68" cy="56"/>
            </a:xfrm>
            <a:custGeom>
              <a:avLst/>
              <a:gdLst/>
              <a:ahLst/>
              <a:cxnLst>
                <a:cxn ang="0">
                  <a:pos x="37" y="37"/>
                </a:cxn>
                <a:cxn ang="0">
                  <a:pos x="45" y="30"/>
                </a:cxn>
                <a:cxn ang="0">
                  <a:pos x="15" y="0"/>
                </a:cxn>
                <a:cxn ang="0">
                  <a:pos x="0" y="8"/>
                </a:cxn>
                <a:cxn ang="0">
                  <a:pos x="37" y="37"/>
                </a:cxn>
              </a:cxnLst>
              <a:rect l="0" t="0" r="r" b="b"/>
              <a:pathLst>
                <a:path w="45" h="37">
                  <a:moveTo>
                    <a:pt x="37" y="37"/>
                  </a:moveTo>
                  <a:lnTo>
                    <a:pt x="45" y="30"/>
                  </a:lnTo>
                  <a:lnTo>
                    <a:pt x="15" y="0"/>
                  </a:lnTo>
                  <a:lnTo>
                    <a:pt x="0" y="8"/>
                  </a:lnTo>
                  <a:lnTo>
                    <a:pt x="37" y="37"/>
                  </a:lnTo>
                  <a:close/>
                </a:path>
              </a:pathLst>
            </a:custGeom>
            <a:solidFill>
              <a:schemeClr val="accent2"/>
            </a:solidFill>
            <a:ln w="9525">
              <a:noFill/>
              <a:round/>
              <a:headEnd/>
              <a:tailEnd/>
            </a:ln>
          </p:spPr>
          <p:txBody>
            <a:bodyPr/>
            <a:lstStyle/>
            <a:p>
              <a:endParaRPr lang="en-US"/>
            </a:p>
          </p:txBody>
        </p:sp>
        <p:sp>
          <p:nvSpPr>
            <p:cNvPr id="181720" name="Freeform 472"/>
            <p:cNvSpPr>
              <a:spLocks noChangeAspect="1"/>
            </p:cNvSpPr>
            <p:nvPr/>
          </p:nvSpPr>
          <p:spPr bwMode="auto">
            <a:xfrm>
              <a:off x="2992" y="1719"/>
              <a:ext cx="68" cy="66"/>
            </a:xfrm>
            <a:custGeom>
              <a:avLst/>
              <a:gdLst/>
              <a:ahLst/>
              <a:cxnLst>
                <a:cxn ang="0">
                  <a:pos x="30" y="44"/>
                </a:cxn>
                <a:cxn ang="0">
                  <a:pos x="45" y="37"/>
                </a:cxn>
                <a:cxn ang="0">
                  <a:pos x="8" y="0"/>
                </a:cxn>
                <a:cxn ang="0">
                  <a:pos x="0" y="7"/>
                </a:cxn>
                <a:cxn ang="0">
                  <a:pos x="30" y="44"/>
                </a:cxn>
              </a:cxnLst>
              <a:rect l="0" t="0" r="r" b="b"/>
              <a:pathLst>
                <a:path w="45" h="44">
                  <a:moveTo>
                    <a:pt x="30" y="44"/>
                  </a:moveTo>
                  <a:lnTo>
                    <a:pt x="45" y="37"/>
                  </a:lnTo>
                  <a:lnTo>
                    <a:pt x="8" y="0"/>
                  </a:lnTo>
                  <a:lnTo>
                    <a:pt x="0" y="7"/>
                  </a:lnTo>
                  <a:lnTo>
                    <a:pt x="30" y="44"/>
                  </a:lnTo>
                  <a:close/>
                </a:path>
              </a:pathLst>
            </a:custGeom>
            <a:solidFill>
              <a:schemeClr val="accent2"/>
            </a:solidFill>
            <a:ln w="9525">
              <a:noFill/>
              <a:round/>
              <a:headEnd/>
              <a:tailEnd/>
            </a:ln>
          </p:spPr>
          <p:txBody>
            <a:bodyPr/>
            <a:lstStyle/>
            <a:p>
              <a:endParaRPr lang="en-US"/>
            </a:p>
          </p:txBody>
        </p:sp>
        <p:sp>
          <p:nvSpPr>
            <p:cNvPr id="181721" name="Freeform 473"/>
            <p:cNvSpPr>
              <a:spLocks noChangeAspect="1"/>
            </p:cNvSpPr>
            <p:nvPr/>
          </p:nvSpPr>
          <p:spPr bwMode="auto">
            <a:xfrm>
              <a:off x="3029" y="1756"/>
              <a:ext cx="12" cy="11"/>
            </a:xfrm>
            <a:custGeom>
              <a:avLst/>
              <a:gdLst/>
              <a:ahLst/>
              <a:cxnLst>
                <a:cxn ang="0">
                  <a:pos x="8" y="0"/>
                </a:cxn>
                <a:cxn ang="0">
                  <a:pos x="8" y="0"/>
                </a:cxn>
                <a:cxn ang="0">
                  <a:pos x="8" y="0"/>
                </a:cxn>
                <a:cxn ang="0">
                  <a:pos x="0" y="7"/>
                </a:cxn>
                <a:cxn ang="0">
                  <a:pos x="8" y="0"/>
                </a:cxn>
              </a:cxnLst>
              <a:rect l="0" t="0" r="r" b="b"/>
              <a:pathLst>
                <a:path w="8" h="7">
                  <a:moveTo>
                    <a:pt x="8" y="0"/>
                  </a:moveTo>
                  <a:lnTo>
                    <a:pt x="8" y="0"/>
                  </a:lnTo>
                  <a:lnTo>
                    <a:pt x="8" y="0"/>
                  </a:lnTo>
                  <a:lnTo>
                    <a:pt x="0" y="7"/>
                  </a:lnTo>
                  <a:lnTo>
                    <a:pt x="8" y="0"/>
                  </a:lnTo>
                  <a:close/>
                </a:path>
              </a:pathLst>
            </a:custGeom>
            <a:solidFill>
              <a:schemeClr val="accent2"/>
            </a:solidFill>
            <a:ln w="9525">
              <a:noFill/>
              <a:round/>
              <a:headEnd/>
              <a:tailEnd/>
            </a:ln>
          </p:spPr>
          <p:txBody>
            <a:bodyPr/>
            <a:lstStyle/>
            <a:p>
              <a:endParaRPr lang="en-US"/>
            </a:p>
          </p:txBody>
        </p:sp>
        <p:sp>
          <p:nvSpPr>
            <p:cNvPr id="181722" name="Freeform 474"/>
            <p:cNvSpPr>
              <a:spLocks noChangeAspect="1"/>
            </p:cNvSpPr>
            <p:nvPr/>
          </p:nvSpPr>
          <p:spPr bwMode="auto">
            <a:xfrm>
              <a:off x="3022" y="1756"/>
              <a:ext cx="66" cy="77"/>
            </a:xfrm>
            <a:custGeom>
              <a:avLst/>
              <a:gdLst/>
              <a:ahLst/>
              <a:cxnLst>
                <a:cxn ang="0">
                  <a:pos x="37" y="51"/>
                </a:cxn>
                <a:cxn ang="0">
                  <a:pos x="44" y="44"/>
                </a:cxn>
                <a:cxn ang="0">
                  <a:pos x="15" y="0"/>
                </a:cxn>
                <a:cxn ang="0">
                  <a:pos x="0" y="7"/>
                </a:cxn>
                <a:cxn ang="0">
                  <a:pos x="37" y="51"/>
                </a:cxn>
              </a:cxnLst>
              <a:rect l="0" t="0" r="r" b="b"/>
              <a:pathLst>
                <a:path w="44" h="51">
                  <a:moveTo>
                    <a:pt x="37" y="51"/>
                  </a:moveTo>
                  <a:lnTo>
                    <a:pt x="44" y="44"/>
                  </a:lnTo>
                  <a:lnTo>
                    <a:pt x="15" y="0"/>
                  </a:lnTo>
                  <a:lnTo>
                    <a:pt x="0" y="7"/>
                  </a:lnTo>
                  <a:lnTo>
                    <a:pt x="37" y="51"/>
                  </a:lnTo>
                  <a:close/>
                </a:path>
              </a:pathLst>
            </a:custGeom>
            <a:solidFill>
              <a:schemeClr val="accent2"/>
            </a:solidFill>
            <a:ln w="9525">
              <a:noFill/>
              <a:round/>
              <a:headEnd/>
              <a:tailEnd/>
            </a:ln>
          </p:spPr>
          <p:txBody>
            <a:bodyPr/>
            <a:lstStyle/>
            <a:p>
              <a:endParaRPr lang="en-US"/>
            </a:p>
          </p:txBody>
        </p:sp>
        <p:sp>
          <p:nvSpPr>
            <p:cNvPr id="181723" name="Freeform 475"/>
            <p:cNvSpPr>
              <a:spLocks noChangeAspect="1"/>
            </p:cNvSpPr>
            <p:nvPr/>
          </p:nvSpPr>
          <p:spPr bwMode="auto">
            <a:xfrm>
              <a:off x="3066" y="1800"/>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accent2"/>
            </a:solidFill>
            <a:ln w="9525">
              <a:noFill/>
              <a:round/>
              <a:headEnd/>
              <a:tailEnd/>
            </a:ln>
          </p:spPr>
          <p:txBody>
            <a:bodyPr/>
            <a:lstStyle/>
            <a:p>
              <a:endParaRPr lang="en-US"/>
            </a:p>
          </p:txBody>
        </p:sp>
        <p:sp>
          <p:nvSpPr>
            <p:cNvPr id="181724" name="Freeform 476"/>
            <p:cNvSpPr>
              <a:spLocks noChangeAspect="1"/>
            </p:cNvSpPr>
            <p:nvPr/>
          </p:nvSpPr>
          <p:spPr bwMode="auto">
            <a:xfrm>
              <a:off x="3059" y="1800"/>
              <a:ext cx="66" cy="89"/>
            </a:xfrm>
            <a:custGeom>
              <a:avLst/>
              <a:gdLst/>
              <a:ahLst/>
              <a:cxnLst>
                <a:cxn ang="0">
                  <a:pos x="29" y="59"/>
                </a:cxn>
                <a:cxn ang="0">
                  <a:pos x="44" y="51"/>
                </a:cxn>
                <a:cxn ang="0">
                  <a:pos x="7" y="0"/>
                </a:cxn>
                <a:cxn ang="0">
                  <a:pos x="0" y="7"/>
                </a:cxn>
                <a:cxn ang="0">
                  <a:pos x="29" y="59"/>
                </a:cxn>
              </a:cxnLst>
              <a:rect l="0" t="0" r="r" b="b"/>
              <a:pathLst>
                <a:path w="44" h="59">
                  <a:moveTo>
                    <a:pt x="29" y="59"/>
                  </a:moveTo>
                  <a:lnTo>
                    <a:pt x="44" y="51"/>
                  </a:lnTo>
                  <a:lnTo>
                    <a:pt x="7" y="0"/>
                  </a:lnTo>
                  <a:lnTo>
                    <a:pt x="0" y="7"/>
                  </a:lnTo>
                  <a:lnTo>
                    <a:pt x="29" y="59"/>
                  </a:lnTo>
                  <a:close/>
                </a:path>
              </a:pathLst>
            </a:custGeom>
            <a:solidFill>
              <a:schemeClr val="accent2"/>
            </a:solidFill>
            <a:ln w="9525">
              <a:noFill/>
              <a:round/>
              <a:headEnd/>
              <a:tailEnd/>
            </a:ln>
          </p:spPr>
          <p:txBody>
            <a:bodyPr/>
            <a:lstStyle/>
            <a:p>
              <a:endParaRPr lang="en-US"/>
            </a:p>
          </p:txBody>
        </p:sp>
        <p:sp>
          <p:nvSpPr>
            <p:cNvPr id="181725" name="Freeform 477"/>
            <p:cNvSpPr>
              <a:spLocks noChangeAspect="1"/>
            </p:cNvSpPr>
            <p:nvPr/>
          </p:nvSpPr>
          <p:spPr bwMode="auto">
            <a:xfrm>
              <a:off x="3095" y="1851"/>
              <a:ext cx="12" cy="12"/>
            </a:xfrm>
            <a:custGeom>
              <a:avLst/>
              <a:gdLst/>
              <a:ahLst/>
              <a:cxnLst>
                <a:cxn ang="0">
                  <a:pos x="8" y="0"/>
                </a:cxn>
                <a:cxn ang="0">
                  <a:pos x="8" y="0"/>
                </a:cxn>
                <a:cxn ang="0">
                  <a:pos x="8" y="0"/>
                </a:cxn>
                <a:cxn ang="0">
                  <a:pos x="0" y="8"/>
                </a:cxn>
                <a:cxn ang="0">
                  <a:pos x="8" y="0"/>
                </a:cxn>
              </a:cxnLst>
              <a:rect l="0" t="0" r="r" b="b"/>
              <a:pathLst>
                <a:path w="8" h="8">
                  <a:moveTo>
                    <a:pt x="8" y="0"/>
                  </a:moveTo>
                  <a:lnTo>
                    <a:pt x="8" y="0"/>
                  </a:lnTo>
                  <a:lnTo>
                    <a:pt x="8" y="0"/>
                  </a:lnTo>
                  <a:lnTo>
                    <a:pt x="0" y="8"/>
                  </a:lnTo>
                  <a:lnTo>
                    <a:pt x="8" y="0"/>
                  </a:lnTo>
                  <a:close/>
                </a:path>
              </a:pathLst>
            </a:custGeom>
            <a:solidFill>
              <a:schemeClr val="accent2"/>
            </a:solidFill>
            <a:ln w="9525">
              <a:noFill/>
              <a:round/>
              <a:headEnd/>
              <a:tailEnd/>
            </a:ln>
          </p:spPr>
          <p:txBody>
            <a:bodyPr/>
            <a:lstStyle/>
            <a:p>
              <a:endParaRPr lang="en-US"/>
            </a:p>
          </p:txBody>
        </p:sp>
        <p:sp>
          <p:nvSpPr>
            <p:cNvPr id="181726" name="Freeform 478"/>
            <p:cNvSpPr>
              <a:spLocks noChangeAspect="1"/>
            </p:cNvSpPr>
            <p:nvPr/>
          </p:nvSpPr>
          <p:spPr bwMode="auto">
            <a:xfrm>
              <a:off x="3088" y="1851"/>
              <a:ext cx="66" cy="89"/>
            </a:xfrm>
            <a:custGeom>
              <a:avLst/>
              <a:gdLst/>
              <a:ahLst/>
              <a:cxnLst>
                <a:cxn ang="0">
                  <a:pos x="37" y="59"/>
                </a:cxn>
                <a:cxn ang="0">
                  <a:pos x="44" y="52"/>
                </a:cxn>
                <a:cxn ang="0">
                  <a:pos x="15" y="0"/>
                </a:cxn>
                <a:cxn ang="0">
                  <a:pos x="0" y="8"/>
                </a:cxn>
                <a:cxn ang="0">
                  <a:pos x="37" y="59"/>
                </a:cxn>
              </a:cxnLst>
              <a:rect l="0" t="0" r="r" b="b"/>
              <a:pathLst>
                <a:path w="44" h="59">
                  <a:moveTo>
                    <a:pt x="37" y="59"/>
                  </a:moveTo>
                  <a:lnTo>
                    <a:pt x="44" y="52"/>
                  </a:lnTo>
                  <a:lnTo>
                    <a:pt x="15" y="0"/>
                  </a:lnTo>
                  <a:lnTo>
                    <a:pt x="0" y="8"/>
                  </a:lnTo>
                  <a:lnTo>
                    <a:pt x="37" y="59"/>
                  </a:lnTo>
                  <a:close/>
                </a:path>
              </a:pathLst>
            </a:custGeom>
            <a:solidFill>
              <a:schemeClr val="accent2"/>
            </a:solidFill>
            <a:ln w="9525">
              <a:noFill/>
              <a:round/>
              <a:headEnd/>
              <a:tailEnd/>
            </a:ln>
          </p:spPr>
          <p:txBody>
            <a:bodyPr/>
            <a:lstStyle/>
            <a:p>
              <a:endParaRPr lang="en-US"/>
            </a:p>
          </p:txBody>
        </p:sp>
        <p:sp>
          <p:nvSpPr>
            <p:cNvPr id="181727" name="Freeform 479"/>
            <p:cNvSpPr>
              <a:spLocks noChangeAspect="1"/>
            </p:cNvSpPr>
            <p:nvPr/>
          </p:nvSpPr>
          <p:spPr bwMode="auto">
            <a:xfrm>
              <a:off x="3132" y="1903"/>
              <a:ext cx="2" cy="11"/>
            </a:xfrm>
            <a:custGeom>
              <a:avLst/>
              <a:gdLst/>
              <a:ahLst/>
              <a:cxnLst>
                <a:cxn ang="0">
                  <a:pos x="0" y="0"/>
                </a:cxn>
                <a:cxn ang="0">
                  <a:pos x="0" y="0"/>
                </a:cxn>
                <a:cxn ang="0">
                  <a:pos x="0" y="0"/>
                </a:cxn>
                <a:cxn ang="0">
                  <a:pos x="0" y="7"/>
                </a:cxn>
                <a:cxn ang="0">
                  <a:pos x="0" y="0"/>
                </a:cxn>
              </a:cxnLst>
              <a:rect l="0" t="0" r="r" b="b"/>
              <a:pathLst>
                <a:path h="7">
                  <a:moveTo>
                    <a:pt x="0" y="0"/>
                  </a:moveTo>
                  <a:lnTo>
                    <a:pt x="0" y="0"/>
                  </a:lnTo>
                  <a:lnTo>
                    <a:pt x="0" y="0"/>
                  </a:lnTo>
                  <a:lnTo>
                    <a:pt x="0" y="7"/>
                  </a:lnTo>
                  <a:lnTo>
                    <a:pt x="0" y="0"/>
                  </a:lnTo>
                  <a:close/>
                </a:path>
              </a:pathLst>
            </a:custGeom>
            <a:solidFill>
              <a:schemeClr val="accent2"/>
            </a:solidFill>
            <a:ln w="9525">
              <a:noFill/>
              <a:round/>
              <a:headEnd/>
              <a:tailEnd/>
            </a:ln>
          </p:spPr>
          <p:txBody>
            <a:bodyPr/>
            <a:lstStyle/>
            <a:p>
              <a:endParaRPr lang="en-US"/>
            </a:p>
          </p:txBody>
        </p:sp>
        <p:sp>
          <p:nvSpPr>
            <p:cNvPr id="181728" name="Freeform 480"/>
            <p:cNvSpPr>
              <a:spLocks noChangeAspect="1"/>
            </p:cNvSpPr>
            <p:nvPr/>
          </p:nvSpPr>
          <p:spPr bwMode="auto">
            <a:xfrm>
              <a:off x="3125" y="1903"/>
              <a:ext cx="66" cy="99"/>
            </a:xfrm>
            <a:custGeom>
              <a:avLst/>
              <a:gdLst/>
              <a:ahLst/>
              <a:cxnLst>
                <a:cxn ang="0">
                  <a:pos x="29" y="66"/>
                </a:cxn>
                <a:cxn ang="0">
                  <a:pos x="44" y="59"/>
                </a:cxn>
                <a:cxn ang="0">
                  <a:pos x="7" y="0"/>
                </a:cxn>
                <a:cxn ang="0">
                  <a:pos x="0" y="7"/>
                </a:cxn>
                <a:cxn ang="0">
                  <a:pos x="29" y="66"/>
                </a:cxn>
              </a:cxnLst>
              <a:rect l="0" t="0" r="r" b="b"/>
              <a:pathLst>
                <a:path w="44" h="66">
                  <a:moveTo>
                    <a:pt x="29" y="66"/>
                  </a:moveTo>
                  <a:lnTo>
                    <a:pt x="44" y="59"/>
                  </a:lnTo>
                  <a:lnTo>
                    <a:pt x="7" y="0"/>
                  </a:lnTo>
                  <a:lnTo>
                    <a:pt x="0" y="7"/>
                  </a:lnTo>
                  <a:lnTo>
                    <a:pt x="29" y="66"/>
                  </a:lnTo>
                  <a:close/>
                </a:path>
              </a:pathLst>
            </a:custGeom>
            <a:solidFill>
              <a:schemeClr val="accent2"/>
            </a:solidFill>
            <a:ln w="9525">
              <a:noFill/>
              <a:round/>
              <a:headEnd/>
              <a:tailEnd/>
            </a:ln>
          </p:spPr>
          <p:txBody>
            <a:bodyPr/>
            <a:lstStyle/>
            <a:p>
              <a:endParaRPr lang="en-US"/>
            </a:p>
          </p:txBody>
        </p:sp>
        <p:sp>
          <p:nvSpPr>
            <p:cNvPr id="181729" name="Freeform 481"/>
            <p:cNvSpPr>
              <a:spLocks noChangeAspect="1"/>
            </p:cNvSpPr>
            <p:nvPr/>
          </p:nvSpPr>
          <p:spPr bwMode="auto">
            <a:xfrm>
              <a:off x="3162" y="1962"/>
              <a:ext cx="11" cy="11"/>
            </a:xfrm>
            <a:custGeom>
              <a:avLst/>
              <a:gdLst/>
              <a:ahLst/>
              <a:cxnLst>
                <a:cxn ang="0">
                  <a:pos x="7" y="0"/>
                </a:cxn>
                <a:cxn ang="0">
                  <a:pos x="7" y="0"/>
                </a:cxn>
                <a:cxn ang="0">
                  <a:pos x="7" y="0"/>
                </a:cxn>
                <a:cxn ang="0">
                  <a:pos x="0" y="7"/>
                </a:cxn>
                <a:cxn ang="0">
                  <a:pos x="7" y="0"/>
                </a:cxn>
              </a:cxnLst>
              <a:rect l="0" t="0" r="r" b="b"/>
              <a:pathLst>
                <a:path w="7" h="7">
                  <a:moveTo>
                    <a:pt x="7" y="0"/>
                  </a:moveTo>
                  <a:lnTo>
                    <a:pt x="7" y="0"/>
                  </a:lnTo>
                  <a:lnTo>
                    <a:pt x="7" y="0"/>
                  </a:lnTo>
                  <a:lnTo>
                    <a:pt x="0" y="7"/>
                  </a:lnTo>
                  <a:lnTo>
                    <a:pt x="7" y="0"/>
                  </a:lnTo>
                  <a:close/>
                </a:path>
              </a:pathLst>
            </a:custGeom>
            <a:solidFill>
              <a:schemeClr val="accent2"/>
            </a:solidFill>
            <a:ln w="9525">
              <a:noFill/>
              <a:round/>
              <a:headEnd/>
              <a:tailEnd/>
            </a:ln>
          </p:spPr>
          <p:txBody>
            <a:bodyPr/>
            <a:lstStyle/>
            <a:p>
              <a:endParaRPr lang="en-US"/>
            </a:p>
          </p:txBody>
        </p:sp>
        <p:sp>
          <p:nvSpPr>
            <p:cNvPr id="181730" name="Freeform 482"/>
            <p:cNvSpPr>
              <a:spLocks noChangeAspect="1"/>
            </p:cNvSpPr>
            <p:nvPr/>
          </p:nvSpPr>
          <p:spPr bwMode="auto">
            <a:xfrm>
              <a:off x="3154" y="1962"/>
              <a:ext cx="78" cy="99"/>
            </a:xfrm>
            <a:custGeom>
              <a:avLst/>
              <a:gdLst/>
              <a:ahLst/>
              <a:cxnLst>
                <a:cxn ang="0">
                  <a:pos x="37" y="66"/>
                </a:cxn>
                <a:cxn ang="0">
                  <a:pos x="52" y="59"/>
                </a:cxn>
                <a:cxn ang="0">
                  <a:pos x="15" y="0"/>
                </a:cxn>
                <a:cxn ang="0">
                  <a:pos x="0" y="7"/>
                </a:cxn>
                <a:cxn ang="0">
                  <a:pos x="37" y="66"/>
                </a:cxn>
              </a:cxnLst>
              <a:rect l="0" t="0" r="r" b="b"/>
              <a:pathLst>
                <a:path w="52" h="66">
                  <a:moveTo>
                    <a:pt x="37" y="66"/>
                  </a:moveTo>
                  <a:lnTo>
                    <a:pt x="52" y="59"/>
                  </a:lnTo>
                  <a:lnTo>
                    <a:pt x="15" y="0"/>
                  </a:lnTo>
                  <a:lnTo>
                    <a:pt x="0" y="7"/>
                  </a:lnTo>
                  <a:lnTo>
                    <a:pt x="37" y="66"/>
                  </a:lnTo>
                  <a:close/>
                </a:path>
              </a:pathLst>
            </a:custGeom>
            <a:solidFill>
              <a:schemeClr val="accent2"/>
            </a:solidFill>
            <a:ln w="9525">
              <a:noFill/>
              <a:round/>
              <a:headEnd/>
              <a:tailEnd/>
            </a:ln>
          </p:spPr>
          <p:txBody>
            <a:bodyPr/>
            <a:lstStyle/>
            <a:p>
              <a:endParaRPr lang="en-US"/>
            </a:p>
          </p:txBody>
        </p:sp>
        <p:sp>
          <p:nvSpPr>
            <p:cNvPr id="181731" name="Freeform 483"/>
            <p:cNvSpPr>
              <a:spLocks noChangeAspect="1"/>
            </p:cNvSpPr>
            <p:nvPr/>
          </p:nvSpPr>
          <p:spPr bwMode="auto">
            <a:xfrm>
              <a:off x="3199" y="2021"/>
              <a:ext cx="11" cy="11"/>
            </a:xfrm>
            <a:custGeom>
              <a:avLst/>
              <a:gdLst/>
              <a:ahLst/>
              <a:cxnLst>
                <a:cxn ang="0">
                  <a:pos x="7" y="7"/>
                </a:cxn>
                <a:cxn ang="0">
                  <a:pos x="7" y="0"/>
                </a:cxn>
                <a:cxn ang="0">
                  <a:pos x="7" y="0"/>
                </a:cxn>
                <a:cxn ang="0">
                  <a:pos x="0" y="7"/>
                </a:cxn>
                <a:cxn ang="0">
                  <a:pos x="7" y="7"/>
                </a:cxn>
              </a:cxnLst>
              <a:rect l="0" t="0" r="r" b="b"/>
              <a:pathLst>
                <a:path w="7" h="7">
                  <a:moveTo>
                    <a:pt x="7" y="7"/>
                  </a:moveTo>
                  <a:lnTo>
                    <a:pt x="7" y="0"/>
                  </a:lnTo>
                  <a:lnTo>
                    <a:pt x="7" y="0"/>
                  </a:lnTo>
                  <a:lnTo>
                    <a:pt x="0" y="7"/>
                  </a:lnTo>
                  <a:lnTo>
                    <a:pt x="7" y="7"/>
                  </a:lnTo>
                  <a:close/>
                </a:path>
              </a:pathLst>
            </a:custGeom>
            <a:solidFill>
              <a:schemeClr val="accent2"/>
            </a:solidFill>
            <a:ln w="9525">
              <a:noFill/>
              <a:round/>
              <a:headEnd/>
              <a:tailEnd/>
            </a:ln>
          </p:spPr>
          <p:txBody>
            <a:bodyPr/>
            <a:lstStyle/>
            <a:p>
              <a:endParaRPr lang="en-US"/>
            </a:p>
          </p:txBody>
        </p:sp>
        <p:sp>
          <p:nvSpPr>
            <p:cNvPr id="181732" name="Freeform 484"/>
            <p:cNvSpPr>
              <a:spLocks noChangeAspect="1"/>
            </p:cNvSpPr>
            <p:nvPr/>
          </p:nvSpPr>
          <p:spPr bwMode="auto">
            <a:xfrm>
              <a:off x="3191" y="2028"/>
              <a:ext cx="66" cy="101"/>
            </a:xfrm>
            <a:custGeom>
              <a:avLst/>
              <a:gdLst/>
              <a:ahLst/>
              <a:cxnLst>
                <a:cxn ang="0">
                  <a:pos x="30" y="67"/>
                </a:cxn>
                <a:cxn ang="0">
                  <a:pos x="44" y="59"/>
                </a:cxn>
                <a:cxn ang="0">
                  <a:pos x="15" y="0"/>
                </a:cxn>
                <a:cxn ang="0">
                  <a:pos x="0" y="0"/>
                </a:cxn>
                <a:cxn ang="0">
                  <a:pos x="30" y="67"/>
                </a:cxn>
              </a:cxnLst>
              <a:rect l="0" t="0" r="r" b="b"/>
              <a:pathLst>
                <a:path w="44" h="67">
                  <a:moveTo>
                    <a:pt x="30" y="67"/>
                  </a:moveTo>
                  <a:lnTo>
                    <a:pt x="44" y="59"/>
                  </a:lnTo>
                  <a:lnTo>
                    <a:pt x="15" y="0"/>
                  </a:lnTo>
                  <a:lnTo>
                    <a:pt x="0" y="0"/>
                  </a:lnTo>
                  <a:lnTo>
                    <a:pt x="30" y="67"/>
                  </a:lnTo>
                  <a:close/>
                </a:path>
              </a:pathLst>
            </a:custGeom>
            <a:solidFill>
              <a:schemeClr val="accent2"/>
            </a:solidFill>
            <a:ln w="9525">
              <a:noFill/>
              <a:round/>
              <a:headEnd/>
              <a:tailEnd/>
            </a:ln>
          </p:spPr>
          <p:txBody>
            <a:bodyPr/>
            <a:lstStyle/>
            <a:p>
              <a:endParaRPr lang="en-US"/>
            </a:p>
          </p:txBody>
        </p:sp>
        <p:sp>
          <p:nvSpPr>
            <p:cNvPr id="181733" name="Freeform 485"/>
            <p:cNvSpPr>
              <a:spLocks noChangeAspect="1"/>
            </p:cNvSpPr>
            <p:nvPr/>
          </p:nvSpPr>
          <p:spPr bwMode="auto">
            <a:xfrm>
              <a:off x="3228" y="2087"/>
              <a:ext cx="11" cy="12"/>
            </a:xfrm>
            <a:custGeom>
              <a:avLst/>
              <a:gdLst/>
              <a:ahLst/>
              <a:cxnLst>
                <a:cxn ang="0">
                  <a:pos x="7" y="0"/>
                </a:cxn>
                <a:cxn ang="0">
                  <a:pos x="7" y="0"/>
                </a:cxn>
                <a:cxn ang="0">
                  <a:pos x="7" y="0"/>
                </a:cxn>
                <a:cxn ang="0">
                  <a:pos x="0" y="8"/>
                </a:cxn>
                <a:cxn ang="0">
                  <a:pos x="7" y="0"/>
                </a:cxn>
              </a:cxnLst>
              <a:rect l="0" t="0" r="r" b="b"/>
              <a:pathLst>
                <a:path w="7" h="8">
                  <a:moveTo>
                    <a:pt x="7" y="0"/>
                  </a:moveTo>
                  <a:lnTo>
                    <a:pt x="7" y="0"/>
                  </a:lnTo>
                  <a:lnTo>
                    <a:pt x="7" y="0"/>
                  </a:lnTo>
                  <a:lnTo>
                    <a:pt x="0" y="8"/>
                  </a:lnTo>
                  <a:lnTo>
                    <a:pt x="7" y="0"/>
                  </a:lnTo>
                  <a:close/>
                </a:path>
              </a:pathLst>
            </a:custGeom>
            <a:solidFill>
              <a:schemeClr val="accent2"/>
            </a:solidFill>
            <a:ln w="9525">
              <a:noFill/>
              <a:round/>
              <a:headEnd/>
              <a:tailEnd/>
            </a:ln>
          </p:spPr>
          <p:txBody>
            <a:bodyPr/>
            <a:lstStyle/>
            <a:p>
              <a:endParaRPr lang="en-US"/>
            </a:p>
          </p:txBody>
        </p:sp>
        <p:sp>
          <p:nvSpPr>
            <p:cNvPr id="181734" name="Freeform 486"/>
            <p:cNvSpPr>
              <a:spLocks noChangeAspect="1"/>
            </p:cNvSpPr>
            <p:nvPr/>
          </p:nvSpPr>
          <p:spPr bwMode="auto">
            <a:xfrm>
              <a:off x="3221" y="2087"/>
              <a:ext cx="77" cy="111"/>
            </a:xfrm>
            <a:custGeom>
              <a:avLst/>
              <a:gdLst/>
              <a:ahLst/>
              <a:cxnLst>
                <a:cxn ang="0">
                  <a:pos x="37" y="74"/>
                </a:cxn>
                <a:cxn ang="0">
                  <a:pos x="51" y="74"/>
                </a:cxn>
                <a:cxn ang="0">
                  <a:pos x="14" y="0"/>
                </a:cxn>
                <a:cxn ang="0">
                  <a:pos x="0" y="8"/>
                </a:cxn>
                <a:cxn ang="0">
                  <a:pos x="37" y="74"/>
                </a:cxn>
              </a:cxnLst>
              <a:rect l="0" t="0" r="r" b="b"/>
              <a:pathLst>
                <a:path w="51" h="74">
                  <a:moveTo>
                    <a:pt x="37" y="74"/>
                  </a:moveTo>
                  <a:lnTo>
                    <a:pt x="51" y="74"/>
                  </a:lnTo>
                  <a:lnTo>
                    <a:pt x="14" y="0"/>
                  </a:lnTo>
                  <a:lnTo>
                    <a:pt x="0" y="8"/>
                  </a:lnTo>
                  <a:lnTo>
                    <a:pt x="37" y="74"/>
                  </a:lnTo>
                  <a:close/>
                </a:path>
              </a:pathLst>
            </a:custGeom>
            <a:solidFill>
              <a:schemeClr val="accent2"/>
            </a:solidFill>
            <a:ln w="9525">
              <a:noFill/>
              <a:round/>
              <a:headEnd/>
              <a:tailEnd/>
            </a:ln>
          </p:spPr>
          <p:txBody>
            <a:bodyPr/>
            <a:lstStyle/>
            <a:p>
              <a:endParaRPr lang="en-US"/>
            </a:p>
          </p:txBody>
        </p:sp>
        <p:sp>
          <p:nvSpPr>
            <p:cNvPr id="181735" name="Freeform 487"/>
            <p:cNvSpPr>
              <a:spLocks noChangeAspect="1"/>
            </p:cNvSpPr>
            <p:nvPr/>
          </p:nvSpPr>
          <p:spPr bwMode="auto">
            <a:xfrm>
              <a:off x="3265" y="2161"/>
              <a:ext cx="11" cy="2"/>
            </a:xfrm>
            <a:custGeom>
              <a:avLst/>
              <a:gdLst/>
              <a:ahLst/>
              <a:cxnLst>
                <a:cxn ang="0">
                  <a:pos x="7" y="0"/>
                </a:cxn>
                <a:cxn ang="0">
                  <a:pos x="7" y="0"/>
                </a:cxn>
                <a:cxn ang="0">
                  <a:pos x="7" y="0"/>
                </a:cxn>
                <a:cxn ang="0">
                  <a:pos x="0" y="0"/>
                </a:cxn>
                <a:cxn ang="0">
                  <a:pos x="7" y="0"/>
                </a:cxn>
              </a:cxnLst>
              <a:rect l="0" t="0" r="r" b="b"/>
              <a:pathLst>
                <a:path w="7">
                  <a:moveTo>
                    <a:pt x="7" y="0"/>
                  </a:moveTo>
                  <a:lnTo>
                    <a:pt x="7" y="0"/>
                  </a:lnTo>
                  <a:lnTo>
                    <a:pt x="7" y="0"/>
                  </a:lnTo>
                  <a:lnTo>
                    <a:pt x="0" y="0"/>
                  </a:lnTo>
                  <a:lnTo>
                    <a:pt x="7" y="0"/>
                  </a:lnTo>
                  <a:close/>
                </a:path>
              </a:pathLst>
            </a:custGeom>
            <a:solidFill>
              <a:schemeClr val="accent2"/>
            </a:solidFill>
            <a:ln w="9525">
              <a:noFill/>
              <a:round/>
              <a:headEnd/>
              <a:tailEnd/>
            </a:ln>
          </p:spPr>
          <p:txBody>
            <a:bodyPr/>
            <a:lstStyle/>
            <a:p>
              <a:endParaRPr lang="en-US"/>
            </a:p>
          </p:txBody>
        </p:sp>
        <p:sp>
          <p:nvSpPr>
            <p:cNvPr id="181736" name="Freeform 488"/>
            <p:cNvSpPr>
              <a:spLocks noChangeAspect="1"/>
            </p:cNvSpPr>
            <p:nvPr/>
          </p:nvSpPr>
          <p:spPr bwMode="auto">
            <a:xfrm>
              <a:off x="3258" y="2161"/>
              <a:ext cx="66" cy="111"/>
            </a:xfrm>
            <a:custGeom>
              <a:avLst/>
              <a:gdLst/>
              <a:ahLst/>
              <a:cxnLst>
                <a:cxn ang="0">
                  <a:pos x="29" y="74"/>
                </a:cxn>
                <a:cxn ang="0">
                  <a:pos x="44" y="66"/>
                </a:cxn>
                <a:cxn ang="0">
                  <a:pos x="14" y="0"/>
                </a:cxn>
                <a:cxn ang="0">
                  <a:pos x="0" y="0"/>
                </a:cxn>
                <a:cxn ang="0">
                  <a:pos x="29" y="74"/>
                </a:cxn>
              </a:cxnLst>
              <a:rect l="0" t="0" r="r" b="b"/>
              <a:pathLst>
                <a:path w="44" h="74">
                  <a:moveTo>
                    <a:pt x="29" y="74"/>
                  </a:moveTo>
                  <a:lnTo>
                    <a:pt x="44" y="66"/>
                  </a:lnTo>
                  <a:lnTo>
                    <a:pt x="14" y="0"/>
                  </a:lnTo>
                  <a:lnTo>
                    <a:pt x="0" y="0"/>
                  </a:lnTo>
                  <a:lnTo>
                    <a:pt x="29" y="74"/>
                  </a:lnTo>
                  <a:close/>
                </a:path>
              </a:pathLst>
            </a:custGeom>
            <a:solidFill>
              <a:schemeClr val="accent2"/>
            </a:solidFill>
            <a:ln w="9525">
              <a:noFill/>
              <a:round/>
              <a:headEnd/>
              <a:tailEnd/>
            </a:ln>
          </p:spPr>
          <p:txBody>
            <a:bodyPr/>
            <a:lstStyle/>
            <a:p>
              <a:endParaRPr lang="en-US"/>
            </a:p>
          </p:txBody>
        </p:sp>
        <p:sp>
          <p:nvSpPr>
            <p:cNvPr id="181737" name="Freeform 489"/>
            <p:cNvSpPr>
              <a:spLocks noChangeAspect="1"/>
            </p:cNvSpPr>
            <p:nvPr/>
          </p:nvSpPr>
          <p:spPr bwMode="auto">
            <a:xfrm>
              <a:off x="3294" y="2227"/>
              <a:ext cx="12" cy="12"/>
            </a:xfrm>
            <a:custGeom>
              <a:avLst/>
              <a:gdLst/>
              <a:ahLst/>
              <a:cxnLst>
                <a:cxn ang="0">
                  <a:pos x="8" y="0"/>
                </a:cxn>
                <a:cxn ang="0">
                  <a:pos x="8" y="0"/>
                </a:cxn>
                <a:cxn ang="0">
                  <a:pos x="8" y="0"/>
                </a:cxn>
                <a:cxn ang="0">
                  <a:pos x="0" y="8"/>
                </a:cxn>
                <a:cxn ang="0">
                  <a:pos x="8" y="0"/>
                </a:cxn>
              </a:cxnLst>
              <a:rect l="0" t="0" r="r" b="b"/>
              <a:pathLst>
                <a:path w="8" h="8">
                  <a:moveTo>
                    <a:pt x="8" y="0"/>
                  </a:moveTo>
                  <a:lnTo>
                    <a:pt x="8" y="0"/>
                  </a:lnTo>
                  <a:lnTo>
                    <a:pt x="8" y="0"/>
                  </a:lnTo>
                  <a:lnTo>
                    <a:pt x="0" y="8"/>
                  </a:lnTo>
                  <a:lnTo>
                    <a:pt x="8" y="0"/>
                  </a:lnTo>
                  <a:close/>
                </a:path>
              </a:pathLst>
            </a:custGeom>
            <a:solidFill>
              <a:schemeClr val="accent2"/>
            </a:solidFill>
            <a:ln w="9525">
              <a:noFill/>
              <a:round/>
              <a:headEnd/>
              <a:tailEnd/>
            </a:ln>
          </p:spPr>
          <p:txBody>
            <a:bodyPr/>
            <a:lstStyle/>
            <a:p>
              <a:endParaRPr lang="en-US"/>
            </a:p>
          </p:txBody>
        </p:sp>
        <p:sp>
          <p:nvSpPr>
            <p:cNvPr id="181738" name="Freeform 490"/>
            <p:cNvSpPr>
              <a:spLocks noChangeAspect="1"/>
            </p:cNvSpPr>
            <p:nvPr/>
          </p:nvSpPr>
          <p:spPr bwMode="auto">
            <a:xfrm>
              <a:off x="3287" y="2227"/>
              <a:ext cx="78" cy="111"/>
            </a:xfrm>
            <a:custGeom>
              <a:avLst/>
              <a:gdLst/>
              <a:ahLst/>
              <a:cxnLst>
                <a:cxn ang="0">
                  <a:pos x="37" y="74"/>
                </a:cxn>
                <a:cxn ang="0">
                  <a:pos x="52" y="74"/>
                </a:cxn>
                <a:cxn ang="0">
                  <a:pos x="15" y="0"/>
                </a:cxn>
                <a:cxn ang="0">
                  <a:pos x="0" y="8"/>
                </a:cxn>
                <a:cxn ang="0">
                  <a:pos x="37" y="74"/>
                </a:cxn>
              </a:cxnLst>
              <a:rect l="0" t="0" r="r" b="b"/>
              <a:pathLst>
                <a:path w="52" h="74">
                  <a:moveTo>
                    <a:pt x="37" y="74"/>
                  </a:moveTo>
                  <a:lnTo>
                    <a:pt x="52" y="74"/>
                  </a:lnTo>
                  <a:lnTo>
                    <a:pt x="15" y="0"/>
                  </a:lnTo>
                  <a:lnTo>
                    <a:pt x="0" y="8"/>
                  </a:lnTo>
                  <a:lnTo>
                    <a:pt x="37" y="74"/>
                  </a:lnTo>
                  <a:close/>
                </a:path>
              </a:pathLst>
            </a:custGeom>
            <a:solidFill>
              <a:schemeClr val="accent2"/>
            </a:solidFill>
            <a:ln w="9525">
              <a:noFill/>
              <a:round/>
              <a:headEnd/>
              <a:tailEnd/>
            </a:ln>
          </p:spPr>
          <p:txBody>
            <a:bodyPr/>
            <a:lstStyle/>
            <a:p>
              <a:endParaRPr lang="en-US"/>
            </a:p>
          </p:txBody>
        </p:sp>
        <p:sp>
          <p:nvSpPr>
            <p:cNvPr id="181739" name="Freeform 491"/>
            <p:cNvSpPr>
              <a:spLocks noChangeAspect="1"/>
            </p:cNvSpPr>
            <p:nvPr/>
          </p:nvSpPr>
          <p:spPr bwMode="auto">
            <a:xfrm>
              <a:off x="3331" y="2301"/>
              <a:ext cx="12" cy="2"/>
            </a:xfrm>
            <a:custGeom>
              <a:avLst/>
              <a:gdLst/>
              <a:ahLst/>
              <a:cxnLst>
                <a:cxn ang="0">
                  <a:pos x="0" y="0"/>
                </a:cxn>
                <a:cxn ang="0">
                  <a:pos x="8" y="0"/>
                </a:cxn>
                <a:cxn ang="0">
                  <a:pos x="8" y="0"/>
                </a:cxn>
                <a:cxn ang="0">
                  <a:pos x="8" y="0"/>
                </a:cxn>
                <a:cxn ang="0">
                  <a:pos x="0" y="0"/>
                </a:cxn>
              </a:cxnLst>
              <a:rect l="0" t="0" r="r" b="b"/>
              <a:pathLst>
                <a:path w="8">
                  <a:moveTo>
                    <a:pt x="0" y="0"/>
                  </a:moveTo>
                  <a:lnTo>
                    <a:pt x="8" y="0"/>
                  </a:lnTo>
                  <a:lnTo>
                    <a:pt x="8" y="0"/>
                  </a:lnTo>
                  <a:lnTo>
                    <a:pt x="8" y="0"/>
                  </a:lnTo>
                  <a:lnTo>
                    <a:pt x="0" y="0"/>
                  </a:lnTo>
                  <a:close/>
                </a:path>
              </a:pathLst>
            </a:custGeom>
            <a:solidFill>
              <a:schemeClr val="accent2"/>
            </a:solidFill>
            <a:ln w="9525">
              <a:noFill/>
              <a:round/>
              <a:headEnd/>
              <a:tailEnd/>
            </a:ln>
          </p:spPr>
          <p:txBody>
            <a:bodyPr/>
            <a:lstStyle/>
            <a:p>
              <a:endParaRPr lang="en-US"/>
            </a:p>
          </p:txBody>
        </p:sp>
        <p:sp>
          <p:nvSpPr>
            <p:cNvPr id="181740" name="Freeform 492"/>
            <p:cNvSpPr>
              <a:spLocks noChangeAspect="1"/>
            </p:cNvSpPr>
            <p:nvPr/>
          </p:nvSpPr>
          <p:spPr bwMode="auto">
            <a:xfrm>
              <a:off x="3324" y="2301"/>
              <a:ext cx="66" cy="111"/>
            </a:xfrm>
            <a:custGeom>
              <a:avLst/>
              <a:gdLst/>
              <a:ahLst/>
              <a:cxnLst>
                <a:cxn ang="0">
                  <a:pos x="29" y="74"/>
                </a:cxn>
                <a:cxn ang="0">
                  <a:pos x="44" y="66"/>
                </a:cxn>
                <a:cxn ang="0">
                  <a:pos x="15" y="0"/>
                </a:cxn>
                <a:cxn ang="0">
                  <a:pos x="0" y="0"/>
                </a:cxn>
                <a:cxn ang="0">
                  <a:pos x="29" y="74"/>
                </a:cxn>
              </a:cxnLst>
              <a:rect l="0" t="0" r="r" b="b"/>
              <a:pathLst>
                <a:path w="44" h="74">
                  <a:moveTo>
                    <a:pt x="29" y="74"/>
                  </a:moveTo>
                  <a:lnTo>
                    <a:pt x="44" y="66"/>
                  </a:lnTo>
                  <a:lnTo>
                    <a:pt x="15" y="0"/>
                  </a:lnTo>
                  <a:lnTo>
                    <a:pt x="0" y="0"/>
                  </a:lnTo>
                  <a:lnTo>
                    <a:pt x="29" y="74"/>
                  </a:lnTo>
                  <a:close/>
                </a:path>
              </a:pathLst>
            </a:custGeom>
            <a:solidFill>
              <a:schemeClr val="accent2"/>
            </a:solidFill>
            <a:ln w="9525">
              <a:noFill/>
              <a:round/>
              <a:headEnd/>
              <a:tailEnd/>
            </a:ln>
          </p:spPr>
          <p:txBody>
            <a:bodyPr/>
            <a:lstStyle/>
            <a:p>
              <a:endParaRPr lang="en-US"/>
            </a:p>
          </p:txBody>
        </p:sp>
        <p:sp>
          <p:nvSpPr>
            <p:cNvPr id="181741" name="Freeform 493"/>
            <p:cNvSpPr>
              <a:spLocks noChangeAspect="1"/>
            </p:cNvSpPr>
            <p:nvPr/>
          </p:nvSpPr>
          <p:spPr bwMode="auto">
            <a:xfrm>
              <a:off x="3353" y="2375"/>
              <a:ext cx="12" cy="2"/>
            </a:xfrm>
            <a:custGeom>
              <a:avLst/>
              <a:gdLst/>
              <a:ahLst/>
              <a:cxnLst>
                <a:cxn ang="0">
                  <a:pos x="8" y="0"/>
                </a:cxn>
                <a:cxn ang="0">
                  <a:pos x="0" y="0"/>
                </a:cxn>
                <a:cxn ang="0">
                  <a:pos x="0" y="0"/>
                </a:cxn>
                <a:cxn ang="0">
                  <a:pos x="0" y="0"/>
                </a:cxn>
                <a:cxn ang="0">
                  <a:pos x="8" y="0"/>
                </a:cxn>
              </a:cxnLst>
              <a:rect l="0" t="0" r="r" b="b"/>
              <a:pathLst>
                <a:path w="8">
                  <a:moveTo>
                    <a:pt x="8" y="0"/>
                  </a:moveTo>
                  <a:lnTo>
                    <a:pt x="0" y="0"/>
                  </a:lnTo>
                  <a:lnTo>
                    <a:pt x="0" y="0"/>
                  </a:lnTo>
                  <a:lnTo>
                    <a:pt x="0" y="0"/>
                  </a:lnTo>
                  <a:lnTo>
                    <a:pt x="8" y="0"/>
                  </a:lnTo>
                  <a:close/>
                </a:path>
              </a:pathLst>
            </a:custGeom>
            <a:solidFill>
              <a:schemeClr val="accent2"/>
            </a:solidFill>
            <a:ln w="9525">
              <a:noFill/>
              <a:round/>
              <a:headEnd/>
              <a:tailEnd/>
            </a:ln>
          </p:spPr>
          <p:txBody>
            <a:bodyPr/>
            <a:lstStyle/>
            <a:p>
              <a:endParaRPr lang="en-US"/>
            </a:p>
          </p:txBody>
        </p:sp>
        <p:sp>
          <p:nvSpPr>
            <p:cNvPr id="181742" name="Freeform 494"/>
            <p:cNvSpPr>
              <a:spLocks noChangeAspect="1"/>
            </p:cNvSpPr>
            <p:nvPr/>
          </p:nvSpPr>
          <p:spPr bwMode="auto">
            <a:xfrm>
              <a:off x="3353" y="2367"/>
              <a:ext cx="78" cy="122"/>
            </a:xfrm>
            <a:custGeom>
              <a:avLst/>
              <a:gdLst/>
              <a:ahLst/>
              <a:cxnLst>
                <a:cxn ang="0">
                  <a:pos x="37" y="81"/>
                </a:cxn>
                <a:cxn ang="0">
                  <a:pos x="52" y="74"/>
                </a:cxn>
                <a:cxn ang="0">
                  <a:pos x="15" y="0"/>
                </a:cxn>
                <a:cxn ang="0">
                  <a:pos x="0" y="8"/>
                </a:cxn>
                <a:cxn ang="0">
                  <a:pos x="37" y="81"/>
                </a:cxn>
              </a:cxnLst>
              <a:rect l="0" t="0" r="r" b="b"/>
              <a:pathLst>
                <a:path w="52" h="81">
                  <a:moveTo>
                    <a:pt x="37" y="81"/>
                  </a:moveTo>
                  <a:lnTo>
                    <a:pt x="52" y="74"/>
                  </a:lnTo>
                  <a:lnTo>
                    <a:pt x="15" y="0"/>
                  </a:lnTo>
                  <a:lnTo>
                    <a:pt x="0" y="8"/>
                  </a:lnTo>
                  <a:lnTo>
                    <a:pt x="37" y="81"/>
                  </a:lnTo>
                  <a:close/>
                </a:path>
              </a:pathLst>
            </a:custGeom>
            <a:solidFill>
              <a:schemeClr val="accent2"/>
            </a:solidFill>
            <a:ln w="9525">
              <a:noFill/>
              <a:round/>
              <a:headEnd/>
              <a:tailEnd/>
            </a:ln>
          </p:spPr>
          <p:txBody>
            <a:bodyPr/>
            <a:lstStyle/>
            <a:p>
              <a:endParaRPr lang="en-US"/>
            </a:p>
          </p:txBody>
        </p:sp>
        <p:sp>
          <p:nvSpPr>
            <p:cNvPr id="181743" name="Freeform 495"/>
            <p:cNvSpPr>
              <a:spLocks noChangeAspect="1"/>
            </p:cNvSpPr>
            <p:nvPr/>
          </p:nvSpPr>
          <p:spPr bwMode="auto">
            <a:xfrm>
              <a:off x="3390" y="2441"/>
              <a:ext cx="66" cy="111"/>
            </a:xfrm>
            <a:custGeom>
              <a:avLst/>
              <a:gdLst/>
              <a:ahLst/>
              <a:cxnLst>
                <a:cxn ang="0">
                  <a:pos x="30" y="74"/>
                </a:cxn>
                <a:cxn ang="0">
                  <a:pos x="44" y="66"/>
                </a:cxn>
                <a:cxn ang="0">
                  <a:pos x="15" y="0"/>
                </a:cxn>
                <a:cxn ang="0">
                  <a:pos x="0" y="7"/>
                </a:cxn>
                <a:cxn ang="0">
                  <a:pos x="30" y="74"/>
                </a:cxn>
              </a:cxnLst>
              <a:rect l="0" t="0" r="r" b="b"/>
              <a:pathLst>
                <a:path w="44" h="74">
                  <a:moveTo>
                    <a:pt x="30" y="74"/>
                  </a:moveTo>
                  <a:lnTo>
                    <a:pt x="44" y="66"/>
                  </a:lnTo>
                  <a:lnTo>
                    <a:pt x="15" y="0"/>
                  </a:lnTo>
                  <a:lnTo>
                    <a:pt x="0" y="7"/>
                  </a:lnTo>
                  <a:lnTo>
                    <a:pt x="30" y="74"/>
                  </a:lnTo>
                  <a:close/>
                </a:path>
              </a:pathLst>
            </a:custGeom>
            <a:solidFill>
              <a:schemeClr val="accent2"/>
            </a:solidFill>
            <a:ln w="9525">
              <a:noFill/>
              <a:round/>
              <a:headEnd/>
              <a:tailEnd/>
            </a:ln>
          </p:spPr>
          <p:txBody>
            <a:bodyPr/>
            <a:lstStyle/>
            <a:p>
              <a:endParaRPr lang="en-US"/>
            </a:p>
          </p:txBody>
        </p:sp>
        <p:sp>
          <p:nvSpPr>
            <p:cNvPr id="181744" name="Freeform 496"/>
            <p:cNvSpPr>
              <a:spLocks noChangeAspect="1"/>
            </p:cNvSpPr>
            <p:nvPr/>
          </p:nvSpPr>
          <p:spPr bwMode="auto">
            <a:xfrm>
              <a:off x="3420" y="251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745" name="Freeform 497"/>
            <p:cNvSpPr>
              <a:spLocks noChangeAspect="1"/>
            </p:cNvSpPr>
            <p:nvPr/>
          </p:nvSpPr>
          <p:spPr bwMode="auto">
            <a:xfrm>
              <a:off x="3420" y="2507"/>
              <a:ext cx="77" cy="123"/>
            </a:xfrm>
            <a:custGeom>
              <a:avLst/>
              <a:gdLst/>
              <a:ahLst/>
              <a:cxnLst>
                <a:cxn ang="0">
                  <a:pos x="37" y="82"/>
                </a:cxn>
                <a:cxn ang="0">
                  <a:pos x="51" y="74"/>
                </a:cxn>
                <a:cxn ang="0">
                  <a:pos x="14" y="0"/>
                </a:cxn>
                <a:cxn ang="0">
                  <a:pos x="0" y="8"/>
                </a:cxn>
                <a:cxn ang="0">
                  <a:pos x="37" y="82"/>
                </a:cxn>
              </a:cxnLst>
              <a:rect l="0" t="0" r="r" b="b"/>
              <a:pathLst>
                <a:path w="51" h="82">
                  <a:moveTo>
                    <a:pt x="37" y="82"/>
                  </a:moveTo>
                  <a:lnTo>
                    <a:pt x="51" y="74"/>
                  </a:lnTo>
                  <a:lnTo>
                    <a:pt x="14" y="0"/>
                  </a:lnTo>
                  <a:lnTo>
                    <a:pt x="0" y="8"/>
                  </a:lnTo>
                  <a:lnTo>
                    <a:pt x="37" y="82"/>
                  </a:lnTo>
                  <a:close/>
                </a:path>
              </a:pathLst>
            </a:custGeom>
            <a:solidFill>
              <a:schemeClr val="accent2"/>
            </a:solidFill>
            <a:ln w="9525">
              <a:noFill/>
              <a:round/>
              <a:headEnd/>
              <a:tailEnd/>
            </a:ln>
          </p:spPr>
          <p:txBody>
            <a:bodyPr/>
            <a:lstStyle/>
            <a:p>
              <a:endParaRPr lang="en-US"/>
            </a:p>
          </p:txBody>
        </p:sp>
        <p:sp>
          <p:nvSpPr>
            <p:cNvPr id="181746" name="Freeform 498"/>
            <p:cNvSpPr>
              <a:spLocks noChangeAspect="1"/>
            </p:cNvSpPr>
            <p:nvPr/>
          </p:nvSpPr>
          <p:spPr bwMode="auto">
            <a:xfrm>
              <a:off x="3457" y="2589"/>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747" name="Freeform 499"/>
            <p:cNvSpPr>
              <a:spLocks noChangeAspect="1"/>
            </p:cNvSpPr>
            <p:nvPr/>
          </p:nvSpPr>
          <p:spPr bwMode="auto">
            <a:xfrm>
              <a:off x="3457" y="2581"/>
              <a:ext cx="66" cy="111"/>
            </a:xfrm>
            <a:custGeom>
              <a:avLst/>
              <a:gdLst/>
              <a:ahLst/>
              <a:cxnLst>
                <a:cxn ang="0">
                  <a:pos x="29" y="74"/>
                </a:cxn>
                <a:cxn ang="0">
                  <a:pos x="44" y="66"/>
                </a:cxn>
                <a:cxn ang="0">
                  <a:pos x="14" y="0"/>
                </a:cxn>
                <a:cxn ang="0">
                  <a:pos x="0" y="8"/>
                </a:cxn>
                <a:cxn ang="0">
                  <a:pos x="29" y="74"/>
                </a:cxn>
              </a:cxnLst>
              <a:rect l="0" t="0" r="r" b="b"/>
              <a:pathLst>
                <a:path w="44" h="74">
                  <a:moveTo>
                    <a:pt x="29" y="74"/>
                  </a:moveTo>
                  <a:lnTo>
                    <a:pt x="44" y="66"/>
                  </a:lnTo>
                  <a:lnTo>
                    <a:pt x="14" y="0"/>
                  </a:lnTo>
                  <a:lnTo>
                    <a:pt x="0" y="8"/>
                  </a:lnTo>
                  <a:lnTo>
                    <a:pt x="29" y="74"/>
                  </a:lnTo>
                  <a:close/>
                </a:path>
              </a:pathLst>
            </a:custGeom>
            <a:solidFill>
              <a:schemeClr val="accent2"/>
            </a:solidFill>
            <a:ln w="9525">
              <a:noFill/>
              <a:round/>
              <a:headEnd/>
              <a:tailEnd/>
            </a:ln>
          </p:spPr>
          <p:txBody>
            <a:bodyPr/>
            <a:lstStyle/>
            <a:p>
              <a:endParaRPr lang="en-US"/>
            </a:p>
          </p:txBody>
        </p:sp>
        <p:sp>
          <p:nvSpPr>
            <p:cNvPr id="181748" name="Freeform 500"/>
            <p:cNvSpPr>
              <a:spLocks noChangeAspect="1"/>
            </p:cNvSpPr>
            <p:nvPr/>
          </p:nvSpPr>
          <p:spPr bwMode="auto">
            <a:xfrm>
              <a:off x="3486" y="2655"/>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chemeClr val="accent2"/>
            </a:solidFill>
            <a:ln w="9525">
              <a:noFill/>
              <a:round/>
              <a:headEnd/>
              <a:tailEnd/>
            </a:ln>
          </p:spPr>
          <p:txBody>
            <a:bodyPr/>
            <a:lstStyle/>
            <a:p>
              <a:endParaRPr lang="en-US"/>
            </a:p>
          </p:txBody>
        </p:sp>
        <p:sp>
          <p:nvSpPr>
            <p:cNvPr id="181749" name="Freeform 501"/>
            <p:cNvSpPr>
              <a:spLocks noChangeAspect="1"/>
            </p:cNvSpPr>
            <p:nvPr/>
          </p:nvSpPr>
          <p:spPr bwMode="auto">
            <a:xfrm>
              <a:off x="3486" y="2647"/>
              <a:ext cx="78" cy="101"/>
            </a:xfrm>
            <a:custGeom>
              <a:avLst/>
              <a:gdLst/>
              <a:ahLst/>
              <a:cxnLst>
                <a:cxn ang="0">
                  <a:pos x="37" y="67"/>
                </a:cxn>
                <a:cxn ang="0">
                  <a:pos x="52" y="67"/>
                </a:cxn>
                <a:cxn ang="0">
                  <a:pos x="15" y="0"/>
                </a:cxn>
                <a:cxn ang="0">
                  <a:pos x="0" y="8"/>
                </a:cxn>
                <a:cxn ang="0">
                  <a:pos x="37" y="67"/>
                </a:cxn>
              </a:cxnLst>
              <a:rect l="0" t="0" r="r" b="b"/>
              <a:pathLst>
                <a:path w="52" h="67">
                  <a:moveTo>
                    <a:pt x="37" y="67"/>
                  </a:moveTo>
                  <a:lnTo>
                    <a:pt x="52" y="67"/>
                  </a:lnTo>
                  <a:lnTo>
                    <a:pt x="15" y="0"/>
                  </a:lnTo>
                  <a:lnTo>
                    <a:pt x="0" y="8"/>
                  </a:lnTo>
                  <a:lnTo>
                    <a:pt x="37" y="67"/>
                  </a:lnTo>
                  <a:close/>
                </a:path>
              </a:pathLst>
            </a:custGeom>
            <a:solidFill>
              <a:schemeClr val="accent2"/>
            </a:solidFill>
            <a:ln w="9525">
              <a:noFill/>
              <a:round/>
              <a:headEnd/>
              <a:tailEnd/>
            </a:ln>
          </p:spPr>
          <p:txBody>
            <a:bodyPr/>
            <a:lstStyle/>
            <a:p>
              <a:endParaRPr lang="en-US"/>
            </a:p>
          </p:txBody>
        </p:sp>
        <p:sp>
          <p:nvSpPr>
            <p:cNvPr id="181750" name="Freeform 502"/>
            <p:cNvSpPr>
              <a:spLocks noChangeAspect="1"/>
            </p:cNvSpPr>
            <p:nvPr/>
          </p:nvSpPr>
          <p:spPr bwMode="auto">
            <a:xfrm>
              <a:off x="3523" y="2714"/>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751" name="Freeform 503"/>
            <p:cNvSpPr>
              <a:spLocks noChangeAspect="1"/>
            </p:cNvSpPr>
            <p:nvPr/>
          </p:nvSpPr>
          <p:spPr bwMode="auto">
            <a:xfrm>
              <a:off x="3523" y="2714"/>
              <a:ext cx="66" cy="99"/>
            </a:xfrm>
            <a:custGeom>
              <a:avLst/>
              <a:gdLst/>
              <a:ahLst/>
              <a:cxnLst>
                <a:cxn ang="0">
                  <a:pos x="29" y="66"/>
                </a:cxn>
                <a:cxn ang="0">
                  <a:pos x="44" y="59"/>
                </a:cxn>
                <a:cxn ang="0">
                  <a:pos x="15" y="0"/>
                </a:cxn>
                <a:cxn ang="0">
                  <a:pos x="0" y="0"/>
                </a:cxn>
                <a:cxn ang="0">
                  <a:pos x="29" y="66"/>
                </a:cxn>
              </a:cxnLst>
              <a:rect l="0" t="0" r="r" b="b"/>
              <a:pathLst>
                <a:path w="44" h="66">
                  <a:moveTo>
                    <a:pt x="29" y="66"/>
                  </a:moveTo>
                  <a:lnTo>
                    <a:pt x="44" y="59"/>
                  </a:lnTo>
                  <a:lnTo>
                    <a:pt x="15" y="0"/>
                  </a:lnTo>
                  <a:lnTo>
                    <a:pt x="0" y="0"/>
                  </a:lnTo>
                  <a:lnTo>
                    <a:pt x="29" y="66"/>
                  </a:lnTo>
                  <a:close/>
                </a:path>
              </a:pathLst>
            </a:custGeom>
            <a:solidFill>
              <a:schemeClr val="accent2"/>
            </a:solidFill>
            <a:ln w="9525">
              <a:noFill/>
              <a:round/>
              <a:headEnd/>
              <a:tailEnd/>
            </a:ln>
          </p:spPr>
          <p:txBody>
            <a:bodyPr/>
            <a:lstStyle/>
            <a:p>
              <a:endParaRPr lang="en-US"/>
            </a:p>
          </p:txBody>
        </p:sp>
        <p:sp>
          <p:nvSpPr>
            <p:cNvPr id="181752" name="Freeform 504"/>
            <p:cNvSpPr>
              <a:spLocks noChangeAspect="1"/>
            </p:cNvSpPr>
            <p:nvPr/>
          </p:nvSpPr>
          <p:spPr bwMode="auto">
            <a:xfrm>
              <a:off x="3552" y="2780"/>
              <a:ext cx="23" cy="2"/>
            </a:xfrm>
            <a:custGeom>
              <a:avLst/>
              <a:gdLst/>
              <a:ahLst/>
              <a:cxnLst>
                <a:cxn ang="0">
                  <a:pos x="0" y="0"/>
                </a:cxn>
                <a:cxn ang="0">
                  <a:pos x="0" y="0"/>
                </a:cxn>
                <a:cxn ang="0">
                  <a:pos x="0" y="0"/>
                </a:cxn>
                <a:cxn ang="0">
                  <a:pos x="15" y="0"/>
                </a:cxn>
                <a:cxn ang="0">
                  <a:pos x="0" y="0"/>
                </a:cxn>
              </a:cxnLst>
              <a:rect l="0" t="0" r="r" b="b"/>
              <a:pathLst>
                <a:path w="15">
                  <a:moveTo>
                    <a:pt x="0" y="0"/>
                  </a:moveTo>
                  <a:lnTo>
                    <a:pt x="0" y="0"/>
                  </a:lnTo>
                  <a:lnTo>
                    <a:pt x="0" y="0"/>
                  </a:lnTo>
                  <a:lnTo>
                    <a:pt x="15" y="0"/>
                  </a:lnTo>
                  <a:lnTo>
                    <a:pt x="0" y="0"/>
                  </a:lnTo>
                  <a:close/>
                </a:path>
              </a:pathLst>
            </a:custGeom>
            <a:solidFill>
              <a:schemeClr val="accent2"/>
            </a:solidFill>
            <a:ln w="9525">
              <a:noFill/>
              <a:round/>
              <a:headEnd/>
              <a:tailEnd/>
            </a:ln>
          </p:spPr>
          <p:txBody>
            <a:bodyPr/>
            <a:lstStyle/>
            <a:p>
              <a:endParaRPr lang="en-US"/>
            </a:p>
          </p:txBody>
        </p:sp>
        <p:sp>
          <p:nvSpPr>
            <p:cNvPr id="181753" name="Freeform 505"/>
            <p:cNvSpPr>
              <a:spLocks noChangeAspect="1"/>
            </p:cNvSpPr>
            <p:nvPr/>
          </p:nvSpPr>
          <p:spPr bwMode="auto">
            <a:xfrm>
              <a:off x="3552" y="2773"/>
              <a:ext cx="78" cy="99"/>
            </a:xfrm>
            <a:custGeom>
              <a:avLst/>
              <a:gdLst/>
              <a:ahLst/>
              <a:cxnLst>
                <a:cxn ang="0">
                  <a:pos x="37" y="66"/>
                </a:cxn>
                <a:cxn ang="0">
                  <a:pos x="52" y="59"/>
                </a:cxn>
                <a:cxn ang="0">
                  <a:pos x="15" y="0"/>
                </a:cxn>
                <a:cxn ang="0">
                  <a:pos x="0" y="7"/>
                </a:cxn>
                <a:cxn ang="0">
                  <a:pos x="37" y="66"/>
                </a:cxn>
              </a:cxnLst>
              <a:rect l="0" t="0" r="r" b="b"/>
              <a:pathLst>
                <a:path w="52" h="66">
                  <a:moveTo>
                    <a:pt x="37" y="66"/>
                  </a:moveTo>
                  <a:lnTo>
                    <a:pt x="52" y="59"/>
                  </a:lnTo>
                  <a:lnTo>
                    <a:pt x="15" y="0"/>
                  </a:lnTo>
                  <a:lnTo>
                    <a:pt x="0" y="7"/>
                  </a:lnTo>
                  <a:lnTo>
                    <a:pt x="37" y="66"/>
                  </a:lnTo>
                  <a:close/>
                </a:path>
              </a:pathLst>
            </a:custGeom>
            <a:solidFill>
              <a:schemeClr val="accent2"/>
            </a:solidFill>
            <a:ln w="9525">
              <a:noFill/>
              <a:round/>
              <a:headEnd/>
              <a:tailEnd/>
            </a:ln>
          </p:spPr>
          <p:txBody>
            <a:bodyPr/>
            <a:lstStyle/>
            <a:p>
              <a:endParaRPr lang="en-US"/>
            </a:p>
          </p:txBody>
        </p:sp>
        <p:sp>
          <p:nvSpPr>
            <p:cNvPr id="181754" name="Freeform 506"/>
            <p:cNvSpPr>
              <a:spLocks noChangeAspect="1"/>
            </p:cNvSpPr>
            <p:nvPr/>
          </p:nvSpPr>
          <p:spPr bwMode="auto">
            <a:xfrm>
              <a:off x="3589" y="2839"/>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accent2"/>
            </a:solidFill>
            <a:ln w="9525">
              <a:noFill/>
              <a:round/>
              <a:headEnd/>
              <a:tailEnd/>
            </a:ln>
          </p:spPr>
          <p:txBody>
            <a:bodyPr/>
            <a:lstStyle/>
            <a:p>
              <a:endParaRPr lang="en-US"/>
            </a:p>
          </p:txBody>
        </p:sp>
        <p:sp>
          <p:nvSpPr>
            <p:cNvPr id="181755" name="Freeform 507"/>
            <p:cNvSpPr>
              <a:spLocks noChangeAspect="1"/>
            </p:cNvSpPr>
            <p:nvPr/>
          </p:nvSpPr>
          <p:spPr bwMode="auto">
            <a:xfrm>
              <a:off x="3589" y="2832"/>
              <a:ext cx="66" cy="99"/>
            </a:xfrm>
            <a:custGeom>
              <a:avLst/>
              <a:gdLst/>
              <a:ahLst/>
              <a:cxnLst>
                <a:cxn ang="0">
                  <a:pos x="37" y="66"/>
                </a:cxn>
                <a:cxn ang="0">
                  <a:pos x="44" y="59"/>
                </a:cxn>
                <a:cxn ang="0">
                  <a:pos x="15" y="0"/>
                </a:cxn>
                <a:cxn ang="0">
                  <a:pos x="0" y="7"/>
                </a:cxn>
                <a:cxn ang="0">
                  <a:pos x="37" y="66"/>
                </a:cxn>
              </a:cxnLst>
              <a:rect l="0" t="0" r="r" b="b"/>
              <a:pathLst>
                <a:path w="44" h="66">
                  <a:moveTo>
                    <a:pt x="37" y="66"/>
                  </a:moveTo>
                  <a:lnTo>
                    <a:pt x="44" y="59"/>
                  </a:lnTo>
                  <a:lnTo>
                    <a:pt x="15" y="0"/>
                  </a:lnTo>
                  <a:lnTo>
                    <a:pt x="0" y="7"/>
                  </a:lnTo>
                  <a:lnTo>
                    <a:pt x="37" y="66"/>
                  </a:lnTo>
                  <a:close/>
                </a:path>
              </a:pathLst>
            </a:custGeom>
            <a:solidFill>
              <a:schemeClr val="accent2"/>
            </a:solidFill>
            <a:ln w="9525">
              <a:noFill/>
              <a:round/>
              <a:headEnd/>
              <a:tailEnd/>
            </a:ln>
          </p:spPr>
          <p:txBody>
            <a:bodyPr/>
            <a:lstStyle/>
            <a:p>
              <a:endParaRPr lang="en-US"/>
            </a:p>
          </p:txBody>
        </p:sp>
        <p:sp>
          <p:nvSpPr>
            <p:cNvPr id="181756" name="Freeform 508"/>
            <p:cNvSpPr>
              <a:spLocks noChangeAspect="1"/>
            </p:cNvSpPr>
            <p:nvPr/>
          </p:nvSpPr>
          <p:spPr bwMode="auto">
            <a:xfrm>
              <a:off x="3626" y="2898"/>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757" name="Freeform 509"/>
            <p:cNvSpPr>
              <a:spLocks noChangeAspect="1"/>
            </p:cNvSpPr>
            <p:nvPr/>
          </p:nvSpPr>
          <p:spPr bwMode="auto">
            <a:xfrm>
              <a:off x="3626" y="2891"/>
              <a:ext cx="66" cy="89"/>
            </a:xfrm>
            <a:custGeom>
              <a:avLst/>
              <a:gdLst/>
              <a:ahLst/>
              <a:cxnLst>
                <a:cxn ang="0">
                  <a:pos x="30" y="59"/>
                </a:cxn>
                <a:cxn ang="0">
                  <a:pos x="44" y="51"/>
                </a:cxn>
                <a:cxn ang="0">
                  <a:pos x="7" y="0"/>
                </a:cxn>
                <a:cxn ang="0">
                  <a:pos x="0" y="7"/>
                </a:cxn>
                <a:cxn ang="0">
                  <a:pos x="30" y="59"/>
                </a:cxn>
              </a:cxnLst>
              <a:rect l="0" t="0" r="r" b="b"/>
              <a:pathLst>
                <a:path w="44" h="59">
                  <a:moveTo>
                    <a:pt x="30" y="59"/>
                  </a:moveTo>
                  <a:lnTo>
                    <a:pt x="44" y="51"/>
                  </a:lnTo>
                  <a:lnTo>
                    <a:pt x="7" y="0"/>
                  </a:lnTo>
                  <a:lnTo>
                    <a:pt x="0" y="7"/>
                  </a:lnTo>
                  <a:lnTo>
                    <a:pt x="30" y="59"/>
                  </a:lnTo>
                  <a:close/>
                </a:path>
              </a:pathLst>
            </a:custGeom>
            <a:solidFill>
              <a:schemeClr val="accent2"/>
            </a:solidFill>
            <a:ln w="9525">
              <a:noFill/>
              <a:round/>
              <a:headEnd/>
              <a:tailEnd/>
            </a:ln>
          </p:spPr>
          <p:txBody>
            <a:bodyPr/>
            <a:lstStyle/>
            <a:p>
              <a:endParaRPr lang="en-US"/>
            </a:p>
          </p:txBody>
        </p:sp>
        <p:sp>
          <p:nvSpPr>
            <p:cNvPr id="181758" name="Freeform 510"/>
            <p:cNvSpPr>
              <a:spLocks noChangeAspect="1"/>
            </p:cNvSpPr>
            <p:nvPr/>
          </p:nvSpPr>
          <p:spPr bwMode="auto">
            <a:xfrm>
              <a:off x="3656" y="2942"/>
              <a:ext cx="66" cy="89"/>
            </a:xfrm>
            <a:custGeom>
              <a:avLst/>
              <a:gdLst/>
              <a:ahLst/>
              <a:cxnLst>
                <a:cxn ang="0">
                  <a:pos x="36" y="59"/>
                </a:cxn>
                <a:cxn ang="0">
                  <a:pos x="44" y="52"/>
                </a:cxn>
                <a:cxn ang="0">
                  <a:pos x="14" y="0"/>
                </a:cxn>
                <a:cxn ang="0">
                  <a:pos x="0" y="8"/>
                </a:cxn>
                <a:cxn ang="0">
                  <a:pos x="36" y="59"/>
                </a:cxn>
              </a:cxnLst>
              <a:rect l="0" t="0" r="r" b="b"/>
              <a:pathLst>
                <a:path w="44" h="59">
                  <a:moveTo>
                    <a:pt x="36" y="59"/>
                  </a:moveTo>
                  <a:lnTo>
                    <a:pt x="44" y="52"/>
                  </a:lnTo>
                  <a:lnTo>
                    <a:pt x="14" y="0"/>
                  </a:lnTo>
                  <a:lnTo>
                    <a:pt x="0" y="8"/>
                  </a:lnTo>
                  <a:lnTo>
                    <a:pt x="36" y="59"/>
                  </a:lnTo>
                  <a:close/>
                </a:path>
              </a:pathLst>
            </a:custGeom>
            <a:solidFill>
              <a:schemeClr val="accent2"/>
            </a:solidFill>
            <a:ln w="9525">
              <a:noFill/>
              <a:round/>
              <a:headEnd/>
              <a:tailEnd/>
            </a:ln>
          </p:spPr>
          <p:txBody>
            <a:bodyPr/>
            <a:lstStyle/>
            <a:p>
              <a:endParaRPr lang="en-US"/>
            </a:p>
          </p:txBody>
        </p:sp>
        <p:sp>
          <p:nvSpPr>
            <p:cNvPr id="181759" name="Freeform 511"/>
            <p:cNvSpPr>
              <a:spLocks noChangeAspect="1"/>
            </p:cNvSpPr>
            <p:nvPr/>
          </p:nvSpPr>
          <p:spPr bwMode="auto">
            <a:xfrm>
              <a:off x="3692" y="3001"/>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accent2"/>
            </a:solidFill>
            <a:ln w="9525">
              <a:noFill/>
              <a:round/>
              <a:headEnd/>
              <a:tailEnd/>
            </a:ln>
          </p:spPr>
          <p:txBody>
            <a:bodyPr/>
            <a:lstStyle/>
            <a:p>
              <a:endParaRPr lang="en-US"/>
            </a:p>
          </p:txBody>
        </p:sp>
        <p:sp>
          <p:nvSpPr>
            <p:cNvPr id="181760" name="Freeform 512"/>
            <p:cNvSpPr>
              <a:spLocks noChangeAspect="1"/>
            </p:cNvSpPr>
            <p:nvPr/>
          </p:nvSpPr>
          <p:spPr bwMode="auto">
            <a:xfrm>
              <a:off x="3692" y="2994"/>
              <a:ext cx="68" cy="77"/>
            </a:xfrm>
            <a:custGeom>
              <a:avLst/>
              <a:gdLst/>
              <a:ahLst/>
              <a:cxnLst>
                <a:cxn ang="0">
                  <a:pos x="30" y="51"/>
                </a:cxn>
                <a:cxn ang="0">
                  <a:pos x="45" y="44"/>
                </a:cxn>
                <a:cxn ang="0">
                  <a:pos x="8" y="0"/>
                </a:cxn>
                <a:cxn ang="0">
                  <a:pos x="0" y="7"/>
                </a:cxn>
                <a:cxn ang="0">
                  <a:pos x="30" y="51"/>
                </a:cxn>
              </a:cxnLst>
              <a:rect l="0" t="0" r="r" b="b"/>
              <a:pathLst>
                <a:path w="45" h="51">
                  <a:moveTo>
                    <a:pt x="30" y="51"/>
                  </a:moveTo>
                  <a:lnTo>
                    <a:pt x="45" y="44"/>
                  </a:lnTo>
                  <a:lnTo>
                    <a:pt x="8" y="0"/>
                  </a:lnTo>
                  <a:lnTo>
                    <a:pt x="0" y="7"/>
                  </a:lnTo>
                  <a:lnTo>
                    <a:pt x="30" y="51"/>
                  </a:lnTo>
                  <a:close/>
                </a:path>
              </a:pathLst>
            </a:custGeom>
            <a:solidFill>
              <a:schemeClr val="accent2"/>
            </a:solidFill>
            <a:ln w="9525">
              <a:noFill/>
              <a:round/>
              <a:headEnd/>
              <a:tailEnd/>
            </a:ln>
          </p:spPr>
          <p:txBody>
            <a:bodyPr/>
            <a:lstStyle/>
            <a:p>
              <a:endParaRPr lang="en-US"/>
            </a:p>
          </p:txBody>
        </p:sp>
        <p:sp>
          <p:nvSpPr>
            <p:cNvPr id="181761" name="Freeform 513"/>
            <p:cNvSpPr>
              <a:spLocks noChangeAspect="1"/>
            </p:cNvSpPr>
            <p:nvPr/>
          </p:nvSpPr>
          <p:spPr bwMode="auto">
            <a:xfrm>
              <a:off x="3722" y="3045"/>
              <a:ext cx="11" cy="2"/>
            </a:xfrm>
            <a:custGeom>
              <a:avLst/>
              <a:gdLst/>
              <a:ahLst/>
              <a:cxnLst>
                <a:cxn ang="0">
                  <a:pos x="0" y="0"/>
                </a:cxn>
                <a:cxn ang="0">
                  <a:pos x="0" y="0"/>
                </a:cxn>
                <a:cxn ang="0">
                  <a:pos x="0" y="0"/>
                </a:cxn>
                <a:cxn ang="0">
                  <a:pos x="7" y="0"/>
                </a:cxn>
                <a:cxn ang="0">
                  <a:pos x="0" y="0"/>
                </a:cxn>
              </a:cxnLst>
              <a:rect l="0" t="0" r="r" b="b"/>
              <a:pathLst>
                <a:path w="7">
                  <a:moveTo>
                    <a:pt x="0" y="0"/>
                  </a:moveTo>
                  <a:lnTo>
                    <a:pt x="0" y="0"/>
                  </a:lnTo>
                  <a:lnTo>
                    <a:pt x="0" y="0"/>
                  </a:lnTo>
                  <a:lnTo>
                    <a:pt x="7" y="0"/>
                  </a:lnTo>
                  <a:lnTo>
                    <a:pt x="0" y="0"/>
                  </a:lnTo>
                  <a:close/>
                </a:path>
              </a:pathLst>
            </a:custGeom>
            <a:solidFill>
              <a:schemeClr val="accent2"/>
            </a:solidFill>
            <a:ln w="9525">
              <a:noFill/>
              <a:round/>
              <a:headEnd/>
              <a:tailEnd/>
            </a:ln>
          </p:spPr>
          <p:txBody>
            <a:bodyPr/>
            <a:lstStyle/>
            <a:p>
              <a:endParaRPr lang="en-US"/>
            </a:p>
          </p:txBody>
        </p:sp>
        <p:sp>
          <p:nvSpPr>
            <p:cNvPr id="181762" name="Freeform 514"/>
            <p:cNvSpPr>
              <a:spLocks noChangeAspect="1"/>
            </p:cNvSpPr>
            <p:nvPr/>
          </p:nvSpPr>
          <p:spPr bwMode="auto">
            <a:xfrm>
              <a:off x="3722" y="3038"/>
              <a:ext cx="66" cy="78"/>
            </a:xfrm>
            <a:custGeom>
              <a:avLst/>
              <a:gdLst/>
              <a:ahLst/>
              <a:cxnLst>
                <a:cxn ang="0">
                  <a:pos x="37" y="52"/>
                </a:cxn>
                <a:cxn ang="0">
                  <a:pos x="44" y="44"/>
                </a:cxn>
                <a:cxn ang="0">
                  <a:pos x="15" y="0"/>
                </a:cxn>
                <a:cxn ang="0">
                  <a:pos x="0" y="7"/>
                </a:cxn>
                <a:cxn ang="0">
                  <a:pos x="37" y="52"/>
                </a:cxn>
              </a:cxnLst>
              <a:rect l="0" t="0" r="r" b="b"/>
              <a:pathLst>
                <a:path w="44" h="52">
                  <a:moveTo>
                    <a:pt x="37" y="52"/>
                  </a:moveTo>
                  <a:lnTo>
                    <a:pt x="44" y="44"/>
                  </a:lnTo>
                  <a:lnTo>
                    <a:pt x="15" y="0"/>
                  </a:lnTo>
                  <a:lnTo>
                    <a:pt x="0" y="7"/>
                  </a:lnTo>
                  <a:lnTo>
                    <a:pt x="37" y="52"/>
                  </a:lnTo>
                  <a:close/>
                </a:path>
              </a:pathLst>
            </a:custGeom>
            <a:solidFill>
              <a:schemeClr val="accent2"/>
            </a:solidFill>
            <a:ln w="9525">
              <a:noFill/>
              <a:round/>
              <a:headEnd/>
              <a:tailEnd/>
            </a:ln>
          </p:spPr>
          <p:txBody>
            <a:bodyPr/>
            <a:lstStyle/>
            <a:p>
              <a:endParaRPr lang="en-US"/>
            </a:p>
          </p:txBody>
        </p:sp>
        <p:sp>
          <p:nvSpPr>
            <p:cNvPr id="181763" name="Freeform 515"/>
            <p:cNvSpPr>
              <a:spLocks noChangeAspect="1"/>
            </p:cNvSpPr>
            <p:nvPr/>
          </p:nvSpPr>
          <p:spPr bwMode="auto">
            <a:xfrm>
              <a:off x="3759" y="3082"/>
              <a:ext cx="66" cy="78"/>
            </a:xfrm>
            <a:custGeom>
              <a:avLst/>
              <a:gdLst/>
              <a:ahLst/>
              <a:cxnLst>
                <a:cxn ang="0">
                  <a:pos x="29" y="52"/>
                </a:cxn>
                <a:cxn ang="0">
                  <a:pos x="44" y="37"/>
                </a:cxn>
                <a:cxn ang="0">
                  <a:pos x="7" y="0"/>
                </a:cxn>
                <a:cxn ang="0">
                  <a:pos x="0" y="8"/>
                </a:cxn>
                <a:cxn ang="0">
                  <a:pos x="29" y="52"/>
                </a:cxn>
              </a:cxnLst>
              <a:rect l="0" t="0" r="r" b="b"/>
              <a:pathLst>
                <a:path w="44" h="52">
                  <a:moveTo>
                    <a:pt x="29" y="52"/>
                  </a:moveTo>
                  <a:lnTo>
                    <a:pt x="44" y="37"/>
                  </a:lnTo>
                  <a:lnTo>
                    <a:pt x="7" y="0"/>
                  </a:lnTo>
                  <a:lnTo>
                    <a:pt x="0" y="8"/>
                  </a:lnTo>
                  <a:lnTo>
                    <a:pt x="29" y="52"/>
                  </a:lnTo>
                  <a:close/>
                </a:path>
              </a:pathLst>
            </a:custGeom>
            <a:solidFill>
              <a:schemeClr val="accent2"/>
            </a:solidFill>
            <a:ln w="9525">
              <a:noFill/>
              <a:round/>
              <a:headEnd/>
              <a:tailEnd/>
            </a:ln>
          </p:spPr>
          <p:txBody>
            <a:bodyPr/>
            <a:lstStyle/>
            <a:p>
              <a:endParaRPr lang="en-US"/>
            </a:p>
          </p:txBody>
        </p:sp>
        <p:sp>
          <p:nvSpPr>
            <p:cNvPr id="181764" name="Freeform 516"/>
            <p:cNvSpPr>
              <a:spLocks noChangeAspect="1"/>
            </p:cNvSpPr>
            <p:nvPr/>
          </p:nvSpPr>
          <p:spPr bwMode="auto">
            <a:xfrm>
              <a:off x="3788" y="3127"/>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chemeClr val="accent2"/>
            </a:solidFill>
            <a:ln w="9525">
              <a:noFill/>
              <a:round/>
              <a:headEnd/>
              <a:tailEnd/>
            </a:ln>
          </p:spPr>
          <p:txBody>
            <a:bodyPr/>
            <a:lstStyle/>
            <a:p>
              <a:endParaRPr lang="en-US"/>
            </a:p>
          </p:txBody>
        </p:sp>
        <p:sp>
          <p:nvSpPr>
            <p:cNvPr id="181765" name="Freeform 517"/>
            <p:cNvSpPr>
              <a:spLocks noChangeAspect="1"/>
            </p:cNvSpPr>
            <p:nvPr/>
          </p:nvSpPr>
          <p:spPr bwMode="auto">
            <a:xfrm>
              <a:off x="3788" y="3119"/>
              <a:ext cx="66" cy="78"/>
            </a:xfrm>
            <a:custGeom>
              <a:avLst/>
              <a:gdLst/>
              <a:ahLst/>
              <a:cxnLst>
                <a:cxn ang="0">
                  <a:pos x="37" y="52"/>
                </a:cxn>
                <a:cxn ang="0">
                  <a:pos x="44" y="37"/>
                </a:cxn>
                <a:cxn ang="0">
                  <a:pos x="15" y="0"/>
                </a:cxn>
                <a:cxn ang="0">
                  <a:pos x="0" y="15"/>
                </a:cxn>
                <a:cxn ang="0">
                  <a:pos x="37" y="52"/>
                </a:cxn>
              </a:cxnLst>
              <a:rect l="0" t="0" r="r" b="b"/>
              <a:pathLst>
                <a:path w="44" h="52">
                  <a:moveTo>
                    <a:pt x="37" y="52"/>
                  </a:moveTo>
                  <a:lnTo>
                    <a:pt x="44" y="37"/>
                  </a:lnTo>
                  <a:lnTo>
                    <a:pt x="15" y="0"/>
                  </a:lnTo>
                  <a:lnTo>
                    <a:pt x="0" y="15"/>
                  </a:lnTo>
                  <a:lnTo>
                    <a:pt x="37" y="52"/>
                  </a:lnTo>
                  <a:close/>
                </a:path>
              </a:pathLst>
            </a:custGeom>
            <a:solidFill>
              <a:schemeClr val="accent2"/>
            </a:solidFill>
            <a:ln w="9525">
              <a:noFill/>
              <a:round/>
              <a:headEnd/>
              <a:tailEnd/>
            </a:ln>
          </p:spPr>
          <p:txBody>
            <a:bodyPr/>
            <a:lstStyle/>
            <a:p>
              <a:endParaRPr lang="en-US"/>
            </a:p>
          </p:txBody>
        </p:sp>
        <p:sp>
          <p:nvSpPr>
            <p:cNvPr id="181766" name="Freeform 518"/>
            <p:cNvSpPr>
              <a:spLocks noChangeAspect="1"/>
            </p:cNvSpPr>
            <p:nvPr/>
          </p:nvSpPr>
          <p:spPr bwMode="auto">
            <a:xfrm>
              <a:off x="3825" y="3163"/>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chemeClr val="accent2"/>
            </a:solidFill>
            <a:ln w="9525">
              <a:noFill/>
              <a:round/>
              <a:headEnd/>
              <a:tailEnd/>
            </a:ln>
          </p:spPr>
          <p:txBody>
            <a:bodyPr/>
            <a:lstStyle/>
            <a:p>
              <a:endParaRPr lang="en-US"/>
            </a:p>
          </p:txBody>
        </p:sp>
        <p:sp>
          <p:nvSpPr>
            <p:cNvPr id="181767" name="Freeform 519"/>
            <p:cNvSpPr>
              <a:spLocks noChangeAspect="1"/>
            </p:cNvSpPr>
            <p:nvPr/>
          </p:nvSpPr>
          <p:spPr bwMode="auto">
            <a:xfrm>
              <a:off x="3825" y="3156"/>
              <a:ext cx="66" cy="66"/>
            </a:xfrm>
            <a:custGeom>
              <a:avLst/>
              <a:gdLst/>
              <a:ahLst/>
              <a:cxnLst>
                <a:cxn ang="0">
                  <a:pos x="29" y="44"/>
                </a:cxn>
                <a:cxn ang="0">
                  <a:pos x="44" y="37"/>
                </a:cxn>
                <a:cxn ang="0">
                  <a:pos x="7" y="0"/>
                </a:cxn>
                <a:cxn ang="0">
                  <a:pos x="0" y="15"/>
                </a:cxn>
                <a:cxn ang="0">
                  <a:pos x="29" y="44"/>
                </a:cxn>
              </a:cxnLst>
              <a:rect l="0" t="0" r="r" b="b"/>
              <a:pathLst>
                <a:path w="44" h="44">
                  <a:moveTo>
                    <a:pt x="29" y="44"/>
                  </a:moveTo>
                  <a:lnTo>
                    <a:pt x="44" y="37"/>
                  </a:lnTo>
                  <a:lnTo>
                    <a:pt x="7" y="0"/>
                  </a:lnTo>
                  <a:lnTo>
                    <a:pt x="0" y="15"/>
                  </a:lnTo>
                  <a:lnTo>
                    <a:pt x="29" y="44"/>
                  </a:lnTo>
                  <a:close/>
                </a:path>
              </a:pathLst>
            </a:custGeom>
            <a:solidFill>
              <a:schemeClr val="accent2"/>
            </a:solidFill>
            <a:ln w="9525">
              <a:noFill/>
              <a:round/>
              <a:headEnd/>
              <a:tailEnd/>
            </a:ln>
          </p:spPr>
          <p:txBody>
            <a:bodyPr/>
            <a:lstStyle/>
            <a:p>
              <a:endParaRPr lang="en-US"/>
            </a:p>
          </p:txBody>
        </p:sp>
        <p:sp>
          <p:nvSpPr>
            <p:cNvPr id="181768" name="Freeform 520"/>
            <p:cNvSpPr>
              <a:spLocks noChangeAspect="1"/>
            </p:cNvSpPr>
            <p:nvPr/>
          </p:nvSpPr>
          <p:spPr bwMode="auto">
            <a:xfrm>
              <a:off x="3854" y="3200"/>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accent2"/>
            </a:solidFill>
            <a:ln w="9525">
              <a:noFill/>
              <a:round/>
              <a:headEnd/>
              <a:tailEnd/>
            </a:ln>
          </p:spPr>
          <p:txBody>
            <a:bodyPr/>
            <a:lstStyle/>
            <a:p>
              <a:endParaRPr lang="en-US"/>
            </a:p>
          </p:txBody>
        </p:sp>
        <p:sp>
          <p:nvSpPr>
            <p:cNvPr id="181769" name="Freeform 521"/>
            <p:cNvSpPr>
              <a:spLocks noChangeAspect="1"/>
            </p:cNvSpPr>
            <p:nvPr/>
          </p:nvSpPr>
          <p:spPr bwMode="auto">
            <a:xfrm>
              <a:off x="3854" y="3193"/>
              <a:ext cx="68" cy="56"/>
            </a:xfrm>
            <a:custGeom>
              <a:avLst/>
              <a:gdLst/>
              <a:ahLst/>
              <a:cxnLst>
                <a:cxn ang="0">
                  <a:pos x="37" y="37"/>
                </a:cxn>
                <a:cxn ang="0">
                  <a:pos x="45" y="29"/>
                </a:cxn>
                <a:cxn ang="0">
                  <a:pos x="15" y="0"/>
                </a:cxn>
                <a:cxn ang="0">
                  <a:pos x="0" y="7"/>
                </a:cxn>
                <a:cxn ang="0">
                  <a:pos x="37" y="37"/>
                </a:cxn>
              </a:cxnLst>
              <a:rect l="0" t="0" r="r" b="b"/>
              <a:pathLst>
                <a:path w="45" h="37">
                  <a:moveTo>
                    <a:pt x="37" y="37"/>
                  </a:moveTo>
                  <a:lnTo>
                    <a:pt x="45" y="29"/>
                  </a:lnTo>
                  <a:lnTo>
                    <a:pt x="15" y="0"/>
                  </a:lnTo>
                  <a:lnTo>
                    <a:pt x="0" y="7"/>
                  </a:lnTo>
                  <a:lnTo>
                    <a:pt x="37" y="37"/>
                  </a:lnTo>
                  <a:close/>
                </a:path>
              </a:pathLst>
            </a:custGeom>
            <a:solidFill>
              <a:schemeClr val="accent2"/>
            </a:solidFill>
            <a:ln w="9525">
              <a:noFill/>
              <a:round/>
              <a:headEnd/>
              <a:tailEnd/>
            </a:ln>
          </p:spPr>
          <p:txBody>
            <a:bodyPr/>
            <a:lstStyle/>
            <a:p>
              <a:endParaRPr lang="en-US"/>
            </a:p>
          </p:txBody>
        </p:sp>
        <p:sp>
          <p:nvSpPr>
            <p:cNvPr id="181770" name="Freeform 522"/>
            <p:cNvSpPr>
              <a:spLocks noChangeAspect="1"/>
            </p:cNvSpPr>
            <p:nvPr/>
          </p:nvSpPr>
          <p:spPr bwMode="auto">
            <a:xfrm>
              <a:off x="3891" y="3230"/>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accent2"/>
            </a:solidFill>
            <a:ln w="9525">
              <a:noFill/>
              <a:round/>
              <a:headEnd/>
              <a:tailEnd/>
            </a:ln>
          </p:spPr>
          <p:txBody>
            <a:bodyPr/>
            <a:lstStyle/>
            <a:p>
              <a:endParaRPr lang="en-US"/>
            </a:p>
          </p:txBody>
        </p:sp>
        <p:sp>
          <p:nvSpPr>
            <p:cNvPr id="181771" name="Freeform 523"/>
            <p:cNvSpPr>
              <a:spLocks noChangeAspect="1"/>
            </p:cNvSpPr>
            <p:nvPr/>
          </p:nvSpPr>
          <p:spPr bwMode="auto">
            <a:xfrm>
              <a:off x="3891" y="3222"/>
              <a:ext cx="68" cy="56"/>
            </a:xfrm>
            <a:custGeom>
              <a:avLst/>
              <a:gdLst/>
              <a:ahLst/>
              <a:cxnLst>
                <a:cxn ang="0">
                  <a:pos x="30" y="37"/>
                </a:cxn>
                <a:cxn ang="0">
                  <a:pos x="45" y="30"/>
                </a:cxn>
                <a:cxn ang="0">
                  <a:pos x="8" y="0"/>
                </a:cxn>
                <a:cxn ang="0">
                  <a:pos x="0" y="8"/>
                </a:cxn>
                <a:cxn ang="0">
                  <a:pos x="30" y="37"/>
                </a:cxn>
              </a:cxnLst>
              <a:rect l="0" t="0" r="r" b="b"/>
              <a:pathLst>
                <a:path w="45" h="37">
                  <a:moveTo>
                    <a:pt x="30" y="37"/>
                  </a:moveTo>
                  <a:lnTo>
                    <a:pt x="45" y="30"/>
                  </a:lnTo>
                  <a:lnTo>
                    <a:pt x="8" y="0"/>
                  </a:lnTo>
                  <a:lnTo>
                    <a:pt x="0" y="8"/>
                  </a:lnTo>
                  <a:lnTo>
                    <a:pt x="30" y="37"/>
                  </a:lnTo>
                  <a:close/>
                </a:path>
              </a:pathLst>
            </a:custGeom>
            <a:solidFill>
              <a:schemeClr val="accent2"/>
            </a:solidFill>
            <a:ln w="9525">
              <a:noFill/>
              <a:round/>
              <a:headEnd/>
              <a:tailEnd/>
            </a:ln>
          </p:spPr>
          <p:txBody>
            <a:bodyPr/>
            <a:lstStyle/>
            <a:p>
              <a:endParaRPr lang="en-US"/>
            </a:p>
          </p:txBody>
        </p:sp>
        <p:sp>
          <p:nvSpPr>
            <p:cNvPr id="181772" name="Freeform 524"/>
            <p:cNvSpPr>
              <a:spLocks noChangeAspect="1"/>
            </p:cNvSpPr>
            <p:nvPr/>
          </p:nvSpPr>
          <p:spPr bwMode="auto">
            <a:xfrm>
              <a:off x="3921" y="3252"/>
              <a:ext cx="66" cy="44"/>
            </a:xfrm>
            <a:custGeom>
              <a:avLst/>
              <a:gdLst/>
              <a:ahLst/>
              <a:cxnLst>
                <a:cxn ang="0">
                  <a:pos x="37" y="29"/>
                </a:cxn>
                <a:cxn ang="0">
                  <a:pos x="44" y="22"/>
                </a:cxn>
                <a:cxn ang="0">
                  <a:pos x="15" y="0"/>
                </a:cxn>
                <a:cxn ang="0">
                  <a:pos x="0" y="7"/>
                </a:cxn>
                <a:cxn ang="0">
                  <a:pos x="37" y="29"/>
                </a:cxn>
              </a:cxnLst>
              <a:rect l="0" t="0" r="r" b="b"/>
              <a:pathLst>
                <a:path w="44" h="29">
                  <a:moveTo>
                    <a:pt x="37" y="29"/>
                  </a:moveTo>
                  <a:lnTo>
                    <a:pt x="44" y="22"/>
                  </a:lnTo>
                  <a:lnTo>
                    <a:pt x="15" y="0"/>
                  </a:lnTo>
                  <a:lnTo>
                    <a:pt x="0" y="7"/>
                  </a:lnTo>
                  <a:lnTo>
                    <a:pt x="37" y="29"/>
                  </a:lnTo>
                  <a:close/>
                </a:path>
              </a:pathLst>
            </a:custGeom>
            <a:solidFill>
              <a:schemeClr val="accent2"/>
            </a:solidFill>
            <a:ln w="9525">
              <a:noFill/>
              <a:round/>
              <a:headEnd/>
              <a:tailEnd/>
            </a:ln>
          </p:spPr>
          <p:txBody>
            <a:bodyPr/>
            <a:lstStyle/>
            <a:p>
              <a:endParaRPr lang="en-US"/>
            </a:p>
          </p:txBody>
        </p:sp>
        <p:sp>
          <p:nvSpPr>
            <p:cNvPr id="181773" name="Freeform 525"/>
            <p:cNvSpPr>
              <a:spLocks noChangeAspect="1"/>
            </p:cNvSpPr>
            <p:nvPr/>
          </p:nvSpPr>
          <p:spPr bwMode="auto">
            <a:xfrm>
              <a:off x="3958" y="3281"/>
              <a:ext cx="11" cy="12"/>
            </a:xfrm>
            <a:custGeom>
              <a:avLst/>
              <a:gdLst/>
              <a:ahLst/>
              <a:cxnLst>
                <a:cxn ang="0">
                  <a:pos x="0" y="8"/>
                </a:cxn>
                <a:cxn ang="0">
                  <a:pos x="0" y="0"/>
                </a:cxn>
                <a:cxn ang="0">
                  <a:pos x="0" y="0"/>
                </a:cxn>
                <a:cxn ang="0">
                  <a:pos x="7" y="0"/>
                </a:cxn>
                <a:cxn ang="0">
                  <a:pos x="0" y="8"/>
                </a:cxn>
              </a:cxnLst>
              <a:rect l="0" t="0" r="r" b="b"/>
              <a:pathLst>
                <a:path w="7" h="8">
                  <a:moveTo>
                    <a:pt x="0" y="8"/>
                  </a:moveTo>
                  <a:lnTo>
                    <a:pt x="0" y="0"/>
                  </a:lnTo>
                  <a:lnTo>
                    <a:pt x="0" y="0"/>
                  </a:lnTo>
                  <a:lnTo>
                    <a:pt x="7" y="0"/>
                  </a:lnTo>
                  <a:lnTo>
                    <a:pt x="0" y="8"/>
                  </a:lnTo>
                  <a:close/>
                </a:path>
              </a:pathLst>
            </a:custGeom>
            <a:solidFill>
              <a:schemeClr val="accent2"/>
            </a:solidFill>
            <a:ln w="9525">
              <a:noFill/>
              <a:round/>
              <a:headEnd/>
              <a:tailEnd/>
            </a:ln>
          </p:spPr>
          <p:txBody>
            <a:bodyPr/>
            <a:lstStyle/>
            <a:p>
              <a:endParaRPr lang="en-US"/>
            </a:p>
          </p:txBody>
        </p:sp>
        <p:sp>
          <p:nvSpPr>
            <p:cNvPr id="181774" name="Freeform 526"/>
            <p:cNvSpPr>
              <a:spLocks noChangeAspect="1"/>
            </p:cNvSpPr>
            <p:nvPr/>
          </p:nvSpPr>
          <p:spPr bwMode="auto">
            <a:xfrm>
              <a:off x="3958" y="3274"/>
              <a:ext cx="66" cy="44"/>
            </a:xfrm>
            <a:custGeom>
              <a:avLst/>
              <a:gdLst/>
              <a:ahLst/>
              <a:cxnLst>
                <a:cxn ang="0">
                  <a:pos x="36" y="29"/>
                </a:cxn>
                <a:cxn ang="0">
                  <a:pos x="44" y="22"/>
                </a:cxn>
                <a:cxn ang="0">
                  <a:pos x="7" y="0"/>
                </a:cxn>
                <a:cxn ang="0">
                  <a:pos x="0" y="15"/>
                </a:cxn>
                <a:cxn ang="0">
                  <a:pos x="36" y="29"/>
                </a:cxn>
              </a:cxnLst>
              <a:rect l="0" t="0" r="r" b="b"/>
              <a:pathLst>
                <a:path w="44" h="29">
                  <a:moveTo>
                    <a:pt x="36" y="29"/>
                  </a:moveTo>
                  <a:lnTo>
                    <a:pt x="44" y="22"/>
                  </a:lnTo>
                  <a:lnTo>
                    <a:pt x="7" y="0"/>
                  </a:lnTo>
                  <a:lnTo>
                    <a:pt x="0" y="15"/>
                  </a:lnTo>
                  <a:lnTo>
                    <a:pt x="36" y="29"/>
                  </a:lnTo>
                  <a:close/>
                </a:path>
              </a:pathLst>
            </a:custGeom>
            <a:solidFill>
              <a:schemeClr val="accent2"/>
            </a:solidFill>
            <a:ln w="9525">
              <a:noFill/>
              <a:round/>
              <a:headEnd/>
              <a:tailEnd/>
            </a:ln>
          </p:spPr>
          <p:txBody>
            <a:bodyPr/>
            <a:lstStyle/>
            <a:p>
              <a:endParaRPr lang="en-US"/>
            </a:p>
          </p:txBody>
        </p:sp>
        <p:sp>
          <p:nvSpPr>
            <p:cNvPr id="181775" name="Freeform 527"/>
            <p:cNvSpPr>
              <a:spLocks noChangeAspect="1"/>
            </p:cNvSpPr>
            <p:nvPr/>
          </p:nvSpPr>
          <p:spPr bwMode="auto">
            <a:xfrm>
              <a:off x="3994" y="3303"/>
              <a:ext cx="12" cy="12"/>
            </a:xfrm>
            <a:custGeom>
              <a:avLst/>
              <a:gdLst/>
              <a:ahLst/>
              <a:cxnLst>
                <a:cxn ang="0">
                  <a:pos x="0" y="8"/>
                </a:cxn>
                <a:cxn ang="0">
                  <a:pos x="0" y="8"/>
                </a:cxn>
                <a:cxn ang="0">
                  <a:pos x="0" y="0"/>
                </a:cxn>
                <a:cxn ang="0">
                  <a:pos x="8" y="0"/>
                </a:cxn>
                <a:cxn ang="0">
                  <a:pos x="0" y="8"/>
                </a:cxn>
              </a:cxnLst>
              <a:rect l="0" t="0" r="r" b="b"/>
              <a:pathLst>
                <a:path w="8" h="8">
                  <a:moveTo>
                    <a:pt x="0" y="8"/>
                  </a:moveTo>
                  <a:lnTo>
                    <a:pt x="0" y="8"/>
                  </a:lnTo>
                  <a:lnTo>
                    <a:pt x="0" y="0"/>
                  </a:lnTo>
                  <a:lnTo>
                    <a:pt x="8" y="0"/>
                  </a:lnTo>
                  <a:lnTo>
                    <a:pt x="0" y="8"/>
                  </a:lnTo>
                  <a:close/>
                </a:path>
              </a:pathLst>
            </a:custGeom>
            <a:solidFill>
              <a:schemeClr val="accent2"/>
            </a:solidFill>
            <a:ln w="9525">
              <a:noFill/>
              <a:round/>
              <a:headEnd/>
              <a:tailEnd/>
            </a:ln>
          </p:spPr>
          <p:txBody>
            <a:bodyPr/>
            <a:lstStyle/>
            <a:p>
              <a:endParaRPr lang="en-US"/>
            </a:p>
          </p:txBody>
        </p:sp>
        <p:sp>
          <p:nvSpPr>
            <p:cNvPr id="181776" name="Freeform 528"/>
            <p:cNvSpPr>
              <a:spLocks noChangeAspect="1"/>
            </p:cNvSpPr>
            <p:nvPr/>
          </p:nvSpPr>
          <p:spPr bwMode="auto">
            <a:xfrm>
              <a:off x="3994" y="3296"/>
              <a:ext cx="56" cy="45"/>
            </a:xfrm>
            <a:custGeom>
              <a:avLst/>
              <a:gdLst/>
              <a:ahLst/>
              <a:cxnLst>
                <a:cxn ang="0">
                  <a:pos x="30" y="30"/>
                </a:cxn>
                <a:cxn ang="0">
                  <a:pos x="37" y="15"/>
                </a:cxn>
                <a:cxn ang="0">
                  <a:pos x="8" y="0"/>
                </a:cxn>
                <a:cxn ang="0">
                  <a:pos x="0" y="15"/>
                </a:cxn>
                <a:cxn ang="0">
                  <a:pos x="30" y="30"/>
                </a:cxn>
              </a:cxnLst>
              <a:rect l="0" t="0" r="r" b="b"/>
              <a:pathLst>
                <a:path w="37" h="30">
                  <a:moveTo>
                    <a:pt x="30" y="30"/>
                  </a:moveTo>
                  <a:lnTo>
                    <a:pt x="37" y="15"/>
                  </a:lnTo>
                  <a:lnTo>
                    <a:pt x="8" y="0"/>
                  </a:lnTo>
                  <a:lnTo>
                    <a:pt x="0" y="15"/>
                  </a:lnTo>
                  <a:lnTo>
                    <a:pt x="30" y="30"/>
                  </a:lnTo>
                  <a:close/>
                </a:path>
              </a:pathLst>
            </a:custGeom>
            <a:solidFill>
              <a:schemeClr val="accent2"/>
            </a:solidFill>
            <a:ln w="9525">
              <a:noFill/>
              <a:round/>
              <a:headEnd/>
              <a:tailEnd/>
            </a:ln>
          </p:spPr>
          <p:txBody>
            <a:bodyPr/>
            <a:lstStyle/>
            <a:p>
              <a:endParaRPr lang="en-US"/>
            </a:p>
          </p:txBody>
        </p:sp>
        <p:sp>
          <p:nvSpPr>
            <p:cNvPr id="181777" name="Freeform 529"/>
            <p:cNvSpPr>
              <a:spLocks noChangeAspect="1"/>
            </p:cNvSpPr>
            <p:nvPr/>
          </p:nvSpPr>
          <p:spPr bwMode="auto">
            <a:xfrm>
              <a:off x="4024" y="3311"/>
              <a:ext cx="66" cy="56"/>
            </a:xfrm>
            <a:custGeom>
              <a:avLst/>
              <a:gdLst/>
              <a:ahLst/>
              <a:cxnLst>
                <a:cxn ang="0">
                  <a:pos x="37" y="37"/>
                </a:cxn>
                <a:cxn ang="0">
                  <a:pos x="44" y="22"/>
                </a:cxn>
                <a:cxn ang="0">
                  <a:pos x="7" y="0"/>
                </a:cxn>
                <a:cxn ang="0">
                  <a:pos x="0" y="15"/>
                </a:cxn>
                <a:cxn ang="0">
                  <a:pos x="37" y="37"/>
                </a:cxn>
              </a:cxnLst>
              <a:rect l="0" t="0" r="r" b="b"/>
              <a:pathLst>
                <a:path w="44" h="37">
                  <a:moveTo>
                    <a:pt x="37" y="37"/>
                  </a:moveTo>
                  <a:lnTo>
                    <a:pt x="44" y="22"/>
                  </a:lnTo>
                  <a:lnTo>
                    <a:pt x="7" y="0"/>
                  </a:lnTo>
                  <a:lnTo>
                    <a:pt x="0" y="15"/>
                  </a:lnTo>
                  <a:lnTo>
                    <a:pt x="37" y="37"/>
                  </a:lnTo>
                  <a:close/>
                </a:path>
              </a:pathLst>
            </a:custGeom>
            <a:solidFill>
              <a:schemeClr val="accent2"/>
            </a:solidFill>
            <a:ln w="9525">
              <a:noFill/>
              <a:round/>
              <a:headEnd/>
              <a:tailEnd/>
            </a:ln>
          </p:spPr>
          <p:txBody>
            <a:bodyPr/>
            <a:lstStyle/>
            <a:p>
              <a:endParaRPr lang="en-US"/>
            </a:p>
          </p:txBody>
        </p:sp>
        <p:sp>
          <p:nvSpPr>
            <p:cNvPr id="181778" name="Freeform 530"/>
            <p:cNvSpPr>
              <a:spLocks noChangeAspect="1"/>
            </p:cNvSpPr>
            <p:nvPr/>
          </p:nvSpPr>
          <p:spPr bwMode="auto">
            <a:xfrm>
              <a:off x="4061" y="3340"/>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chemeClr val="accent2"/>
            </a:solidFill>
            <a:ln w="9525">
              <a:noFill/>
              <a:round/>
              <a:headEnd/>
              <a:tailEnd/>
            </a:ln>
          </p:spPr>
          <p:txBody>
            <a:bodyPr/>
            <a:lstStyle/>
            <a:p>
              <a:endParaRPr lang="en-US"/>
            </a:p>
          </p:txBody>
        </p:sp>
        <p:sp>
          <p:nvSpPr>
            <p:cNvPr id="181779" name="Freeform 531"/>
            <p:cNvSpPr>
              <a:spLocks noChangeAspect="1"/>
            </p:cNvSpPr>
            <p:nvPr/>
          </p:nvSpPr>
          <p:spPr bwMode="auto">
            <a:xfrm>
              <a:off x="4061" y="3333"/>
              <a:ext cx="56" cy="44"/>
            </a:xfrm>
            <a:custGeom>
              <a:avLst/>
              <a:gdLst/>
              <a:ahLst/>
              <a:cxnLst>
                <a:cxn ang="0">
                  <a:pos x="29" y="29"/>
                </a:cxn>
                <a:cxn ang="0">
                  <a:pos x="37" y="15"/>
                </a:cxn>
                <a:cxn ang="0">
                  <a:pos x="7" y="0"/>
                </a:cxn>
                <a:cxn ang="0">
                  <a:pos x="0" y="15"/>
                </a:cxn>
                <a:cxn ang="0">
                  <a:pos x="29" y="29"/>
                </a:cxn>
              </a:cxnLst>
              <a:rect l="0" t="0" r="r" b="b"/>
              <a:pathLst>
                <a:path w="37" h="29">
                  <a:moveTo>
                    <a:pt x="29" y="29"/>
                  </a:moveTo>
                  <a:lnTo>
                    <a:pt x="37" y="15"/>
                  </a:lnTo>
                  <a:lnTo>
                    <a:pt x="7" y="0"/>
                  </a:lnTo>
                  <a:lnTo>
                    <a:pt x="0" y="15"/>
                  </a:lnTo>
                  <a:lnTo>
                    <a:pt x="29" y="29"/>
                  </a:lnTo>
                  <a:close/>
                </a:path>
              </a:pathLst>
            </a:custGeom>
            <a:solidFill>
              <a:schemeClr val="accent2"/>
            </a:solidFill>
            <a:ln w="9525">
              <a:noFill/>
              <a:round/>
              <a:headEnd/>
              <a:tailEnd/>
            </a:ln>
          </p:spPr>
          <p:txBody>
            <a:bodyPr/>
            <a:lstStyle/>
            <a:p>
              <a:endParaRPr lang="en-US"/>
            </a:p>
          </p:txBody>
        </p:sp>
        <p:sp>
          <p:nvSpPr>
            <p:cNvPr id="181780" name="Freeform 532"/>
            <p:cNvSpPr>
              <a:spLocks noChangeAspect="1"/>
            </p:cNvSpPr>
            <p:nvPr/>
          </p:nvSpPr>
          <p:spPr bwMode="auto">
            <a:xfrm>
              <a:off x="4090" y="3355"/>
              <a:ext cx="12" cy="11"/>
            </a:xfrm>
            <a:custGeom>
              <a:avLst/>
              <a:gdLst/>
              <a:ahLst/>
              <a:cxnLst>
                <a:cxn ang="0">
                  <a:pos x="0" y="7"/>
                </a:cxn>
                <a:cxn ang="0">
                  <a:pos x="0" y="7"/>
                </a:cxn>
                <a:cxn ang="0">
                  <a:pos x="0" y="7"/>
                </a:cxn>
                <a:cxn ang="0">
                  <a:pos x="8" y="0"/>
                </a:cxn>
                <a:cxn ang="0">
                  <a:pos x="0" y="7"/>
                </a:cxn>
              </a:cxnLst>
              <a:rect l="0" t="0" r="r" b="b"/>
              <a:pathLst>
                <a:path w="8" h="7">
                  <a:moveTo>
                    <a:pt x="0" y="7"/>
                  </a:moveTo>
                  <a:lnTo>
                    <a:pt x="0" y="7"/>
                  </a:lnTo>
                  <a:lnTo>
                    <a:pt x="0" y="7"/>
                  </a:lnTo>
                  <a:lnTo>
                    <a:pt x="8" y="0"/>
                  </a:lnTo>
                  <a:lnTo>
                    <a:pt x="0" y="7"/>
                  </a:lnTo>
                  <a:close/>
                </a:path>
              </a:pathLst>
            </a:custGeom>
            <a:solidFill>
              <a:schemeClr val="accent2"/>
            </a:solidFill>
            <a:ln w="9525">
              <a:noFill/>
              <a:round/>
              <a:headEnd/>
              <a:tailEnd/>
            </a:ln>
          </p:spPr>
          <p:txBody>
            <a:bodyPr/>
            <a:lstStyle/>
            <a:p>
              <a:endParaRPr lang="en-US"/>
            </a:p>
          </p:txBody>
        </p:sp>
        <p:sp>
          <p:nvSpPr>
            <p:cNvPr id="181781" name="Freeform 533"/>
            <p:cNvSpPr>
              <a:spLocks noChangeAspect="1"/>
            </p:cNvSpPr>
            <p:nvPr/>
          </p:nvSpPr>
          <p:spPr bwMode="auto">
            <a:xfrm>
              <a:off x="4090" y="3348"/>
              <a:ext cx="66" cy="33"/>
            </a:xfrm>
            <a:custGeom>
              <a:avLst/>
              <a:gdLst/>
              <a:ahLst/>
              <a:cxnLst>
                <a:cxn ang="0">
                  <a:pos x="37" y="22"/>
                </a:cxn>
                <a:cxn ang="0">
                  <a:pos x="44" y="14"/>
                </a:cxn>
                <a:cxn ang="0">
                  <a:pos x="8" y="0"/>
                </a:cxn>
                <a:cxn ang="0">
                  <a:pos x="0" y="14"/>
                </a:cxn>
                <a:cxn ang="0">
                  <a:pos x="37" y="22"/>
                </a:cxn>
              </a:cxnLst>
              <a:rect l="0" t="0" r="r" b="b"/>
              <a:pathLst>
                <a:path w="44" h="22">
                  <a:moveTo>
                    <a:pt x="37" y="22"/>
                  </a:moveTo>
                  <a:lnTo>
                    <a:pt x="44" y="14"/>
                  </a:lnTo>
                  <a:lnTo>
                    <a:pt x="8" y="0"/>
                  </a:lnTo>
                  <a:lnTo>
                    <a:pt x="0" y="14"/>
                  </a:lnTo>
                  <a:lnTo>
                    <a:pt x="37" y="22"/>
                  </a:lnTo>
                  <a:close/>
                </a:path>
              </a:pathLst>
            </a:custGeom>
            <a:solidFill>
              <a:schemeClr val="accent2"/>
            </a:solidFill>
            <a:ln w="9525">
              <a:noFill/>
              <a:round/>
              <a:headEnd/>
              <a:tailEnd/>
            </a:ln>
          </p:spPr>
          <p:txBody>
            <a:bodyPr/>
            <a:lstStyle/>
            <a:p>
              <a:endParaRPr lang="en-US"/>
            </a:p>
          </p:txBody>
        </p:sp>
        <p:sp>
          <p:nvSpPr>
            <p:cNvPr id="181782" name="Freeform 534"/>
            <p:cNvSpPr>
              <a:spLocks noChangeAspect="1"/>
            </p:cNvSpPr>
            <p:nvPr/>
          </p:nvSpPr>
          <p:spPr bwMode="auto">
            <a:xfrm>
              <a:off x="4127" y="3362"/>
              <a:ext cx="56" cy="35"/>
            </a:xfrm>
            <a:custGeom>
              <a:avLst/>
              <a:gdLst/>
              <a:ahLst/>
              <a:cxnLst>
                <a:cxn ang="0">
                  <a:pos x="30" y="23"/>
                </a:cxn>
                <a:cxn ang="0">
                  <a:pos x="37" y="8"/>
                </a:cxn>
                <a:cxn ang="0">
                  <a:pos x="7" y="0"/>
                </a:cxn>
                <a:cxn ang="0">
                  <a:pos x="0" y="8"/>
                </a:cxn>
                <a:cxn ang="0">
                  <a:pos x="30" y="23"/>
                </a:cxn>
              </a:cxnLst>
              <a:rect l="0" t="0" r="r" b="b"/>
              <a:pathLst>
                <a:path w="37" h="23">
                  <a:moveTo>
                    <a:pt x="30" y="23"/>
                  </a:moveTo>
                  <a:lnTo>
                    <a:pt x="37" y="8"/>
                  </a:lnTo>
                  <a:lnTo>
                    <a:pt x="7" y="0"/>
                  </a:lnTo>
                  <a:lnTo>
                    <a:pt x="0" y="8"/>
                  </a:lnTo>
                  <a:lnTo>
                    <a:pt x="30" y="23"/>
                  </a:lnTo>
                  <a:close/>
                </a:path>
              </a:pathLst>
            </a:custGeom>
            <a:solidFill>
              <a:schemeClr val="accent2"/>
            </a:solidFill>
            <a:ln w="9525">
              <a:noFill/>
              <a:round/>
              <a:headEnd/>
              <a:tailEnd/>
            </a:ln>
          </p:spPr>
          <p:txBody>
            <a:bodyPr/>
            <a:lstStyle/>
            <a:p>
              <a:endParaRPr lang="en-US"/>
            </a:p>
          </p:txBody>
        </p:sp>
        <p:sp>
          <p:nvSpPr>
            <p:cNvPr id="181783" name="Freeform 535"/>
            <p:cNvSpPr>
              <a:spLocks noChangeAspect="1"/>
            </p:cNvSpPr>
            <p:nvPr/>
          </p:nvSpPr>
          <p:spPr bwMode="auto">
            <a:xfrm>
              <a:off x="4157" y="3377"/>
              <a:ext cx="11" cy="12"/>
            </a:xfrm>
            <a:custGeom>
              <a:avLst/>
              <a:gdLst/>
              <a:ahLst/>
              <a:cxnLst>
                <a:cxn ang="0">
                  <a:pos x="0" y="8"/>
                </a:cxn>
                <a:cxn ang="0">
                  <a:pos x="0" y="8"/>
                </a:cxn>
                <a:cxn ang="0">
                  <a:pos x="0" y="8"/>
                </a:cxn>
                <a:cxn ang="0">
                  <a:pos x="7" y="0"/>
                </a:cxn>
                <a:cxn ang="0">
                  <a:pos x="0" y="8"/>
                </a:cxn>
              </a:cxnLst>
              <a:rect l="0" t="0" r="r" b="b"/>
              <a:pathLst>
                <a:path w="7" h="8">
                  <a:moveTo>
                    <a:pt x="0" y="8"/>
                  </a:moveTo>
                  <a:lnTo>
                    <a:pt x="0" y="8"/>
                  </a:lnTo>
                  <a:lnTo>
                    <a:pt x="0" y="8"/>
                  </a:lnTo>
                  <a:lnTo>
                    <a:pt x="7" y="0"/>
                  </a:lnTo>
                  <a:lnTo>
                    <a:pt x="0" y="8"/>
                  </a:lnTo>
                  <a:close/>
                </a:path>
              </a:pathLst>
            </a:custGeom>
            <a:solidFill>
              <a:schemeClr val="accent2"/>
            </a:solidFill>
            <a:ln w="9525">
              <a:noFill/>
              <a:round/>
              <a:headEnd/>
              <a:tailEnd/>
            </a:ln>
          </p:spPr>
          <p:txBody>
            <a:bodyPr/>
            <a:lstStyle/>
            <a:p>
              <a:endParaRPr lang="en-US"/>
            </a:p>
          </p:txBody>
        </p:sp>
        <p:sp>
          <p:nvSpPr>
            <p:cNvPr id="181784" name="Freeform 536"/>
            <p:cNvSpPr>
              <a:spLocks noChangeAspect="1"/>
            </p:cNvSpPr>
            <p:nvPr/>
          </p:nvSpPr>
          <p:spPr bwMode="auto">
            <a:xfrm>
              <a:off x="4157" y="3370"/>
              <a:ext cx="66" cy="33"/>
            </a:xfrm>
            <a:custGeom>
              <a:avLst/>
              <a:gdLst/>
              <a:ahLst/>
              <a:cxnLst>
                <a:cxn ang="0">
                  <a:pos x="36" y="22"/>
                </a:cxn>
                <a:cxn ang="0">
                  <a:pos x="44" y="15"/>
                </a:cxn>
                <a:cxn ang="0">
                  <a:pos x="7" y="0"/>
                </a:cxn>
                <a:cxn ang="0">
                  <a:pos x="0" y="15"/>
                </a:cxn>
                <a:cxn ang="0">
                  <a:pos x="36" y="22"/>
                </a:cxn>
              </a:cxnLst>
              <a:rect l="0" t="0" r="r" b="b"/>
              <a:pathLst>
                <a:path w="44" h="22">
                  <a:moveTo>
                    <a:pt x="36" y="22"/>
                  </a:moveTo>
                  <a:lnTo>
                    <a:pt x="44" y="15"/>
                  </a:lnTo>
                  <a:lnTo>
                    <a:pt x="7" y="0"/>
                  </a:lnTo>
                  <a:lnTo>
                    <a:pt x="0" y="15"/>
                  </a:lnTo>
                  <a:lnTo>
                    <a:pt x="36" y="22"/>
                  </a:lnTo>
                  <a:close/>
                </a:path>
              </a:pathLst>
            </a:custGeom>
            <a:solidFill>
              <a:schemeClr val="accent2"/>
            </a:solidFill>
            <a:ln w="9525">
              <a:noFill/>
              <a:round/>
              <a:headEnd/>
              <a:tailEnd/>
            </a:ln>
          </p:spPr>
          <p:txBody>
            <a:bodyPr/>
            <a:lstStyle/>
            <a:p>
              <a:endParaRPr lang="en-US"/>
            </a:p>
          </p:txBody>
        </p:sp>
        <p:sp>
          <p:nvSpPr>
            <p:cNvPr id="181785" name="Freeform 537"/>
            <p:cNvSpPr>
              <a:spLocks noChangeAspect="1"/>
            </p:cNvSpPr>
            <p:nvPr/>
          </p:nvSpPr>
          <p:spPr bwMode="auto">
            <a:xfrm>
              <a:off x="4193" y="3392"/>
              <a:ext cx="12" cy="2"/>
            </a:xfrm>
            <a:custGeom>
              <a:avLst/>
              <a:gdLst/>
              <a:ahLst/>
              <a:cxnLst>
                <a:cxn ang="0">
                  <a:pos x="0" y="0"/>
                </a:cxn>
                <a:cxn ang="0">
                  <a:pos x="0" y="0"/>
                </a:cxn>
                <a:cxn ang="0">
                  <a:pos x="0" y="0"/>
                </a:cxn>
                <a:cxn ang="0">
                  <a:pos x="8" y="0"/>
                </a:cxn>
                <a:cxn ang="0">
                  <a:pos x="0" y="0"/>
                </a:cxn>
              </a:cxnLst>
              <a:rect l="0" t="0" r="r" b="b"/>
              <a:pathLst>
                <a:path w="8">
                  <a:moveTo>
                    <a:pt x="0" y="0"/>
                  </a:moveTo>
                  <a:lnTo>
                    <a:pt x="0" y="0"/>
                  </a:lnTo>
                  <a:lnTo>
                    <a:pt x="0" y="0"/>
                  </a:lnTo>
                  <a:lnTo>
                    <a:pt x="8" y="0"/>
                  </a:lnTo>
                  <a:lnTo>
                    <a:pt x="0" y="0"/>
                  </a:lnTo>
                  <a:close/>
                </a:path>
              </a:pathLst>
            </a:custGeom>
            <a:solidFill>
              <a:schemeClr val="accent2"/>
            </a:solidFill>
            <a:ln w="9525">
              <a:noFill/>
              <a:round/>
              <a:headEnd/>
              <a:tailEnd/>
            </a:ln>
          </p:spPr>
          <p:txBody>
            <a:bodyPr/>
            <a:lstStyle/>
            <a:p>
              <a:endParaRPr lang="en-US"/>
            </a:p>
          </p:txBody>
        </p:sp>
        <p:sp>
          <p:nvSpPr>
            <p:cNvPr id="181786" name="Freeform 538"/>
            <p:cNvSpPr>
              <a:spLocks noChangeAspect="1"/>
            </p:cNvSpPr>
            <p:nvPr/>
          </p:nvSpPr>
          <p:spPr bwMode="auto">
            <a:xfrm>
              <a:off x="4193" y="3377"/>
              <a:ext cx="56" cy="45"/>
            </a:xfrm>
            <a:custGeom>
              <a:avLst/>
              <a:gdLst/>
              <a:ahLst/>
              <a:cxnLst>
                <a:cxn ang="0">
                  <a:pos x="37" y="30"/>
                </a:cxn>
                <a:cxn ang="0">
                  <a:pos x="37" y="15"/>
                </a:cxn>
                <a:cxn ang="0">
                  <a:pos x="0" y="0"/>
                </a:cxn>
                <a:cxn ang="0">
                  <a:pos x="0" y="15"/>
                </a:cxn>
                <a:cxn ang="0">
                  <a:pos x="37" y="30"/>
                </a:cxn>
              </a:cxnLst>
              <a:rect l="0" t="0" r="r" b="b"/>
              <a:pathLst>
                <a:path w="37" h="30">
                  <a:moveTo>
                    <a:pt x="37" y="30"/>
                  </a:moveTo>
                  <a:lnTo>
                    <a:pt x="37" y="15"/>
                  </a:lnTo>
                  <a:lnTo>
                    <a:pt x="0" y="0"/>
                  </a:lnTo>
                  <a:lnTo>
                    <a:pt x="0" y="15"/>
                  </a:lnTo>
                  <a:lnTo>
                    <a:pt x="37" y="30"/>
                  </a:lnTo>
                  <a:close/>
                </a:path>
              </a:pathLst>
            </a:custGeom>
            <a:solidFill>
              <a:schemeClr val="accent2"/>
            </a:solidFill>
            <a:ln w="9525">
              <a:noFill/>
              <a:round/>
              <a:headEnd/>
              <a:tailEnd/>
            </a:ln>
          </p:spPr>
          <p:txBody>
            <a:bodyPr/>
            <a:lstStyle/>
            <a:p>
              <a:endParaRPr lang="en-US"/>
            </a:p>
          </p:txBody>
        </p:sp>
        <p:sp>
          <p:nvSpPr>
            <p:cNvPr id="181787" name="Freeform 539"/>
            <p:cNvSpPr>
              <a:spLocks noChangeAspect="1"/>
            </p:cNvSpPr>
            <p:nvPr/>
          </p:nvSpPr>
          <p:spPr bwMode="auto">
            <a:xfrm>
              <a:off x="4230" y="3392"/>
              <a:ext cx="45" cy="33"/>
            </a:xfrm>
            <a:custGeom>
              <a:avLst/>
              <a:gdLst/>
              <a:ahLst/>
              <a:cxnLst>
                <a:cxn ang="0">
                  <a:pos x="30" y="22"/>
                </a:cxn>
                <a:cxn ang="0">
                  <a:pos x="30" y="7"/>
                </a:cxn>
                <a:cxn ang="0">
                  <a:pos x="0" y="0"/>
                </a:cxn>
                <a:cxn ang="0">
                  <a:pos x="0" y="15"/>
                </a:cxn>
                <a:cxn ang="0">
                  <a:pos x="30" y="22"/>
                </a:cxn>
              </a:cxnLst>
              <a:rect l="0" t="0" r="r" b="b"/>
              <a:pathLst>
                <a:path w="30" h="22">
                  <a:moveTo>
                    <a:pt x="30" y="22"/>
                  </a:moveTo>
                  <a:lnTo>
                    <a:pt x="30" y="7"/>
                  </a:lnTo>
                  <a:lnTo>
                    <a:pt x="0" y="0"/>
                  </a:lnTo>
                  <a:lnTo>
                    <a:pt x="0" y="15"/>
                  </a:lnTo>
                  <a:lnTo>
                    <a:pt x="30" y="22"/>
                  </a:lnTo>
                  <a:close/>
                </a:path>
              </a:pathLst>
            </a:custGeom>
            <a:solidFill>
              <a:schemeClr val="accent2"/>
            </a:solidFill>
            <a:ln w="9525">
              <a:noFill/>
              <a:round/>
              <a:headEnd/>
              <a:tailEnd/>
            </a:ln>
          </p:spPr>
          <p:txBody>
            <a:bodyPr/>
            <a:lstStyle/>
            <a:p>
              <a:endParaRPr lang="en-US"/>
            </a:p>
          </p:txBody>
        </p:sp>
        <p:sp>
          <p:nvSpPr>
            <p:cNvPr id="181788" name="Freeform 540"/>
            <p:cNvSpPr>
              <a:spLocks noChangeAspect="1"/>
            </p:cNvSpPr>
            <p:nvPr/>
          </p:nvSpPr>
          <p:spPr bwMode="auto">
            <a:xfrm>
              <a:off x="4260" y="3407"/>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accent2"/>
            </a:solidFill>
            <a:ln w="9525">
              <a:noFill/>
              <a:round/>
              <a:headEnd/>
              <a:tailEnd/>
            </a:ln>
          </p:spPr>
          <p:txBody>
            <a:bodyPr/>
            <a:lstStyle/>
            <a:p>
              <a:endParaRPr lang="en-US"/>
            </a:p>
          </p:txBody>
        </p:sp>
        <p:sp>
          <p:nvSpPr>
            <p:cNvPr id="181789" name="Freeform 541"/>
            <p:cNvSpPr>
              <a:spLocks noChangeAspect="1"/>
            </p:cNvSpPr>
            <p:nvPr/>
          </p:nvSpPr>
          <p:spPr bwMode="auto">
            <a:xfrm>
              <a:off x="4260" y="3399"/>
              <a:ext cx="56" cy="23"/>
            </a:xfrm>
            <a:custGeom>
              <a:avLst/>
              <a:gdLst/>
              <a:ahLst/>
              <a:cxnLst>
                <a:cxn ang="0">
                  <a:pos x="37" y="15"/>
                </a:cxn>
                <a:cxn ang="0">
                  <a:pos x="37" y="8"/>
                </a:cxn>
                <a:cxn ang="0">
                  <a:pos x="0" y="0"/>
                </a:cxn>
                <a:cxn ang="0">
                  <a:pos x="0" y="15"/>
                </a:cxn>
                <a:cxn ang="0">
                  <a:pos x="37" y="15"/>
                </a:cxn>
              </a:cxnLst>
              <a:rect l="0" t="0" r="r" b="b"/>
              <a:pathLst>
                <a:path w="37" h="15">
                  <a:moveTo>
                    <a:pt x="37" y="15"/>
                  </a:moveTo>
                  <a:lnTo>
                    <a:pt x="37" y="8"/>
                  </a:lnTo>
                  <a:lnTo>
                    <a:pt x="0" y="0"/>
                  </a:lnTo>
                  <a:lnTo>
                    <a:pt x="0" y="15"/>
                  </a:lnTo>
                  <a:lnTo>
                    <a:pt x="37" y="15"/>
                  </a:lnTo>
                  <a:close/>
                </a:path>
              </a:pathLst>
            </a:custGeom>
            <a:solidFill>
              <a:schemeClr val="accent2"/>
            </a:solidFill>
            <a:ln w="9525">
              <a:noFill/>
              <a:round/>
              <a:headEnd/>
              <a:tailEnd/>
            </a:ln>
          </p:spPr>
          <p:txBody>
            <a:bodyPr/>
            <a:lstStyle/>
            <a:p>
              <a:endParaRPr lang="en-US"/>
            </a:p>
          </p:txBody>
        </p:sp>
        <p:sp>
          <p:nvSpPr>
            <p:cNvPr id="181790" name="Freeform 542"/>
            <p:cNvSpPr>
              <a:spLocks noChangeAspect="1"/>
            </p:cNvSpPr>
            <p:nvPr/>
          </p:nvSpPr>
          <p:spPr bwMode="auto">
            <a:xfrm>
              <a:off x="4297" y="3407"/>
              <a:ext cx="44" cy="21"/>
            </a:xfrm>
            <a:custGeom>
              <a:avLst/>
              <a:gdLst/>
              <a:ahLst/>
              <a:cxnLst>
                <a:cxn ang="0">
                  <a:pos x="29" y="14"/>
                </a:cxn>
                <a:cxn ang="0">
                  <a:pos x="29" y="0"/>
                </a:cxn>
                <a:cxn ang="0">
                  <a:pos x="0" y="0"/>
                </a:cxn>
                <a:cxn ang="0">
                  <a:pos x="0" y="7"/>
                </a:cxn>
                <a:cxn ang="0">
                  <a:pos x="29" y="14"/>
                </a:cxn>
              </a:cxnLst>
              <a:rect l="0" t="0" r="r" b="b"/>
              <a:pathLst>
                <a:path w="29" h="14">
                  <a:moveTo>
                    <a:pt x="29" y="14"/>
                  </a:moveTo>
                  <a:lnTo>
                    <a:pt x="29" y="0"/>
                  </a:lnTo>
                  <a:lnTo>
                    <a:pt x="0" y="0"/>
                  </a:lnTo>
                  <a:lnTo>
                    <a:pt x="0" y="7"/>
                  </a:lnTo>
                  <a:lnTo>
                    <a:pt x="29" y="14"/>
                  </a:lnTo>
                  <a:close/>
                </a:path>
              </a:pathLst>
            </a:custGeom>
            <a:solidFill>
              <a:schemeClr val="accent2"/>
            </a:solidFill>
            <a:ln w="9525">
              <a:noFill/>
              <a:round/>
              <a:headEnd/>
              <a:tailEnd/>
            </a:ln>
          </p:spPr>
          <p:txBody>
            <a:bodyPr/>
            <a:lstStyle/>
            <a:p>
              <a:endParaRPr lang="en-US"/>
            </a:p>
          </p:txBody>
        </p:sp>
        <p:sp>
          <p:nvSpPr>
            <p:cNvPr id="181791" name="Freeform 543"/>
            <p:cNvSpPr>
              <a:spLocks noChangeAspect="1"/>
            </p:cNvSpPr>
            <p:nvPr/>
          </p:nvSpPr>
          <p:spPr bwMode="auto">
            <a:xfrm>
              <a:off x="4326" y="3414"/>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accent2"/>
            </a:solidFill>
            <a:ln w="9525">
              <a:noFill/>
              <a:round/>
              <a:headEnd/>
              <a:tailEnd/>
            </a:ln>
          </p:spPr>
          <p:txBody>
            <a:bodyPr/>
            <a:lstStyle/>
            <a:p>
              <a:endParaRPr lang="en-US"/>
            </a:p>
          </p:txBody>
        </p:sp>
        <p:sp>
          <p:nvSpPr>
            <p:cNvPr id="181792" name="Freeform 544"/>
            <p:cNvSpPr>
              <a:spLocks noChangeAspect="1"/>
            </p:cNvSpPr>
            <p:nvPr/>
          </p:nvSpPr>
          <p:spPr bwMode="auto">
            <a:xfrm>
              <a:off x="4326" y="3407"/>
              <a:ext cx="56" cy="33"/>
            </a:xfrm>
            <a:custGeom>
              <a:avLst/>
              <a:gdLst/>
              <a:ahLst/>
              <a:cxnLst>
                <a:cxn ang="0">
                  <a:pos x="37" y="22"/>
                </a:cxn>
                <a:cxn ang="0">
                  <a:pos x="37" y="7"/>
                </a:cxn>
                <a:cxn ang="0">
                  <a:pos x="0" y="0"/>
                </a:cxn>
                <a:cxn ang="0">
                  <a:pos x="0" y="14"/>
                </a:cxn>
                <a:cxn ang="0">
                  <a:pos x="37" y="22"/>
                </a:cxn>
              </a:cxnLst>
              <a:rect l="0" t="0" r="r" b="b"/>
              <a:pathLst>
                <a:path w="37" h="22">
                  <a:moveTo>
                    <a:pt x="37" y="22"/>
                  </a:moveTo>
                  <a:lnTo>
                    <a:pt x="37" y="7"/>
                  </a:lnTo>
                  <a:lnTo>
                    <a:pt x="0" y="0"/>
                  </a:lnTo>
                  <a:lnTo>
                    <a:pt x="0" y="14"/>
                  </a:lnTo>
                  <a:lnTo>
                    <a:pt x="37" y="22"/>
                  </a:lnTo>
                  <a:close/>
                </a:path>
              </a:pathLst>
            </a:custGeom>
            <a:solidFill>
              <a:schemeClr val="accent2"/>
            </a:solidFill>
            <a:ln w="9525">
              <a:noFill/>
              <a:round/>
              <a:headEnd/>
              <a:tailEnd/>
            </a:ln>
          </p:spPr>
          <p:txBody>
            <a:bodyPr/>
            <a:lstStyle/>
            <a:p>
              <a:endParaRPr lang="en-US"/>
            </a:p>
          </p:txBody>
        </p:sp>
        <p:sp>
          <p:nvSpPr>
            <p:cNvPr id="181793" name="Freeform 545"/>
            <p:cNvSpPr>
              <a:spLocks noChangeAspect="1"/>
            </p:cNvSpPr>
            <p:nvPr/>
          </p:nvSpPr>
          <p:spPr bwMode="auto">
            <a:xfrm>
              <a:off x="4363" y="3421"/>
              <a:ext cx="2" cy="12"/>
            </a:xfrm>
            <a:custGeom>
              <a:avLst/>
              <a:gdLst/>
              <a:ahLst/>
              <a:cxnLst>
                <a:cxn ang="0">
                  <a:pos x="0" y="8"/>
                </a:cxn>
                <a:cxn ang="0">
                  <a:pos x="0" y="8"/>
                </a:cxn>
                <a:cxn ang="0">
                  <a:pos x="0" y="8"/>
                </a:cxn>
                <a:cxn ang="0">
                  <a:pos x="0" y="0"/>
                </a:cxn>
                <a:cxn ang="0">
                  <a:pos x="0" y="8"/>
                </a:cxn>
              </a:cxnLst>
              <a:rect l="0" t="0" r="r" b="b"/>
              <a:pathLst>
                <a:path h="8">
                  <a:moveTo>
                    <a:pt x="0" y="8"/>
                  </a:moveTo>
                  <a:lnTo>
                    <a:pt x="0" y="8"/>
                  </a:lnTo>
                  <a:lnTo>
                    <a:pt x="0" y="8"/>
                  </a:lnTo>
                  <a:lnTo>
                    <a:pt x="0" y="0"/>
                  </a:lnTo>
                  <a:lnTo>
                    <a:pt x="0" y="8"/>
                  </a:lnTo>
                  <a:close/>
                </a:path>
              </a:pathLst>
            </a:custGeom>
            <a:solidFill>
              <a:schemeClr val="accent2"/>
            </a:solidFill>
            <a:ln w="9525">
              <a:noFill/>
              <a:round/>
              <a:headEnd/>
              <a:tailEnd/>
            </a:ln>
          </p:spPr>
          <p:txBody>
            <a:bodyPr/>
            <a:lstStyle/>
            <a:p>
              <a:endParaRPr lang="en-US"/>
            </a:p>
          </p:txBody>
        </p:sp>
        <p:sp>
          <p:nvSpPr>
            <p:cNvPr id="181794" name="Rectangle 546"/>
            <p:cNvSpPr>
              <a:spLocks noChangeAspect="1" noChangeArrowheads="1"/>
            </p:cNvSpPr>
            <p:nvPr/>
          </p:nvSpPr>
          <p:spPr bwMode="auto">
            <a:xfrm>
              <a:off x="4363" y="3414"/>
              <a:ext cx="44" cy="23"/>
            </a:xfrm>
            <a:prstGeom prst="rect">
              <a:avLst/>
            </a:prstGeom>
            <a:solidFill>
              <a:schemeClr val="accent2"/>
            </a:solidFill>
            <a:ln w="9525">
              <a:noFill/>
              <a:miter lim="800000"/>
              <a:headEnd/>
              <a:tailEnd/>
            </a:ln>
          </p:spPr>
          <p:txBody>
            <a:bodyPr/>
            <a:lstStyle/>
            <a:p>
              <a:endParaRPr lang="en-US"/>
            </a:p>
          </p:txBody>
        </p:sp>
        <p:sp>
          <p:nvSpPr>
            <p:cNvPr id="181795" name="Freeform 547"/>
            <p:cNvSpPr>
              <a:spLocks noChangeAspect="1"/>
            </p:cNvSpPr>
            <p:nvPr/>
          </p:nvSpPr>
          <p:spPr bwMode="auto">
            <a:xfrm>
              <a:off x="4392" y="3421"/>
              <a:ext cx="12" cy="12"/>
            </a:xfrm>
            <a:custGeom>
              <a:avLst/>
              <a:gdLst/>
              <a:ahLst/>
              <a:cxnLst>
                <a:cxn ang="0">
                  <a:pos x="0" y="8"/>
                </a:cxn>
                <a:cxn ang="0">
                  <a:pos x="0" y="8"/>
                </a:cxn>
                <a:cxn ang="0">
                  <a:pos x="0" y="8"/>
                </a:cxn>
                <a:cxn ang="0">
                  <a:pos x="8" y="0"/>
                </a:cxn>
                <a:cxn ang="0">
                  <a:pos x="0" y="8"/>
                </a:cxn>
              </a:cxnLst>
              <a:rect l="0" t="0" r="r" b="b"/>
              <a:pathLst>
                <a:path w="8" h="8">
                  <a:moveTo>
                    <a:pt x="0" y="8"/>
                  </a:moveTo>
                  <a:lnTo>
                    <a:pt x="0" y="8"/>
                  </a:lnTo>
                  <a:lnTo>
                    <a:pt x="0" y="8"/>
                  </a:lnTo>
                  <a:lnTo>
                    <a:pt x="8" y="0"/>
                  </a:lnTo>
                  <a:lnTo>
                    <a:pt x="0" y="8"/>
                  </a:lnTo>
                  <a:close/>
                </a:path>
              </a:pathLst>
            </a:custGeom>
            <a:solidFill>
              <a:schemeClr val="accent2"/>
            </a:solidFill>
            <a:ln w="9525">
              <a:noFill/>
              <a:round/>
              <a:headEnd/>
              <a:tailEnd/>
            </a:ln>
          </p:spPr>
          <p:txBody>
            <a:bodyPr/>
            <a:lstStyle/>
            <a:p>
              <a:endParaRPr lang="en-US"/>
            </a:p>
          </p:txBody>
        </p:sp>
        <p:sp>
          <p:nvSpPr>
            <p:cNvPr id="181796" name="Freeform 548"/>
            <p:cNvSpPr>
              <a:spLocks noChangeAspect="1"/>
            </p:cNvSpPr>
            <p:nvPr/>
          </p:nvSpPr>
          <p:spPr bwMode="auto">
            <a:xfrm>
              <a:off x="4392" y="3414"/>
              <a:ext cx="56" cy="33"/>
            </a:xfrm>
            <a:custGeom>
              <a:avLst/>
              <a:gdLst/>
              <a:ahLst/>
              <a:cxnLst>
                <a:cxn ang="0">
                  <a:pos x="37" y="22"/>
                </a:cxn>
                <a:cxn ang="0">
                  <a:pos x="37" y="7"/>
                </a:cxn>
                <a:cxn ang="0">
                  <a:pos x="0" y="0"/>
                </a:cxn>
                <a:cxn ang="0">
                  <a:pos x="0" y="15"/>
                </a:cxn>
                <a:cxn ang="0">
                  <a:pos x="37" y="22"/>
                </a:cxn>
              </a:cxnLst>
              <a:rect l="0" t="0" r="r" b="b"/>
              <a:pathLst>
                <a:path w="37" h="22">
                  <a:moveTo>
                    <a:pt x="37" y="22"/>
                  </a:moveTo>
                  <a:lnTo>
                    <a:pt x="37" y="7"/>
                  </a:lnTo>
                  <a:lnTo>
                    <a:pt x="0" y="0"/>
                  </a:lnTo>
                  <a:lnTo>
                    <a:pt x="0" y="15"/>
                  </a:lnTo>
                  <a:lnTo>
                    <a:pt x="37" y="22"/>
                  </a:lnTo>
                  <a:close/>
                </a:path>
              </a:pathLst>
            </a:custGeom>
            <a:solidFill>
              <a:schemeClr val="accent2"/>
            </a:solidFill>
            <a:ln w="9525">
              <a:noFill/>
              <a:round/>
              <a:headEnd/>
              <a:tailEnd/>
            </a:ln>
          </p:spPr>
          <p:txBody>
            <a:bodyPr/>
            <a:lstStyle/>
            <a:p>
              <a:endParaRPr lang="en-US"/>
            </a:p>
          </p:txBody>
        </p:sp>
        <p:sp>
          <p:nvSpPr>
            <p:cNvPr id="181797" name="Freeform 549"/>
            <p:cNvSpPr>
              <a:spLocks noChangeAspect="1"/>
            </p:cNvSpPr>
            <p:nvPr/>
          </p:nvSpPr>
          <p:spPr bwMode="auto">
            <a:xfrm>
              <a:off x="4429" y="3429"/>
              <a:ext cx="2" cy="11"/>
            </a:xfrm>
            <a:custGeom>
              <a:avLst/>
              <a:gdLst/>
              <a:ahLst/>
              <a:cxnLst>
                <a:cxn ang="0">
                  <a:pos x="0" y="7"/>
                </a:cxn>
                <a:cxn ang="0">
                  <a:pos x="0" y="7"/>
                </a:cxn>
                <a:cxn ang="0">
                  <a:pos x="0" y="7"/>
                </a:cxn>
                <a:cxn ang="0">
                  <a:pos x="0" y="0"/>
                </a:cxn>
                <a:cxn ang="0">
                  <a:pos x="0" y="7"/>
                </a:cxn>
              </a:cxnLst>
              <a:rect l="0" t="0" r="r" b="b"/>
              <a:pathLst>
                <a:path h="7">
                  <a:moveTo>
                    <a:pt x="0" y="7"/>
                  </a:moveTo>
                  <a:lnTo>
                    <a:pt x="0" y="7"/>
                  </a:lnTo>
                  <a:lnTo>
                    <a:pt x="0" y="7"/>
                  </a:lnTo>
                  <a:lnTo>
                    <a:pt x="0" y="0"/>
                  </a:lnTo>
                  <a:lnTo>
                    <a:pt x="0" y="7"/>
                  </a:lnTo>
                  <a:close/>
                </a:path>
              </a:pathLst>
            </a:custGeom>
            <a:solidFill>
              <a:schemeClr val="accent2"/>
            </a:solidFill>
            <a:ln w="9525">
              <a:noFill/>
              <a:round/>
              <a:headEnd/>
              <a:tailEnd/>
            </a:ln>
          </p:spPr>
          <p:txBody>
            <a:bodyPr/>
            <a:lstStyle/>
            <a:p>
              <a:endParaRPr lang="en-US"/>
            </a:p>
          </p:txBody>
        </p:sp>
        <p:sp>
          <p:nvSpPr>
            <p:cNvPr id="181798" name="Rectangle 550"/>
            <p:cNvSpPr>
              <a:spLocks noChangeAspect="1" noChangeArrowheads="1"/>
            </p:cNvSpPr>
            <p:nvPr/>
          </p:nvSpPr>
          <p:spPr bwMode="auto">
            <a:xfrm>
              <a:off x="4429" y="3421"/>
              <a:ext cx="45" cy="23"/>
            </a:xfrm>
            <a:prstGeom prst="rect">
              <a:avLst/>
            </a:prstGeom>
            <a:solidFill>
              <a:schemeClr val="accent2"/>
            </a:solidFill>
            <a:ln w="9525">
              <a:noFill/>
              <a:miter lim="800000"/>
              <a:headEnd/>
              <a:tailEnd/>
            </a:ln>
          </p:spPr>
          <p:txBody>
            <a:bodyPr/>
            <a:lstStyle/>
            <a:p>
              <a:endParaRPr lang="en-US"/>
            </a:p>
          </p:txBody>
        </p:sp>
        <p:sp>
          <p:nvSpPr>
            <p:cNvPr id="181799" name="Freeform 551"/>
            <p:cNvSpPr>
              <a:spLocks noChangeAspect="1"/>
            </p:cNvSpPr>
            <p:nvPr/>
          </p:nvSpPr>
          <p:spPr bwMode="auto">
            <a:xfrm>
              <a:off x="4459" y="3429"/>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accent2"/>
            </a:solidFill>
            <a:ln w="9525">
              <a:noFill/>
              <a:round/>
              <a:headEnd/>
              <a:tailEnd/>
            </a:ln>
          </p:spPr>
          <p:txBody>
            <a:bodyPr/>
            <a:lstStyle/>
            <a:p>
              <a:endParaRPr lang="en-US"/>
            </a:p>
          </p:txBody>
        </p:sp>
        <p:sp>
          <p:nvSpPr>
            <p:cNvPr id="181800" name="Rectangle 552"/>
            <p:cNvSpPr>
              <a:spLocks noChangeAspect="1" noChangeArrowheads="1"/>
            </p:cNvSpPr>
            <p:nvPr/>
          </p:nvSpPr>
          <p:spPr bwMode="auto">
            <a:xfrm>
              <a:off x="4459" y="3421"/>
              <a:ext cx="56" cy="23"/>
            </a:xfrm>
            <a:prstGeom prst="rect">
              <a:avLst/>
            </a:prstGeom>
            <a:solidFill>
              <a:schemeClr val="accent2"/>
            </a:solidFill>
            <a:ln w="9525">
              <a:noFill/>
              <a:miter lim="800000"/>
              <a:headEnd/>
              <a:tailEnd/>
            </a:ln>
          </p:spPr>
          <p:txBody>
            <a:bodyPr/>
            <a:lstStyle/>
            <a:p>
              <a:endParaRPr lang="en-US"/>
            </a:p>
          </p:txBody>
        </p:sp>
        <p:sp>
          <p:nvSpPr>
            <p:cNvPr id="181801" name="Freeform 553"/>
            <p:cNvSpPr>
              <a:spLocks noChangeAspect="1"/>
            </p:cNvSpPr>
            <p:nvPr/>
          </p:nvSpPr>
          <p:spPr bwMode="auto">
            <a:xfrm>
              <a:off x="4496" y="3421"/>
              <a:ext cx="44" cy="33"/>
            </a:xfrm>
            <a:custGeom>
              <a:avLst/>
              <a:gdLst/>
              <a:ahLst/>
              <a:cxnLst>
                <a:cxn ang="0">
                  <a:pos x="29" y="22"/>
                </a:cxn>
                <a:cxn ang="0">
                  <a:pos x="29" y="8"/>
                </a:cxn>
                <a:cxn ang="0">
                  <a:pos x="0" y="0"/>
                </a:cxn>
                <a:cxn ang="0">
                  <a:pos x="0" y="15"/>
                </a:cxn>
                <a:cxn ang="0">
                  <a:pos x="29" y="22"/>
                </a:cxn>
              </a:cxnLst>
              <a:rect l="0" t="0" r="r" b="b"/>
              <a:pathLst>
                <a:path w="29" h="22">
                  <a:moveTo>
                    <a:pt x="29" y="22"/>
                  </a:moveTo>
                  <a:lnTo>
                    <a:pt x="29" y="8"/>
                  </a:lnTo>
                  <a:lnTo>
                    <a:pt x="0" y="0"/>
                  </a:lnTo>
                  <a:lnTo>
                    <a:pt x="0" y="15"/>
                  </a:lnTo>
                  <a:lnTo>
                    <a:pt x="29" y="22"/>
                  </a:lnTo>
                  <a:close/>
                </a:path>
              </a:pathLst>
            </a:custGeom>
            <a:solidFill>
              <a:schemeClr val="accent2"/>
            </a:solidFill>
            <a:ln w="9525">
              <a:noFill/>
              <a:round/>
              <a:headEnd/>
              <a:tailEnd/>
            </a:ln>
          </p:spPr>
          <p:txBody>
            <a:bodyPr/>
            <a:lstStyle/>
            <a:p>
              <a:endParaRPr lang="en-US"/>
            </a:p>
          </p:txBody>
        </p:sp>
        <p:sp>
          <p:nvSpPr>
            <p:cNvPr id="181802" name="Freeform 554"/>
            <p:cNvSpPr>
              <a:spLocks noChangeAspect="1"/>
            </p:cNvSpPr>
            <p:nvPr/>
          </p:nvSpPr>
          <p:spPr bwMode="auto">
            <a:xfrm>
              <a:off x="4525" y="3436"/>
              <a:ext cx="11" cy="11"/>
            </a:xfrm>
            <a:custGeom>
              <a:avLst/>
              <a:gdLst/>
              <a:ahLst/>
              <a:cxnLst>
                <a:cxn ang="0">
                  <a:pos x="0" y="7"/>
                </a:cxn>
                <a:cxn ang="0">
                  <a:pos x="0" y="7"/>
                </a:cxn>
                <a:cxn ang="0">
                  <a:pos x="0" y="7"/>
                </a:cxn>
                <a:cxn ang="0">
                  <a:pos x="7" y="0"/>
                </a:cxn>
                <a:cxn ang="0">
                  <a:pos x="0" y="7"/>
                </a:cxn>
              </a:cxnLst>
              <a:rect l="0" t="0" r="r" b="b"/>
              <a:pathLst>
                <a:path w="7" h="7">
                  <a:moveTo>
                    <a:pt x="0" y="7"/>
                  </a:moveTo>
                  <a:lnTo>
                    <a:pt x="0" y="7"/>
                  </a:lnTo>
                  <a:lnTo>
                    <a:pt x="0" y="7"/>
                  </a:lnTo>
                  <a:lnTo>
                    <a:pt x="7" y="0"/>
                  </a:lnTo>
                  <a:lnTo>
                    <a:pt x="0" y="7"/>
                  </a:lnTo>
                  <a:close/>
                </a:path>
              </a:pathLst>
            </a:custGeom>
            <a:solidFill>
              <a:schemeClr val="accent2"/>
            </a:solidFill>
            <a:ln w="9525">
              <a:noFill/>
              <a:round/>
              <a:headEnd/>
              <a:tailEnd/>
            </a:ln>
          </p:spPr>
          <p:txBody>
            <a:bodyPr/>
            <a:lstStyle/>
            <a:p>
              <a:endParaRPr lang="en-US"/>
            </a:p>
          </p:txBody>
        </p:sp>
        <p:sp>
          <p:nvSpPr>
            <p:cNvPr id="181803" name="Rectangle 555"/>
            <p:cNvSpPr>
              <a:spLocks noChangeAspect="1" noChangeArrowheads="1"/>
            </p:cNvSpPr>
            <p:nvPr/>
          </p:nvSpPr>
          <p:spPr bwMode="auto">
            <a:xfrm>
              <a:off x="4525" y="3429"/>
              <a:ext cx="56" cy="21"/>
            </a:xfrm>
            <a:prstGeom prst="rect">
              <a:avLst/>
            </a:prstGeom>
            <a:solidFill>
              <a:schemeClr val="accent2"/>
            </a:solidFill>
            <a:ln w="9525">
              <a:noFill/>
              <a:miter lim="800000"/>
              <a:headEnd/>
              <a:tailEnd/>
            </a:ln>
          </p:spPr>
          <p:txBody>
            <a:bodyPr/>
            <a:lstStyle/>
            <a:p>
              <a:endParaRPr lang="en-US"/>
            </a:p>
          </p:txBody>
        </p:sp>
      </p:grpSp>
      <p:sp>
        <p:nvSpPr>
          <p:cNvPr id="181804" name="Line 556"/>
          <p:cNvSpPr>
            <a:spLocks noChangeShapeType="1"/>
          </p:cNvSpPr>
          <p:nvPr/>
        </p:nvSpPr>
        <p:spPr bwMode="auto">
          <a:xfrm>
            <a:off x="5224463" y="3657600"/>
            <a:ext cx="0" cy="2514600"/>
          </a:xfrm>
          <a:prstGeom prst="line">
            <a:avLst/>
          </a:prstGeom>
          <a:noFill/>
          <a:ln w="38100" cap="rnd">
            <a:solidFill>
              <a:schemeClr val="accent1"/>
            </a:solidFill>
            <a:prstDash val="sysDot"/>
            <a:round/>
            <a:headEnd/>
            <a:tailEnd/>
          </a:ln>
          <a:effectLst/>
        </p:spPr>
        <p:txBody>
          <a:bodyPr wrap="none" anchor="ctr"/>
          <a:lstStyle/>
          <a:p>
            <a:endParaRPr lang="en-US"/>
          </a:p>
        </p:txBody>
      </p:sp>
      <p:sp>
        <p:nvSpPr>
          <p:cNvPr id="181805" name="Line 557"/>
          <p:cNvSpPr>
            <a:spLocks noChangeShapeType="1"/>
          </p:cNvSpPr>
          <p:nvPr/>
        </p:nvSpPr>
        <p:spPr bwMode="auto">
          <a:xfrm>
            <a:off x="5226050" y="3657600"/>
            <a:ext cx="0" cy="2514600"/>
          </a:xfrm>
          <a:prstGeom prst="line">
            <a:avLst/>
          </a:prstGeom>
          <a:noFill/>
          <a:ln w="38100" cap="rnd">
            <a:solidFill>
              <a:schemeClr val="hlink"/>
            </a:solidFill>
            <a:prstDash val="sysDot"/>
            <a:round/>
            <a:headEnd/>
            <a:tailEnd/>
          </a:ln>
          <a:effectLst/>
        </p:spPr>
        <p:txBody>
          <a:bodyPr wrap="none" anchor="ctr"/>
          <a:lstStyle/>
          <a:p>
            <a:endParaRPr lang="en-US"/>
          </a:p>
        </p:txBody>
      </p:sp>
      <p:sp>
        <p:nvSpPr>
          <p:cNvPr id="181806" name="Line 558"/>
          <p:cNvSpPr>
            <a:spLocks noChangeShapeType="1"/>
          </p:cNvSpPr>
          <p:nvPr/>
        </p:nvSpPr>
        <p:spPr bwMode="auto">
          <a:xfrm>
            <a:off x="5224463" y="3657600"/>
            <a:ext cx="0" cy="2514600"/>
          </a:xfrm>
          <a:prstGeom prst="line">
            <a:avLst/>
          </a:prstGeom>
          <a:noFill/>
          <a:ln w="38100" cap="rnd">
            <a:solidFill>
              <a:schemeClr val="accent2"/>
            </a:solidFill>
            <a:prstDash val="sysDot"/>
            <a:round/>
            <a:headEnd/>
            <a:tailEnd/>
          </a:ln>
          <a:effectLst/>
        </p:spPr>
        <p:txBody>
          <a:bodyPr wrap="none" anchor="ctr"/>
          <a:lstStyle/>
          <a:p>
            <a:endParaRPr lang="en-US"/>
          </a:p>
        </p:txBody>
      </p:sp>
      <p:sp>
        <p:nvSpPr>
          <p:cNvPr id="181808" name="AutoShape 560"/>
          <p:cNvSpPr>
            <a:spLocks noChangeArrowheads="1"/>
          </p:cNvSpPr>
          <p:nvPr/>
        </p:nvSpPr>
        <p:spPr bwMode="auto">
          <a:xfrm>
            <a:off x="4800600" y="5791200"/>
            <a:ext cx="838200" cy="1066800"/>
          </a:xfrm>
          <a:prstGeom prst="upArrow">
            <a:avLst>
              <a:gd name="adj1" fmla="val 50000"/>
              <a:gd name="adj2" fmla="val 31818"/>
            </a:avLst>
          </a:prstGeom>
          <a:gradFill rotWithShape="0">
            <a:gsLst>
              <a:gs pos="0">
                <a:srgbClr val="FFFF00"/>
              </a:gs>
              <a:gs pos="100000">
                <a:srgbClr val="FFFF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181809" name="Line 561"/>
          <p:cNvSpPr>
            <a:spLocks noChangeShapeType="1"/>
          </p:cNvSpPr>
          <p:nvPr/>
        </p:nvSpPr>
        <p:spPr bwMode="auto">
          <a:xfrm>
            <a:off x="3048000" y="3657600"/>
            <a:ext cx="0" cy="2514600"/>
          </a:xfrm>
          <a:prstGeom prst="line">
            <a:avLst/>
          </a:prstGeom>
          <a:noFill/>
          <a:ln w="38100" cap="rnd">
            <a:solidFill>
              <a:schemeClr val="accent1"/>
            </a:solidFill>
            <a:prstDash val="sysDot"/>
            <a:round/>
            <a:headEnd/>
            <a:tailEnd/>
          </a:ln>
          <a:effectLst/>
        </p:spPr>
        <p:txBody>
          <a:bodyPr wrap="none" anchor="ctr"/>
          <a:lstStyle/>
          <a:p>
            <a:endParaRPr lang="en-US"/>
          </a:p>
        </p:txBody>
      </p:sp>
      <p:sp>
        <p:nvSpPr>
          <p:cNvPr id="181810" name="Line 562"/>
          <p:cNvSpPr>
            <a:spLocks noChangeShapeType="1"/>
          </p:cNvSpPr>
          <p:nvPr/>
        </p:nvSpPr>
        <p:spPr bwMode="auto">
          <a:xfrm>
            <a:off x="3048000" y="3657600"/>
            <a:ext cx="0" cy="2514600"/>
          </a:xfrm>
          <a:prstGeom prst="line">
            <a:avLst/>
          </a:prstGeom>
          <a:noFill/>
          <a:ln w="38100" cap="rnd">
            <a:solidFill>
              <a:schemeClr val="hlink"/>
            </a:solidFill>
            <a:prstDash val="sysDot"/>
            <a:round/>
            <a:headEnd/>
            <a:tailEnd/>
          </a:ln>
          <a:effectLst/>
        </p:spPr>
        <p:txBody>
          <a:bodyPr wrap="none" anchor="ctr"/>
          <a:lstStyle/>
          <a:p>
            <a:endParaRPr lang="en-US"/>
          </a:p>
        </p:txBody>
      </p:sp>
      <p:sp>
        <p:nvSpPr>
          <p:cNvPr id="181811" name="Line 563"/>
          <p:cNvSpPr>
            <a:spLocks noChangeShapeType="1"/>
          </p:cNvSpPr>
          <p:nvPr/>
        </p:nvSpPr>
        <p:spPr bwMode="auto">
          <a:xfrm>
            <a:off x="3048000" y="3657600"/>
            <a:ext cx="0" cy="2514600"/>
          </a:xfrm>
          <a:prstGeom prst="line">
            <a:avLst/>
          </a:prstGeom>
          <a:noFill/>
          <a:ln w="38100" cap="rnd">
            <a:solidFill>
              <a:schemeClr val="accent2"/>
            </a:solidFill>
            <a:prstDash val="sysDot"/>
            <a:round/>
            <a:headEnd/>
            <a:tailEnd/>
          </a:ln>
          <a:effectLst/>
        </p:spPr>
        <p:txBody>
          <a:bodyPr wrap="none" anchor="ctr"/>
          <a:lstStyle/>
          <a:p>
            <a:endParaRPr lang="en-US"/>
          </a:p>
        </p:txBody>
      </p:sp>
      <p:graphicFrame>
        <p:nvGraphicFramePr>
          <p:cNvPr id="181812" name="Object 564"/>
          <p:cNvGraphicFramePr>
            <a:graphicFrameLocks noChangeAspect="1"/>
          </p:cNvGraphicFramePr>
          <p:nvPr/>
        </p:nvGraphicFramePr>
        <p:xfrm>
          <a:off x="5029200" y="6172200"/>
          <a:ext cx="381000" cy="457200"/>
        </p:xfrm>
        <a:graphic>
          <a:graphicData uri="http://schemas.openxmlformats.org/presentationml/2006/ole">
            <mc:AlternateContent xmlns:mc="http://schemas.openxmlformats.org/markup-compatibility/2006">
              <mc:Choice xmlns:v="urn:schemas-microsoft-com:vml" Requires="v">
                <p:oleObj spid="_x0000_s198685" name="Equation" r:id="rId3" imgW="126720" imgH="152280" progId="Equation.3">
                  <p:embed/>
                </p:oleObj>
              </mc:Choice>
              <mc:Fallback>
                <p:oleObj name="Equation" r:id="rId3" imgW="126720" imgH="152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61722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81808"/>
                                        </p:tgtEl>
                                        <p:attrNameLst>
                                          <p:attrName>style.visibility</p:attrName>
                                        </p:attrNameLst>
                                      </p:cBhvr>
                                      <p:to>
                                        <p:strVal val="visible"/>
                                      </p:to>
                                    </p:set>
                                    <p:animEffect transition="in" filter="wipe(down)">
                                      <p:cBhvr>
                                        <p:cTn id="18" dur="500"/>
                                        <p:tgtEl>
                                          <p:spTgt spid="181808"/>
                                        </p:tgtEl>
                                      </p:cBhvr>
                                    </p:animEffect>
                                  </p:childTnLst>
                                </p:cTn>
                              </p:par>
                              <p:par>
                                <p:cTn id="19" presetID="22" presetClass="entr" presetSubtype="4" fill="hold" nodeType="withEffect">
                                  <p:stCondLst>
                                    <p:cond delay="0"/>
                                  </p:stCondLst>
                                  <p:childTnLst>
                                    <p:set>
                                      <p:cBhvr>
                                        <p:cTn id="20" dur="1" fill="hold">
                                          <p:stCondLst>
                                            <p:cond delay="0"/>
                                          </p:stCondLst>
                                        </p:cTn>
                                        <p:tgtEl>
                                          <p:spTgt spid="181812"/>
                                        </p:tgtEl>
                                        <p:attrNameLst>
                                          <p:attrName>style.visibility</p:attrName>
                                        </p:attrNameLst>
                                      </p:cBhvr>
                                      <p:to>
                                        <p:strVal val="visible"/>
                                      </p:to>
                                    </p:set>
                                    <p:animEffect transition="in" filter="wipe(down)">
                                      <p:cBhvr>
                                        <p:cTn id="21" dur="500"/>
                                        <p:tgtEl>
                                          <p:spTgt spid="181812"/>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1804"/>
                                        </p:tgtEl>
                                        <p:attrNameLst>
                                          <p:attrName>style.visibility</p:attrName>
                                        </p:attrNameLst>
                                      </p:cBhvr>
                                      <p:to>
                                        <p:strVal val="visible"/>
                                      </p:to>
                                    </p:set>
                                    <p:animEffect transition="in" filter="wipe(down)">
                                      <p:cBhvr>
                                        <p:cTn id="25" dur="500"/>
                                        <p:tgtEl>
                                          <p:spTgt spid="18180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81809"/>
                                        </p:tgtEl>
                                        <p:attrNameLst>
                                          <p:attrName>style.visibility</p:attrName>
                                        </p:attrNameLst>
                                      </p:cBhvr>
                                      <p:to>
                                        <p:strVal val="visible"/>
                                      </p:to>
                                    </p:set>
                                    <p:animEffect transition="in" filter="wipe(down)">
                                      <p:cBhvr>
                                        <p:cTn id="28" dur="500"/>
                                        <p:tgtEl>
                                          <p:spTgt spid="18180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181805"/>
                                        </p:tgtEl>
                                        <p:attrNameLst>
                                          <p:attrName>style.visibility</p:attrName>
                                        </p:attrNameLst>
                                      </p:cBhvr>
                                      <p:to>
                                        <p:strVal val="visible"/>
                                      </p:to>
                                    </p:set>
                                    <p:animEffect transition="in" filter="wipe(down)">
                                      <p:cBhvr>
                                        <p:cTn id="41" dur="500"/>
                                        <p:tgtEl>
                                          <p:spTgt spid="18180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81810"/>
                                        </p:tgtEl>
                                        <p:attrNameLst>
                                          <p:attrName>style.visibility</p:attrName>
                                        </p:attrNameLst>
                                      </p:cBhvr>
                                      <p:to>
                                        <p:strVal val="visible"/>
                                      </p:to>
                                    </p:set>
                                    <p:animEffect transition="in" filter="wipe(down)">
                                      <p:cBhvr>
                                        <p:cTn id="44" dur="500"/>
                                        <p:tgtEl>
                                          <p:spTgt spid="18181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81806"/>
                                        </p:tgtEl>
                                        <p:attrNameLst>
                                          <p:attrName>style.visibility</p:attrName>
                                        </p:attrNameLst>
                                      </p:cBhvr>
                                      <p:to>
                                        <p:strVal val="visible"/>
                                      </p:to>
                                    </p:set>
                                    <p:animEffect transition="in" filter="wipe(down)">
                                      <p:cBhvr>
                                        <p:cTn id="57" dur="500"/>
                                        <p:tgtEl>
                                          <p:spTgt spid="18180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81811"/>
                                        </p:tgtEl>
                                        <p:attrNameLst>
                                          <p:attrName>style.visibility</p:attrName>
                                        </p:attrNameLst>
                                      </p:cBhvr>
                                      <p:to>
                                        <p:strVal val="visible"/>
                                      </p:to>
                                    </p:set>
                                    <p:animEffect transition="in" filter="wipe(down)">
                                      <p:cBhvr>
                                        <p:cTn id="60" dur="500"/>
                                        <p:tgtEl>
                                          <p:spTgt spid="181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P spid="181804" grpId="0" animBg="1"/>
      <p:bldP spid="181805" grpId="0" animBg="1"/>
      <p:bldP spid="181806" grpId="0" animBg="1"/>
      <p:bldP spid="181808" grpId="0" animBg="1"/>
      <p:bldP spid="181809" grpId="0" animBg="1"/>
      <p:bldP spid="181810" grpId="0" animBg="1"/>
      <p:bldP spid="1818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Handout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t-Tests</a:t>
            </a:r>
            <a:endParaRPr lang="en-US"/>
          </a:p>
        </p:txBody>
      </p:sp>
      <p:sp>
        <p:nvSpPr>
          <p:cNvPr id="5" name="Slide Number Placeholder 4"/>
          <p:cNvSpPr>
            <a:spLocks noGrp="1"/>
          </p:cNvSpPr>
          <p:nvPr>
            <p:ph type="sldNum" sz="quarter" idx="12"/>
          </p:nvPr>
        </p:nvSpPr>
        <p:spPr/>
        <p:txBody>
          <a:bodyPr/>
          <a:lstStyle/>
          <a:p>
            <a:r>
              <a:rPr lang="en-US" smtClean="0"/>
              <a:t>Slide #</a:t>
            </a:r>
            <a:fld id="{317CCB28-369D-4D3A-86CD-07A1776157F7}" type="slidenum">
              <a:rPr lang="en-US" smtClean="0"/>
              <a:pPr/>
              <a:t>7</a:t>
            </a:fld>
            <a:endParaRPr lang="en-US"/>
          </a:p>
        </p:txBody>
      </p:sp>
    </p:spTree>
    <p:extLst>
      <p:ext uri="{BB962C8B-B14F-4D97-AF65-F5344CB8AC3E}">
        <p14:creationId xmlns:p14="http://schemas.microsoft.com/office/powerpoint/2010/main" val="3199452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2098DC1F-ABEA-43AA-8960-27F6F00DD965}" type="slidenum">
              <a:rPr lang="en-US"/>
              <a:pPr/>
              <a:t>8</a:t>
            </a:fld>
            <a:endParaRPr lang="en-US"/>
          </a:p>
        </p:txBody>
      </p:sp>
      <p:sp>
        <p:nvSpPr>
          <p:cNvPr id="130050" name="Rectangle 2"/>
          <p:cNvSpPr>
            <a:spLocks noGrp="1" noChangeArrowheads="1"/>
          </p:cNvSpPr>
          <p:nvPr>
            <p:ph type="title"/>
          </p:nvPr>
        </p:nvSpPr>
        <p:spPr>
          <a:xfrm>
            <a:off x="228600" y="228600"/>
            <a:ext cx="8610600" cy="762000"/>
          </a:xfrm>
        </p:spPr>
        <p:txBody>
          <a:bodyPr/>
          <a:lstStyle/>
          <a:p>
            <a:r>
              <a:rPr lang="en-US" dirty="0"/>
              <a:t>Example Data – </a:t>
            </a:r>
            <a:r>
              <a:rPr lang="en-US" dirty="0" smtClean="0"/>
              <a:t>Cottonmouths</a:t>
            </a:r>
            <a:endParaRPr lang="en-US" dirty="0"/>
          </a:p>
        </p:txBody>
      </p:sp>
      <p:sp>
        <p:nvSpPr>
          <p:cNvPr id="130051" name="Rectangle 3"/>
          <p:cNvSpPr>
            <a:spLocks noGrp="1" noChangeArrowheads="1"/>
          </p:cNvSpPr>
          <p:nvPr>
            <p:ph type="body" idx="1"/>
          </p:nvPr>
        </p:nvSpPr>
        <p:spPr>
          <a:xfrm>
            <a:off x="228600" y="1066800"/>
            <a:ext cx="8610600" cy="5638800"/>
          </a:xfrm>
        </p:spPr>
        <p:txBody>
          <a:bodyPr/>
          <a:lstStyle/>
          <a:p>
            <a:r>
              <a:rPr lang="en-US" dirty="0"/>
              <a:t>Researchers have determined that a population of cottonmouth snakes must have an average litter </a:t>
            </a:r>
            <a:r>
              <a:rPr lang="en-US" dirty="0" smtClean="0"/>
              <a:t>size </a:t>
            </a:r>
            <a:r>
              <a:rPr lang="en-US" dirty="0"/>
              <a:t>greater than 5.8 snakes in order for the population to grow.  A sample of snake litters from this population was taken and the number of snakes in the litter was </a:t>
            </a:r>
            <a:r>
              <a:rPr lang="en-US" dirty="0" smtClean="0"/>
              <a:t>recorded in </a:t>
            </a:r>
            <a:r>
              <a:rPr lang="en-US" b="1" dirty="0" smtClean="0">
                <a:solidFill>
                  <a:schemeClr val="accent2"/>
                </a:solidFill>
              </a:rPr>
              <a:t>Cottonmouth.txt</a:t>
            </a:r>
            <a:r>
              <a:rPr lang="en-US" dirty="0" smtClean="0"/>
              <a:t>.  </a:t>
            </a:r>
            <a:r>
              <a:rPr lang="en-US" dirty="0"/>
              <a:t>Test, at a very conservative level, if the average litter size is large enough for the population to grow.</a:t>
            </a:r>
            <a:endParaRPr lang="en-US" b="1" dirty="0">
              <a:solidFill>
                <a:schemeClr val="hlink"/>
              </a:solidFill>
            </a:endParaRPr>
          </a:p>
          <a:p>
            <a:endParaRPr lang="en-US" dirty="0"/>
          </a:p>
          <a:p>
            <a:pPr>
              <a:buFontTx/>
              <a:buNone/>
            </a:pPr>
            <a:r>
              <a:rPr lang="en-US" sz="1800" dirty="0" smtClean="0">
                <a:solidFill>
                  <a:schemeClr val="accent2"/>
                </a:solidFill>
              </a:rPr>
              <a:t>Based on data from </a:t>
            </a:r>
            <a:r>
              <a:rPr lang="en-US" sz="1800" dirty="0" err="1">
                <a:solidFill>
                  <a:schemeClr val="accent2"/>
                </a:solidFill>
              </a:rPr>
              <a:t>Blem</a:t>
            </a:r>
            <a:r>
              <a:rPr lang="en-US" sz="1800" dirty="0">
                <a:solidFill>
                  <a:schemeClr val="accent2"/>
                </a:solidFill>
              </a:rPr>
              <a:t>, X. and X. </a:t>
            </a:r>
            <a:r>
              <a:rPr lang="en-US" sz="1800" dirty="0" err="1">
                <a:solidFill>
                  <a:schemeClr val="accent2"/>
                </a:solidFill>
              </a:rPr>
              <a:t>Blem</a:t>
            </a:r>
            <a:r>
              <a:rPr lang="en-US" sz="1800" dirty="0">
                <a:solidFill>
                  <a:schemeClr val="accent2"/>
                </a:solidFill>
              </a:rPr>
              <a:t>. 1995. Journal of Herpetology 29:391-398</a:t>
            </a:r>
            <a:r>
              <a:rPr lang="en-US" sz="1800" dirty="0" smtClean="0">
                <a:solidFill>
                  <a:schemeClr val="accent2"/>
                </a:solidFill>
              </a:rPr>
              <a:t>.</a:t>
            </a:r>
            <a:endParaRPr lang="en-US" sz="18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t-Tests</a:t>
            </a:r>
            <a:endParaRPr lang="en-US"/>
          </a:p>
        </p:txBody>
      </p:sp>
      <p:sp>
        <p:nvSpPr>
          <p:cNvPr id="5" name="Slide Number Placeholder 5"/>
          <p:cNvSpPr>
            <a:spLocks noGrp="1"/>
          </p:cNvSpPr>
          <p:nvPr>
            <p:ph type="sldNum" sz="quarter" idx="12"/>
          </p:nvPr>
        </p:nvSpPr>
        <p:spPr/>
        <p:txBody>
          <a:bodyPr/>
          <a:lstStyle/>
          <a:p>
            <a:r>
              <a:rPr lang="en-US"/>
              <a:t>Slide #</a:t>
            </a:r>
            <a:fld id="{69FCCC5A-A033-4539-8AE2-96A48315626D}" type="slidenum">
              <a:rPr lang="en-US"/>
              <a:pPr/>
              <a:t>9</a:t>
            </a:fld>
            <a:endParaRPr lang="en-US"/>
          </a:p>
        </p:txBody>
      </p:sp>
      <p:sp>
        <p:nvSpPr>
          <p:cNvPr id="160770" name="Rectangle 2"/>
          <p:cNvSpPr>
            <a:spLocks noGrp="1" noChangeArrowheads="1"/>
          </p:cNvSpPr>
          <p:nvPr>
            <p:ph type="title"/>
          </p:nvPr>
        </p:nvSpPr>
        <p:spPr>
          <a:xfrm>
            <a:off x="685800" y="304800"/>
            <a:ext cx="7772400" cy="1143000"/>
          </a:xfrm>
        </p:spPr>
        <p:txBody>
          <a:bodyPr/>
          <a:lstStyle/>
          <a:p>
            <a:r>
              <a:rPr lang="en-US" dirty="0" smtClean="0"/>
              <a:t>2-Sample t-test -- Examples</a:t>
            </a:r>
            <a:endParaRPr lang="en-US" dirty="0"/>
          </a:p>
        </p:txBody>
      </p:sp>
      <p:sp>
        <p:nvSpPr>
          <p:cNvPr id="160771" name="Rectangle 3"/>
          <p:cNvSpPr>
            <a:spLocks noGrp="1" noChangeArrowheads="1"/>
          </p:cNvSpPr>
          <p:nvPr>
            <p:ph type="body" idx="1"/>
          </p:nvPr>
        </p:nvSpPr>
        <p:spPr>
          <a:xfrm>
            <a:off x="304800" y="1600200"/>
            <a:ext cx="8610600" cy="4648200"/>
          </a:xfrm>
        </p:spPr>
        <p:txBody>
          <a:bodyPr/>
          <a:lstStyle/>
          <a:p>
            <a:r>
              <a:rPr lang="en-US" dirty="0" smtClean="0"/>
              <a:t>Do </a:t>
            </a:r>
            <a:r>
              <a:rPr lang="en-US" dirty="0"/>
              <a:t>test scores differ between sections of a class?</a:t>
            </a:r>
          </a:p>
          <a:p>
            <a:r>
              <a:rPr lang="en-US" dirty="0"/>
              <a:t>Is the average number of yew per m</a:t>
            </a:r>
            <a:r>
              <a:rPr lang="en-US" baseline="30000" dirty="0"/>
              <a:t>2</a:t>
            </a:r>
            <a:r>
              <a:rPr lang="en-US" dirty="0"/>
              <a:t> different between areas exposed to and areas protected from moose browsing?</a:t>
            </a:r>
          </a:p>
          <a:p>
            <a:r>
              <a:rPr lang="en-US" dirty="0"/>
              <a:t>Does the time from ingesting a pill until a subject claims no more headache pain less for subjects given an experimental drug as compared to those given a placebo?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Effect transition="in" filter="fade">
                                      <p:cBhvr>
                                        <p:cTn id="7" dur="1000"/>
                                        <p:tgtEl>
                                          <p:spTgt spid="160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771">
                                            <p:txEl>
                                              <p:pRg st="2" end="2"/>
                                            </p:txEl>
                                          </p:spTgt>
                                        </p:tgtEl>
                                        <p:attrNameLst>
                                          <p:attrName>style.visibility</p:attrName>
                                        </p:attrNameLst>
                                      </p:cBhvr>
                                      <p:to>
                                        <p:strVal val="visible"/>
                                      </p:to>
                                    </p:set>
                                    <p:animEffect transition="in" filter="fade">
                                      <p:cBhvr>
                                        <p:cTn id="12" dur="1000"/>
                                        <p:tgtEl>
                                          <p:spTgt spid="160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uiExpand="1" build="p" bldLvl="2" autoUpdateAnimBg="0"/>
    </p:bldLst>
  </p:timing>
</p:sld>
</file>

<file path=ppt/theme/theme1.xml><?xml version="1.0" encoding="utf-8"?>
<a:theme xmlns:a="http://schemas.openxmlformats.org/drawingml/2006/main" name="Default Design">
  <a:themeElements>
    <a:clrScheme name="">
      <a:dk1>
        <a:srgbClr val="000000"/>
      </a:dk1>
      <a:lt1>
        <a:srgbClr val="FFFFCC"/>
      </a:lt1>
      <a:dk2>
        <a:srgbClr val="000000"/>
      </a:dk2>
      <a:lt2>
        <a:srgbClr val="808080"/>
      </a:lt2>
      <a:accent1>
        <a:srgbClr val="FF0000"/>
      </a:accent1>
      <a:accent2>
        <a:srgbClr val="008000"/>
      </a:accent2>
      <a:accent3>
        <a:srgbClr val="FFFFE2"/>
      </a:accent3>
      <a:accent4>
        <a:srgbClr val="000000"/>
      </a:accent4>
      <a:accent5>
        <a:srgbClr val="FFAAAA"/>
      </a:accent5>
      <a:accent6>
        <a:srgbClr val="007300"/>
      </a:accent6>
      <a:hlink>
        <a:srgbClr val="3333CC"/>
      </a:hlink>
      <a:folHlink>
        <a:srgbClr val="3333CC"/>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Designs\Portrait Notebook.pot</Template>
  <TotalTime>2541</TotalTime>
  <Words>1507</Words>
  <Application>Microsoft Office PowerPoint</Application>
  <PresentationFormat>On-screen Show (4:3)</PresentationFormat>
  <Paragraphs>254</Paragraphs>
  <Slides>28</Slides>
  <Notes>3</Notes>
  <HiddenSlides>13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Courier New</vt:lpstr>
      <vt:lpstr>Symbol</vt:lpstr>
      <vt:lpstr>Times New Roman</vt:lpstr>
      <vt:lpstr>Wingdings</vt:lpstr>
      <vt:lpstr>Default Design</vt:lpstr>
      <vt:lpstr>Equation</vt:lpstr>
      <vt:lpstr>t-tests</vt:lpstr>
      <vt:lpstr>A Full Reality</vt:lpstr>
      <vt:lpstr>Student’s t-distribution</vt:lpstr>
      <vt:lpstr>1-sample t-test</vt:lpstr>
      <vt:lpstr>A Full Example</vt:lpstr>
      <vt:lpstr>Practical Significance</vt:lpstr>
      <vt:lpstr>R Handout</vt:lpstr>
      <vt:lpstr>Example Data – Cottonmouths</vt:lpstr>
      <vt:lpstr>2-Sample t-test -- Examples</vt:lpstr>
      <vt:lpstr>What do those examples have in common?</vt:lpstr>
      <vt:lpstr>2-sample t-test</vt:lpstr>
      <vt:lpstr>2-sample t-test</vt:lpstr>
      <vt:lpstr>Levene’s Test Summary</vt:lpstr>
      <vt:lpstr>Are You Surprised by the SE for the difference in means?</vt:lpstr>
      <vt:lpstr>2-sample t-test</vt:lpstr>
      <vt:lpstr>A Full Example</vt:lpstr>
      <vt:lpstr>A Full Example</vt:lpstr>
      <vt:lpstr>R Handout</vt:lpstr>
      <vt:lpstr>Example Data – Sex &amp; Direction</vt:lpstr>
      <vt:lpstr>Matched-Pairs -- Examples</vt:lpstr>
      <vt:lpstr>What do the examples have in common?</vt:lpstr>
      <vt:lpstr>Analyzing Matched-Pairs</vt:lpstr>
      <vt:lpstr>Matched Pairs Data</vt:lpstr>
      <vt:lpstr>Matched-Pairs t-test</vt:lpstr>
      <vt:lpstr>So ...</vt:lpstr>
      <vt:lpstr>A Full Example</vt:lpstr>
      <vt:lpstr>A Full Example</vt:lpstr>
      <vt:lpstr>Example Data – Gasoline Additive</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You Required to Take Statistics?</dc:title>
  <dc:creator>Derek H. Ogle</dc:creator>
  <cp:lastModifiedBy>Derek Ogle</cp:lastModifiedBy>
  <cp:revision>183</cp:revision>
  <dcterms:created xsi:type="dcterms:W3CDTF">1999-07-28T01:00:17Z</dcterms:created>
  <dcterms:modified xsi:type="dcterms:W3CDTF">2014-11-17T14:34:34Z</dcterms:modified>
</cp:coreProperties>
</file>