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1" r:id="rId3"/>
    <p:sldId id="260" r:id="rId4"/>
    <p:sldId id="261" r:id="rId5"/>
    <p:sldId id="306" r:id="rId6"/>
    <p:sldId id="317" r:id="rId7"/>
    <p:sldId id="321" r:id="rId8"/>
    <p:sldId id="345" r:id="rId9"/>
    <p:sldId id="346" r:id="rId10"/>
    <p:sldId id="347" r:id="rId11"/>
  </p:sldIdLst>
  <p:sldSz cx="9144000" cy="6858000" type="screen4x3"/>
  <p:notesSz cx="6858000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67" autoAdjust="0"/>
  </p:normalViewPr>
  <p:slideViewPr>
    <p:cSldViewPr>
      <p:cViewPr>
        <p:scale>
          <a:sx n="90" d="100"/>
          <a:sy n="90" d="100"/>
        </p:scale>
        <p:origin x="91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392C2-1AF0-4F32-B4D3-AA6797D48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73854"/>
            <a:ext cx="5029200" cy="42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C0D1F-92AC-40B5-BC65-290C36AA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1E3EEAC-6193-4486-A855-3AE2AE8E9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3CA6A53-75F3-471F-A0AD-5E9D88879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6002EF3-AC9F-4AFA-A71F-608B7922B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57C210-F453-4C3C-8ACD-BCA56FE7E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693546-F7A8-4C17-B17C-5681F3D8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463E96-E4AA-45D4-B344-B2035608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68FFD9C-36F3-4719-98D5-29C556BFE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C72545-0DD4-444D-BA20-1DC222FC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74B5A2-5560-4206-84B6-913696716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C754B5-7A01-4EF2-97CC-5C92467F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510A03E-48DC-4036-9914-AC0FF2A0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A191793-499D-4EED-9CC6-F3DA66409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F8145FE-868B-4F63-B76E-0664C9790F49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Bivariate EDA</a:t>
            </a:r>
            <a:endParaRPr lang="en-US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8600" y="1267206"/>
            <a:ext cx="8610600" cy="44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Describe the </a:t>
            </a:r>
            <a:r>
              <a:rPr lang="en-US" sz="2800" b="1" dirty="0"/>
              <a:t>relationship between pairs of </a:t>
            </a:r>
            <a:r>
              <a:rPr lang="en-US" sz="2800" b="1" dirty="0" smtClean="0"/>
              <a:t>variables</a:t>
            </a: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Four characteristics to describe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Association (Direction)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Form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Outliers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Strength</a:t>
            </a:r>
            <a:endParaRPr lang="en-US" dirty="0" smtClean="0"/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259794"/>
            <a:ext cx="495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3.  Plot of the </a:t>
            </a:r>
            <a:r>
              <a:rPr lang="en-US" sz="1800" dirty="0"/>
              <a:t>number of </a:t>
            </a:r>
            <a:r>
              <a:rPr lang="en-US" sz="1800" dirty="0" smtClean="0"/>
              <a:t>pupae </a:t>
            </a:r>
            <a:r>
              <a:rPr lang="en-US" sz="1800" dirty="0"/>
              <a:t>per gallery and the density of attacks for </a:t>
            </a:r>
            <a:r>
              <a:rPr lang="en-US" sz="1800" dirty="0" smtClean="0"/>
              <a:t>the beetle </a:t>
            </a:r>
            <a:r>
              <a:rPr lang="en-US" sz="1800" i="1" dirty="0" err="1" smtClean="0"/>
              <a:t>Ips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cembrae</a:t>
            </a:r>
            <a:endParaRPr lang="en-US" sz="1800" i="1" dirty="0"/>
          </a:p>
        </p:txBody>
      </p:sp>
      <p:pic>
        <p:nvPicPr>
          <p:cNvPr id="2050" name="Picture 2" descr="https://secure.surveymonkey.com/_resources/3195/23163195/afe34e94-483e-409f-bdaa-f9341852f8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9069"/>
            <a:ext cx="4956506" cy="34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1400" y="79274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=-0.612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FEC466B-00E4-4EA3-BE5E-0869ACA5D90F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 smtClean="0"/>
              <a:t>EDA - Description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Association (Direction)</a:t>
            </a:r>
            <a:endParaRPr lang="en-US" i="1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1905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Positive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Negative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None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00400" y="2362200"/>
            <a:ext cx="5511813" cy="3887280"/>
            <a:chOff x="2868326" y="2086800"/>
            <a:chExt cx="5511813" cy="3887280"/>
          </a:xfrm>
        </p:grpSpPr>
        <p:sp>
          <p:nvSpPr>
            <p:cNvPr id="67" name="Rectangle 93"/>
            <p:cNvSpPr>
              <a:spLocks noChangeArrowheads="1"/>
            </p:cNvSpPr>
            <p:nvPr/>
          </p:nvSpPr>
          <p:spPr bwMode="auto">
            <a:xfrm>
              <a:off x="3976147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8" name="Rectangle 94"/>
            <p:cNvSpPr>
              <a:spLocks noChangeArrowheads="1"/>
            </p:cNvSpPr>
            <p:nvPr/>
          </p:nvSpPr>
          <p:spPr bwMode="auto">
            <a:xfrm>
              <a:off x="4656788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" name="Rectangle 95"/>
            <p:cNvSpPr>
              <a:spLocks noChangeArrowheads="1"/>
            </p:cNvSpPr>
            <p:nvPr/>
          </p:nvSpPr>
          <p:spPr bwMode="auto">
            <a:xfrm>
              <a:off x="5337428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" name="Rectangle 96"/>
            <p:cNvSpPr>
              <a:spLocks noChangeArrowheads="1"/>
            </p:cNvSpPr>
            <p:nvPr/>
          </p:nvSpPr>
          <p:spPr bwMode="auto">
            <a:xfrm>
              <a:off x="5953420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 dirty="0"/>
            </a:p>
          </p:txBody>
        </p:sp>
        <p:sp>
          <p:nvSpPr>
            <p:cNvPr id="71" name="Rectangle 97"/>
            <p:cNvSpPr>
              <a:spLocks noChangeArrowheads="1"/>
            </p:cNvSpPr>
            <p:nvPr/>
          </p:nvSpPr>
          <p:spPr bwMode="auto">
            <a:xfrm>
              <a:off x="6657064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2" name="Rectangle 98"/>
            <p:cNvSpPr>
              <a:spLocks noChangeArrowheads="1"/>
            </p:cNvSpPr>
            <p:nvPr/>
          </p:nvSpPr>
          <p:spPr bwMode="auto">
            <a:xfrm>
              <a:off x="7336403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3" name="Rectangle 99"/>
            <p:cNvSpPr>
              <a:spLocks noChangeArrowheads="1"/>
            </p:cNvSpPr>
            <p:nvPr/>
          </p:nvSpPr>
          <p:spPr bwMode="auto">
            <a:xfrm>
              <a:off x="8017044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4" name="Line 100"/>
            <p:cNvSpPr>
              <a:spLocks noChangeShapeType="1"/>
            </p:cNvSpPr>
            <p:nvPr/>
          </p:nvSpPr>
          <p:spPr bwMode="auto">
            <a:xfrm>
              <a:off x="412354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>
              <a:off x="4802881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2"/>
            <p:cNvSpPr>
              <a:spLocks noChangeShapeType="1"/>
            </p:cNvSpPr>
            <p:nvPr/>
          </p:nvSpPr>
          <p:spPr bwMode="auto">
            <a:xfrm>
              <a:off x="548352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3"/>
            <p:cNvSpPr>
              <a:spLocks noChangeShapeType="1"/>
            </p:cNvSpPr>
            <p:nvPr/>
          </p:nvSpPr>
          <p:spPr bwMode="auto">
            <a:xfrm>
              <a:off x="616416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4"/>
            <p:cNvSpPr>
              <a:spLocks noChangeShapeType="1"/>
            </p:cNvSpPr>
            <p:nvPr/>
          </p:nvSpPr>
          <p:spPr bwMode="auto">
            <a:xfrm>
              <a:off x="6853913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>
              <a:off x="7534553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6"/>
            <p:cNvSpPr>
              <a:spLocks noChangeShapeType="1"/>
            </p:cNvSpPr>
            <p:nvPr/>
          </p:nvSpPr>
          <p:spPr bwMode="auto">
            <a:xfrm>
              <a:off x="8215194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107"/>
            <p:cNvSpPr>
              <a:spLocks noChangeArrowheads="1"/>
            </p:cNvSpPr>
            <p:nvPr/>
          </p:nvSpPr>
          <p:spPr bwMode="auto">
            <a:xfrm>
              <a:off x="3576947" y="4757307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 dirty="0"/>
            </a:p>
          </p:txBody>
        </p:sp>
        <p:sp>
          <p:nvSpPr>
            <p:cNvPr id="82" name="Rectangle 108"/>
            <p:cNvSpPr>
              <a:spLocks noChangeArrowheads="1"/>
            </p:cNvSpPr>
            <p:nvPr/>
          </p:nvSpPr>
          <p:spPr bwMode="auto">
            <a:xfrm>
              <a:off x="3576947" y="431352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auto">
            <a:xfrm>
              <a:off x="3576947" y="3869741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auto">
            <a:xfrm>
              <a:off x="3442901" y="3427259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3442901" y="2983476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3442901" y="2539693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87" name="Rectangle 113"/>
            <p:cNvSpPr>
              <a:spLocks noChangeArrowheads="1"/>
            </p:cNvSpPr>
            <p:nvPr/>
          </p:nvSpPr>
          <p:spPr bwMode="auto">
            <a:xfrm>
              <a:off x="3442901" y="2086800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88" name="Line 114"/>
            <p:cNvSpPr>
              <a:spLocks noChangeShapeType="1"/>
            </p:cNvSpPr>
            <p:nvPr/>
          </p:nvSpPr>
          <p:spPr bwMode="auto">
            <a:xfrm flipH="1">
              <a:off x="3904705" y="4906918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5"/>
            <p:cNvSpPr>
              <a:spLocks noChangeShapeType="1"/>
            </p:cNvSpPr>
            <p:nvPr/>
          </p:nvSpPr>
          <p:spPr bwMode="auto">
            <a:xfrm flipH="1">
              <a:off x="3904705" y="4464437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6"/>
            <p:cNvSpPr>
              <a:spLocks noChangeShapeType="1"/>
            </p:cNvSpPr>
            <p:nvPr/>
          </p:nvSpPr>
          <p:spPr bwMode="auto">
            <a:xfrm flipH="1">
              <a:off x="3904705" y="4020654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7"/>
            <p:cNvSpPr>
              <a:spLocks noChangeShapeType="1"/>
            </p:cNvSpPr>
            <p:nvPr/>
          </p:nvSpPr>
          <p:spPr bwMode="auto">
            <a:xfrm flipH="1">
              <a:off x="3904705" y="3576871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 flipH="1">
              <a:off x="3904705" y="3134389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9"/>
            <p:cNvSpPr>
              <a:spLocks noChangeShapeType="1"/>
            </p:cNvSpPr>
            <p:nvPr/>
          </p:nvSpPr>
          <p:spPr bwMode="auto">
            <a:xfrm flipH="1">
              <a:off x="3904705" y="2690606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0"/>
            <p:cNvSpPr>
              <a:spLocks noChangeShapeType="1"/>
            </p:cNvSpPr>
            <p:nvPr/>
          </p:nvSpPr>
          <p:spPr bwMode="auto">
            <a:xfrm flipH="1">
              <a:off x="3904705" y="2236412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21"/>
            <p:cNvSpPr>
              <a:spLocks noChangeShapeType="1"/>
            </p:cNvSpPr>
            <p:nvPr/>
          </p:nvSpPr>
          <p:spPr bwMode="auto">
            <a:xfrm>
              <a:off x="4071485" y="5093021"/>
              <a:ext cx="4185354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22"/>
            <p:cNvSpPr>
              <a:spLocks noChangeArrowheads="1"/>
            </p:cNvSpPr>
            <p:nvPr/>
          </p:nvSpPr>
          <p:spPr bwMode="auto">
            <a:xfrm>
              <a:off x="6040528" y="5612286"/>
              <a:ext cx="201719" cy="36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97" name="Line 123"/>
            <p:cNvSpPr>
              <a:spLocks noChangeShapeType="1"/>
            </p:cNvSpPr>
            <p:nvPr/>
          </p:nvSpPr>
          <p:spPr bwMode="auto">
            <a:xfrm flipV="1">
              <a:off x="3999907" y="2236412"/>
              <a:ext cx="1301" cy="28149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124"/>
            <p:cNvSpPr>
              <a:spLocks noChangeArrowheads="1"/>
            </p:cNvSpPr>
            <p:nvPr/>
          </p:nvSpPr>
          <p:spPr bwMode="auto">
            <a:xfrm rot="16200000">
              <a:off x="2948363" y="3395974"/>
              <a:ext cx="201720" cy="36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31193" y="2501401"/>
            <a:ext cx="5497181" cy="3729160"/>
            <a:chOff x="2999119" y="2226001"/>
            <a:chExt cx="5497181" cy="3729160"/>
          </a:xfrm>
        </p:grpSpPr>
        <p:sp>
          <p:nvSpPr>
            <p:cNvPr id="10" name="Line 176"/>
            <p:cNvSpPr>
              <a:spLocks noChangeShapeType="1"/>
            </p:cNvSpPr>
            <p:nvPr/>
          </p:nvSpPr>
          <p:spPr bwMode="auto">
            <a:xfrm flipV="1">
              <a:off x="6160259" y="2226001"/>
              <a:ext cx="0" cy="2873527"/>
            </a:xfrm>
            <a:prstGeom prst="line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7"/>
            <p:cNvSpPr>
              <a:spLocks noChangeShapeType="1"/>
            </p:cNvSpPr>
            <p:nvPr/>
          </p:nvSpPr>
          <p:spPr bwMode="auto">
            <a:xfrm>
              <a:off x="3998606" y="3575569"/>
              <a:ext cx="4497694" cy="0"/>
            </a:xfrm>
            <a:prstGeom prst="line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2999119" y="2400391"/>
              <a:ext cx="439181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sp>
          <p:nvSpPr>
            <p:cNvPr id="13" name="Text Box 179"/>
            <p:cNvSpPr txBox="1">
              <a:spLocks noChangeArrowheads="1"/>
            </p:cNvSpPr>
            <p:nvPr/>
          </p:nvSpPr>
          <p:spPr bwMode="auto">
            <a:xfrm>
              <a:off x="3077204" y="3962090"/>
              <a:ext cx="319595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-</a:t>
              </a:r>
            </a:p>
          </p:txBody>
        </p:sp>
        <p:sp>
          <p:nvSpPr>
            <p:cNvPr id="14" name="Text Box 180"/>
            <p:cNvSpPr txBox="1">
              <a:spLocks noChangeArrowheads="1"/>
            </p:cNvSpPr>
            <p:nvPr/>
          </p:nvSpPr>
          <p:spPr bwMode="auto">
            <a:xfrm>
              <a:off x="7023097" y="5273918"/>
              <a:ext cx="439181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sp>
          <p:nvSpPr>
            <p:cNvPr id="15" name="Text Box 181"/>
            <p:cNvSpPr txBox="1">
              <a:spLocks noChangeArrowheads="1"/>
            </p:cNvSpPr>
            <p:nvPr/>
          </p:nvSpPr>
          <p:spPr bwMode="auto">
            <a:xfrm>
              <a:off x="4789867" y="5194531"/>
              <a:ext cx="319595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-</a:t>
              </a:r>
            </a:p>
          </p:txBody>
        </p:sp>
      </p:grpSp>
      <p:grpSp>
        <p:nvGrpSpPr>
          <p:cNvPr id="17" name="Group 183"/>
          <p:cNvGrpSpPr>
            <a:grpSpLocks/>
          </p:cNvGrpSpPr>
          <p:nvPr/>
        </p:nvGrpSpPr>
        <p:grpSpPr bwMode="auto">
          <a:xfrm>
            <a:off x="4476439" y="2634093"/>
            <a:ext cx="4039595" cy="2670507"/>
            <a:chOff x="1600" y="1367"/>
            <a:chExt cx="3104" cy="2052"/>
          </a:xfrm>
        </p:grpSpPr>
        <p:sp>
          <p:nvSpPr>
            <p:cNvPr id="18" name="Oval 125"/>
            <p:cNvSpPr>
              <a:spLocks noChangeArrowheads="1"/>
            </p:cNvSpPr>
            <p:nvPr/>
          </p:nvSpPr>
          <p:spPr bwMode="auto">
            <a:xfrm>
              <a:off x="2621" y="202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26"/>
            <p:cNvSpPr>
              <a:spLocks noChangeArrowheads="1"/>
            </p:cNvSpPr>
            <p:nvPr/>
          </p:nvSpPr>
          <p:spPr bwMode="auto">
            <a:xfrm>
              <a:off x="3960" y="26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27"/>
            <p:cNvSpPr>
              <a:spLocks noChangeArrowheads="1"/>
            </p:cNvSpPr>
            <p:nvPr/>
          </p:nvSpPr>
          <p:spPr bwMode="auto">
            <a:xfrm>
              <a:off x="3587" y="2801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28"/>
            <p:cNvSpPr>
              <a:spLocks noChangeArrowheads="1"/>
            </p:cNvSpPr>
            <p:nvPr/>
          </p:nvSpPr>
          <p:spPr bwMode="auto">
            <a:xfrm>
              <a:off x="1600" y="13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2289" y="174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30"/>
            <p:cNvSpPr>
              <a:spLocks noChangeArrowheads="1"/>
            </p:cNvSpPr>
            <p:nvPr/>
          </p:nvSpPr>
          <p:spPr bwMode="auto">
            <a:xfrm>
              <a:off x="3112" y="238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3263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32"/>
            <p:cNvSpPr>
              <a:spLocks noChangeArrowheads="1"/>
            </p:cNvSpPr>
            <p:nvPr/>
          </p:nvSpPr>
          <p:spPr bwMode="auto">
            <a:xfrm>
              <a:off x="331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133"/>
            <p:cNvSpPr>
              <a:spLocks noChangeArrowheads="1"/>
            </p:cNvSpPr>
            <p:nvPr/>
          </p:nvSpPr>
          <p:spPr bwMode="auto">
            <a:xfrm>
              <a:off x="3564" y="276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34"/>
            <p:cNvSpPr>
              <a:spLocks noChangeArrowheads="1"/>
            </p:cNvSpPr>
            <p:nvPr/>
          </p:nvSpPr>
          <p:spPr bwMode="auto">
            <a:xfrm>
              <a:off x="3239" y="213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135"/>
            <p:cNvSpPr>
              <a:spLocks noChangeArrowheads="1"/>
            </p:cNvSpPr>
            <p:nvPr/>
          </p:nvSpPr>
          <p:spPr bwMode="auto">
            <a:xfrm>
              <a:off x="3999" y="302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136"/>
            <p:cNvSpPr>
              <a:spLocks noChangeArrowheads="1"/>
            </p:cNvSpPr>
            <p:nvPr/>
          </p:nvSpPr>
          <p:spPr bwMode="auto">
            <a:xfrm>
              <a:off x="2970" y="195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137"/>
            <p:cNvSpPr>
              <a:spLocks noChangeArrowheads="1"/>
            </p:cNvSpPr>
            <p:nvPr/>
          </p:nvSpPr>
          <p:spPr bwMode="auto">
            <a:xfrm>
              <a:off x="2360" y="2111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38"/>
            <p:cNvSpPr>
              <a:spLocks noChangeArrowheads="1"/>
            </p:cNvSpPr>
            <p:nvPr/>
          </p:nvSpPr>
          <p:spPr bwMode="auto">
            <a:xfrm>
              <a:off x="312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39"/>
            <p:cNvSpPr>
              <a:spLocks noChangeArrowheads="1"/>
            </p:cNvSpPr>
            <p:nvPr/>
          </p:nvSpPr>
          <p:spPr bwMode="auto">
            <a:xfrm>
              <a:off x="3809" y="28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140"/>
            <p:cNvSpPr>
              <a:spLocks noChangeArrowheads="1"/>
            </p:cNvSpPr>
            <p:nvPr/>
          </p:nvSpPr>
          <p:spPr bwMode="auto">
            <a:xfrm>
              <a:off x="3025" y="180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141"/>
            <p:cNvSpPr>
              <a:spLocks noChangeArrowheads="1"/>
            </p:cNvSpPr>
            <p:nvPr/>
          </p:nvSpPr>
          <p:spPr bwMode="auto">
            <a:xfrm>
              <a:off x="4625" y="333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42"/>
            <p:cNvSpPr>
              <a:spLocks noChangeArrowheads="1"/>
            </p:cNvSpPr>
            <p:nvPr/>
          </p:nvSpPr>
          <p:spPr bwMode="auto">
            <a:xfrm>
              <a:off x="2669" y="197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143"/>
            <p:cNvSpPr>
              <a:spLocks noChangeArrowheads="1"/>
            </p:cNvSpPr>
            <p:nvPr/>
          </p:nvSpPr>
          <p:spPr bwMode="auto">
            <a:xfrm>
              <a:off x="1893" y="167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44"/>
            <p:cNvSpPr>
              <a:spLocks noChangeArrowheads="1"/>
            </p:cNvSpPr>
            <p:nvPr/>
          </p:nvSpPr>
          <p:spPr bwMode="auto">
            <a:xfrm>
              <a:off x="1734" y="14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45"/>
            <p:cNvSpPr>
              <a:spLocks noChangeArrowheads="1"/>
            </p:cNvSpPr>
            <p:nvPr/>
          </p:nvSpPr>
          <p:spPr bwMode="auto">
            <a:xfrm>
              <a:off x="4047" y="29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46"/>
            <p:cNvSpPr>
              <a:spLocks noChangeArrowheads="1"/>
            </p:cNvSpPr>
            <p:nvPr/>
          </p:nvSpPr>
          <p:spPr bwMode="auto">
            <a:xfrm>
              <a:off x="2542" y="175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47"/>
            <p:cNvSpPr>
              <a:spLocks noChangeArrowheads="1"/>
            </p:cNvSpPr>
            <p:nvPr/>
          </p:nvSpPr>
          <p:spPr bwMode="auto">
            <a:xfrm>
              <a:off x="3548" y="258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48"/>
            <p:cNvSpPr>
              <a:spLocks noChangeArrowheads="1"/>
            </p:cNvSpPr>
            <p:nvPr/>
          </p:nvSpPr>
          <p:spPr bwMode="auto">
            <a:xfrm>
              <a:off x="3603" y="257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49"/>
            <p:cNvSpPr>
              <a:spLocks noChangeArrowheads="1"/>
            </p:cNvSpPr>
            <p:nvPr/>
          </p:nvSpPr>
          <p:spPr bwMode="auto">
            <a:xfrm>
              <a:off x="3120" y="230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50"/>
            <p:cNvSpPr>
              <a:spLocks noChangeArrowheads="1"/>
            </p:cNvSpPr>
            <p:nvPr/>
          </p:nvSpPr>
          <p:spPr bwMode="auto">
            <a:xfrm>
              <a:off x="2788" y="196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151"/>
            <p:cNvSpPr>
              <a:spLocks noChangeArrowheads="1"/>
            </p:cNvSpPr>
            <p:nvPr/>
          </p:nvSpPr>
          <p:spPr bwMode="auto">
            <a:xfrm>
              <a:off x="3176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152"/>
            <p:cNvSpPr>
              <a:spLocks noChangeArrowheads="1"/>
            </p:cNvSpPr>
            <p:nvPr/>
          </p:nvSpPr>
          <p:spPr bwMode="auto">
            <a:xfrm>
              <a:off x="3762" y="261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3"/>
            <p:cNvSpPr>
              <a:spLocks noChangeArrowheads="1"/>
            </p:cNvSpPr>
            <p:nvPr/>
          </p:nvSpPr>
          <p:spPr bwMode="auto">
            <a:xfrm>
              <a:off x="3223" y="21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4"/>
            <p:cNvSpPr>
              <a:spLocks noChangeArrowheads="1"/>
            </p:cNvSpPr>
            <p:nvPr/>
          </p:nvSpPr>
          <p:spPr bwMode="auto">
            <a:xfrm>
              <a:off x="2835" y="204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155"/>
            <p:cNvSpPr>
              <a:spLocks noChangeArrowheads="1"/>
            </p:cNvSpPr>
            <p:nvPr/>
          </p:nvSpPr>
          <p:spPr bwMode="auto">
            <a:xfrm>
              <a:off x="2273" y="161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156"/>
            <p:cNvSpPr>
              <a:spLocks noChangeArrowheads="1"/>
            </p:cNvSpPr>
            <p:nvPr/>
          </p:nvSpPr>
          <p:spPr bwMode="auto">
            <a:xfrm>
              <a:off x="3722" y="239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57"/>
            <p:cNvSpPr>
              <a:spLocks noChangeArrowheads="1"/>
            </p:cNvSpPr>
            <p:nvPr/>
          </p:nvSpPr>
          <p:spPr bwMode="auto">
            <a:xfrm>
              <a:off x="2851" y="192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58"/>
            <p:cNvSpPr>
              <a:spLocks noChangeArrowheads="1"/>
            </p:cNvSpPr>
            <p:nvPr/>
          </p:nvSpPr>
          <p:spPr bwMode="auto">
            <a:xfrm>
              <a:off x="3405" y="2721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59"/>
            <p:cNvSpPr>
              <a:spLocks noChangeArrowheads="1"/>
            </p:cNvSpPr>
            <p:nvPr/>
          </p:nvSpPr>
          <p:spPr bwMode="auto">
            <a:xfrm>
              <a:off x="2883" y="22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160"/>
            <p:cNvSpPr>
              <a:spLocks noChangeArrowheads="1"/>
            </p:cNvSpPr>
            <p:nvPr/>
          </p:nvSpPr>
          <p:spPr bwMode="auto">
            <a:xfrm>
              <a:off x="3801" y="292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161"/>
            <p:cNvSpPr>
              <a:spLocks noChangeArrowheads="1"/>
            </p:cNvSpPr>
            <p:nvPr/>
          </p:nvSpPr>
          <p:spPr bwMode="auto">
            <a:xfrm>
              <a:off x="2297" y="164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62"/>
            <p:cNvSpPr>
              <a:spLocks noChangeArrowheads="1"/>
            </p:cNvSpPr>
            <p:nvPr/>
          </p:nvSpPr>
          <p:spPr bwMode="auto">
            <a:xfrm>
              <a:off x="3564" y="253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3"/>
            <p:cNvSpPr>
              <a:spLocks noChangeArrowheads="1"/>
            </p:cNvSpPr>
            <p:nvPr/>
          </p:nvSpPr>
          <p:spPr bwMode="auto">
            <a:xfrm>
              <a:off x="3453" y="267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164"/>
            <p:cNvSpPr>
              <a:spLocks noChangeArrowheads="1"/>
            </p:cNvSpPr>
            <p:nvPr/>
          </p:nvSpPr>
          <p:spPr bwMode="auto">
            <a:xfrm>
              <a:off x="2225" y="18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5"/>
            <p:cNvSpPr>
              <a:spLocks noChangeArrowheads="1"/>
            </p:cNvSpPr>
            <p:nvPr/>
          </p:nvSpPr>
          <p:spPr bwMode="auto">
            <a:xfrm>
              <a:off x="3049" y="214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166"/>
            <p:cNvSpPr>
              <a:spLocks noChangeArrowheads="1"/>
            </p:cNvSpPr>
            <p:nvPr/>
          </p:nvSpPr>
          <p:spPr bwMode="auto">
            <a:xfrm>
              <a:off x="4086" y="2912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7"/>
            <p:cNvSpPr>
              <a:spLocks noChangeArrowheads="1"/>
            </p:cNvSpPr>
            <p:nvPr/>
          </p:nvSpPr>
          <p:spPr bwMode="auto">
            <a:xfrm>
              <a:off x="2178" y="158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168"/>
            <p:cNvSpPr>
              <a:spLocks noChangeArrowheads="1"/>
            </p:cNvSpPr>
            <p:nvPr/>
          </p:nvSpPr>
          <p:spPr bwMode="auto">
            <a:xfrm>
              <a:off x="3326" y="246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69"/>
            <p:cNvSpPr>
              <a:spLocks noChangeArrowheads="1"/>
            </p:cNvSpPr>
            <p:nvPr/>
          </p:nvSpPr>
          <p:spPr bwMode="auto">
            <a:xfrm>
              <a:off x="2368" y="17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171"/>
            <p:cNvSpPr>
              <a:spLocks noChangeArrowheads="1"/>
            </p:cNvSpPr>
            <p:nvPr/>
          </p:nvSpPr>
          <p:spPr bwMode="auto">
            <a:xfrm>
              <a:off x="3033" y="238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172"/>
            <p:cNvSpPr>
              <a:spLocks noChangeArrowheads="1"/>
            </p:cNvSpPr>
            <p:nvPr/>
          </p:nvSpPr>
          <p:spPr bwMode="auto">
            <a:xfrm>
              <a:off x="2209" y="1905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73"/>
            <p:cNvSpPr>
              <a:spLocks noChangeArrowheads="1"/>
            </p:cNvSpPr>
            <p:nvPr/>
          </p:nvSpPr>
          <p:spPr bwMode="auto">
            <a:xfrm>
              <a:off x="3453" y="228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174"/>
            <p:cNvSpPr>
              <a:spLocks noChangeArrowheads="1"/>
            </p:cNvSpPr>
            <p:nvPr/>
          </p:nvSpPr>
          <p:spPr bwMode="auto">
            <a:xfrm>
              <a:off x="2487" y="20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94"/>
          <p:cNvGrpSpPr>
            <a:grpSpLocks noChangeAspect="1"/>
          </p:cNvGrpSpPr>
          <p:nvPr/>
        </p:nvGrpSpPr>
        <p:grpSpPr bwMode="auto">
          <a:xfrm>
            <a:off x="4507543" y="2409000"/>
            <a:ext cx="3977931" cy="2670048"/>
            <a:chOff x="1353" y="1393"/>
            <a:chExt cx="3078" cy="2066"/>
          </a:xfrm>
        </p:grpSpPr>
        <p:sp>
          <p:nvSpPr>
            <p:cNvPr id="193" name="Oval 95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Oval 96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97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Oval 98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99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Oval 100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01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Oval 102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Oval 103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Oval 104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Oval 105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Oval 106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Oval 107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Oval 108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Oval 109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Oval 110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Oval 111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Oval 112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Oval 113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Oval 114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Oval 115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Oval 116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Oval 117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Oval 118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Oval 119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Oval 120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Oval 121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Oval 122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Oval 123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24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125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26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Oval 127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128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Oval 129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130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Oval 131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32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Oval 133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Oval 134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Oval 135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136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Oval 137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138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39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140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141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Oval 142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43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144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6" name="Group 1118"/>
          <p:cNvGrpSpPr>
            <a:grpSpLocks noChangeAspect="1"/>
          </p:cNvGrpSpPr>
          <p:nvPr/>
        </p:nvGrpSpPr>
        <p:grpSpPr bwMode="auto">
          <a:xfrm>
            <a:off x="4523074" y="2561400"/>
            <a:ext cx="3948771" cy="2670048"/>
            <a:chOff x="1390" y="1178"/>
            <a:chExt cx="3051" cy="2063"/>
          </a:xfrm>
        </p:grpSpPr>
        <p:sp>
          <p:nvSpPr>
            <p:cNvPr id="297" name="Oval 1119"/>
            <p:cNvSpPr>
              <a:spLocks noChangeArrowheads="1"/>
            </p:cNvSpPr>
            <p:nvPr/>
          </p:nvSpPr>
          <p:spPr bwMode="auto">
            <a:xfrm>
              <a:off x="2394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120"/>
            <p:cNvSpPr>
              <a:spLocks noChangeArrowheads="1"/>
            </p:cNvSpPr>
            <p:nvPr/>
          </p:nvSpPr>
          <p:spPr bwMode="auto">
            <a:xfrm>
              <a:off x="3709" y="261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1121"/>
            <p:cNvSpPr>
              <a:spLocks noChangeArrowheads="1"/>
            </p:cNvSpPr>
            <p:nvPr/>
          </p:nvSpPr>
          <p:spPr bwMode="auto">
            <a:xfrm>
              <a:off x="3344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1122"/>
            <p:cNvSpPr>
              <a:spLocks noChangeArrowheads="1"/>
            </p:cNvSpPr>
            <p:nvPr/>
          </p:nvSpPr>
          <p:spPr bwMode="auto">
            <a:xfrm>
              <a:off x="1390" y="299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1123"/>
            <p:cNvSpPr>
              <a:spLocks noChangeArrowheads="1"/>
            </p:cNvSpPr>
            <p:nvPr/>
          </p:nvSpPr>
          <p:spPr bwMode="auto">
            <a:xfrm>
              <a:off x="2067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1124"/>
            <p:cNvSpPr>
              <a:spLocks noChangeArrowheads="1"/>
            </p:cNvSpPr>
            <p:nvPr/>
          </p:nvSpPr>
          <p:spPr bwMode="auto">
            <a:xfrm>
              <a:off x="2877" y="220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1125"/>
            <p:cNvSpPr>
              <a:spLocks noChangeArrowheads="1"/>
            </p:cNvSpPr>
            <p:nvPr/>
          </p:nvSpPr>
          <p:spPr bwMode="auto">
            <a:xfrm>
              <a:off x="3025" y="2151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1126"/>
            <p:cNvSpPr>
              <a:spLocks noChangeArrowheads="1"/>
            </p:cNvSpPr>
            <p:nvPr/>
          </p:nvSpPr>
          <p:spPr bwMode="auto">
            <a:xfrm>
              <a:off x="3071" y="120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1127"/>
            <p:cNvSpPr>
              <a:spLocks noChangeArrowheads="1"/>
            </p:cNvSpPr>
            <p:nvPr/>
          </p:nvSpPr>
          <p:spPr bwMode="auto">
            <a:xfrm>
              <a:off x="3320" y="127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1128"/>
            <p:cNvSpPr>
              <a:spLocks noChangeArrowheads="1"/>
            </p:cNvSpPr>
            <p:nvPr/>
          </p:nvSpPr>
          <p:spPr bwMode="auto">
            <a:xfrm>
              <a:off x="3001" y="17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1129"/>
            <p:cNvSpPr>
              <a:spLocks noChangeArrowheads="1"/>
            </p:cNvSpPr>
            <p:nvPr/>
          </p:nvSpPr>
          <p:spPr bwMode="auto">
            <a:xfrm>
              <a:off x="3748" y="233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1130"/>
            <p:cNvSpPr>
              <a:spLocks noChangeArrowheads="1"/>
            </p:cNvSpPr>
            <p:nvPr/>
          </p:nvSpPr>
          <p:spPr bwMode="auto">
            <a:xfrm>
              <a:off x="2737" y="117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131"/>
            <p:cNvSpPr>
              <a:spLocks noChangeArrowheads="1"/>
            </p:cNvSpPr>
            <p:nvPr/>
          </p:nvSpPr>
          <p:spPr bwMode="auto">
            <a:xfrm>
              <a:off x="2137" y="137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1132"/>
            <p:cNvSpPr>
              <a:spLocks noChangeArrowheads="1"/>
            </p:cNvSpPr>
            <p:nvPr/>
          </p:nvSpPr>
          <p:spPr bwMode="auto">
            <a:xfrm>
              <a:off x="2885" y="2205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1133"/>
            <p:cNvSpPr>
              <a:spLocks noChangeArrowheads="1"/>
            </p:cNvSpPr>
            <p:nvPr/>
          </p:nvSpPr>
          <p:spPr bwMode="auto">
            <a:xfrm>
              <a:off x="3562" y="167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1134"/>
            <p:cNvSpPr>
              <a:spLocks noChangeArrowheads="1"/>
            </p:cNvSpPr>
            <p:nvPr/>
          </p:nvSpPr>
          <p:spPr bwMode="auto">
            <a:xfrm>
              <a:off x="2791" y="20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1135"/>
            <p:cNvSpPr>
              <a:spLocks noChangeArrowheads="1"/>
            </p:cNvSpPr>
            <p:nvPr/>
          </p:nvSpPr>
          <p:spPr bwMode="auto">
            <a:xfrm>
              <a:off x="4363" y="29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1136"/>
            <p:cNvSpPr>
              <a:spLocks noChangeArrowheads="1"/>
            </p:cNvSpPr>
            <p:nvPr/>
          </p:nvSpPr>
          <p:spPr bwMode="auto">
            <a:xfrm>
              <a:off x="2441" y="135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1137"/>
            <p:cNvSpPr>
              <a:spLocks noChangeArrowheads="1"/>
            </p:cNvSpPr>
            <p:nvPr/>
          </p:nvSpPr>
          <p:spPr bwMode="auto">
            <a:xfrm>
              <a:off x="1678" y="24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1138"/>
            <p:cNvSpPr>
              <a:spLocks noChangeArrowheads="1"/>
            </p:cNvSpPr>
            <p:nvPr/>
          </p:nvSpPr>
          <p:spPr bwMode="auto">
            <a:xfrm>
              <a:off x="1523" y="195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1139"/>
            <p:cNvSpPr>
              <a:spLocks noChangeArrowheads="1"/>
            </p:cNvSpPr>
            <p:nvPr/>
          </p:nvSpPr>
          <p:spPr bwMode="auto">
            <a:xfrm>
              <a:off x="3795" y="1661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1140"/>
            <p:cNvSpPr>
              <a:spLocks noChangeArrowheads="1"/>
            </p:cNvSpPr>
            <p:nvPr/>
          </p:nvSpPr>
          <p:spPr bwMode="auto">
            <a:xfrm>
              <a:off x="2316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1141"/>
            <p:cNvSpPr>
              <a:spLocks noChangeArrowheads="1"/>
            </p:cNvSpPr>
            <p:nvPr/>
          </p:nvSpPr>
          <p:spPr bwMode="auto">
            <a:xfrm>
              <a:off x="3305" y="15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142"/>
            <p:cNvSpPr>
              <a:spLocks noChangeArrowheads="1"/>
            </p:cNvSpPr>
            <p:nvPr/>
          </p:nvSpPr>
          <p:spPr bwMode="auto">
            <a:xfrm>
              <a:off x="3359" y="276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1143"/>
            <p:cNvSpPr>
              <a:spLocks noChangeArrowheads="1"/>
            </p:cNvSpPr>
            <p:nvPr/>
          </p:nvSpPr>
          <p:spPr bwMode="auto">
            <a:xfrm>
              <a:off x="2885" y="144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1144"/>
            <p:cNvSpPr>
              <a:spLocks noChangeArrowheads="1"/>
            </p:cNvSpPr>
            <p:nvPr/>
          </p:nvSpPr>
          <p:spPr bwMode="auto">
            <a:xfrm>
              <a:off x="2558" y="15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1145"/>
            <p:cNvSpPr>
              <a:spLocks noChangeArrowheads="1"/>
            </p:cNvSpPr>
            <p:nvPr/>
          </p:nvSpPr>
          <p:spPr bwMode="auto">
            <a:xfrm>
              <a:off x="2939" y="203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1146"/>
            <p:cNvSpPr>
              <a:spLocks noChangeArrowheads="1"/>
            </p:cNvSpPr>
            <p:nvPr/>
          </p:nvSpPr>
          <p:spPr bwMode="auto">
            <a:xfrm>
              <a:off x="3515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1147"/>
            <p:cNvSpPr>
              <a:spLocks noChangeArrowheads="1"/>
            </p:cNvSpPr>
            <p:nvPr/>
          </p:nvSpPr>
          <p:spPr bwMode="auto">
            <a:xfrm>
              <a:off x="2986" y="148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Oval 1148"/>
            <p:cNvSpPr>
              <a:spLocks noChangeArrowheads="1"/>
            </p:cNvSpPr>
            <p:nvPr/>
          </p:nvSpPr>
          <p:spPr bwMode="auto">
            <a:xfrm>
              <a:off x="2604" y="147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1149"/>
            <p:cNvSpPr>
              <a:spLocks noChangeArrowheads="1"/>
            </p:cNvSpPr>
            <p:nvPr/>
          </p:nvSpPr>
          <p:spPr bwMode="auto">
            <a:xfrm>
              <a:off x="2052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Oval 1150"/>
            <p:cNvSpPr>
              <a:spLocks noChangeArrowheads="1"/>
            </p:cNvSpPr>
            <p:nvPr/>
          </p:nvSpPr>
          <p:spPr bwMode="auto">
            <a:xfrm>
              <a:off x="3476" y="17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Oval 1151"/>
            <p:cNvSpPr>
              <a:spLocks noChangeArrowheads="1"/>
            </p:cNvSpPr>
            <p:nvPr/>
          </p:nvSpPr>
          <p:spPr bwMode="auto">
            <a:xfrm>
              <a:off x="2620" y="27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1152"/>
            <p:cNvSpPr>
              <a:spLocks noChangeArrowheads="1"/>
            </p:cNvSpPr>
            <p:nvPr/>
          </p:nvSpPr>
          <p:spPr bwMode="auto">
            <a:xfrm>
              <a:off x="3165" y="206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153"/>
            <p:cNvSpPr>
              <a:spLocks noChangeArrowheads="1"/>
            </p:cNvSpPr>
            <p:nvPr/>
          </p:nvSpPr>
          <p:spPr bwMode="auto">
            <a:xfrm>
              <a:off x="2651" y="188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1154"/>
            <p:cNvSpPr>
              <a:spLocks noChangeArrowheads="1"/>
            </p:cNvSpPr>
            <p:nvPr/>
          </p:nvSpPr>
          <p:spPr bwMode="auto">
            <a:xfrm>
              <a:off x="3554" y="1941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Oval 1155"/>
            <p:cNvSpPr>
              <a:spLocks noChangeArrowheads="1"/>
            </p:cNvSpPr>
            <p:nvPr/>
          </p:nvSpPr>
          <p:spPr bwMode="auto">
            <a:xfrm>
              <a:off x="2075" y="2237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Oval 1156"/>
            <p:cNvSpPr>
              <a:spLocks noChangeArrowheads="1"/>
            </p:cNvSpPr>
            <p:nvPr/>
          </p:nvSpPr>
          <p:spPr bwMode="auto">
            <a:xfrm>
              <a:off x="3320" y="316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157"/>
            <p:cNvSpPr>
              <a:spLocks noChangeArrowheads="1"/>
            </p:cNvSpPr>
            <p:nvPr/>
          </p:nvSpPr>
          <p:spPr bwMode="auto">
            <a:xfrm>
              <a:off x="3211" y="2486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1158"/>
            <p:cNvSpPr>
              <a:spLocks noChangeArrowheads="1"/>
            </p:cNvSpPr>
            <p:nvPr/>
          </p:nvSpPr>
          <p:spPr bwMode="auto">
            <a:xfrm>
              <a:off x="2005" y="286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Oval 1159"/>
            <p:cNvSpPr>
              <a:spLocks noChangeArrowheads="1"/>
            </p:cNvSpPr>
            <p:nvPr/>
          </p:nvSpPr>
          <p:spPr bwMode="auto">
            <a:xfrm>
              <a:off x="2815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Oval 1160"/>
            <p:cNvSpPr>
              <a:spLocks noChangeArrowheads="1"/>
            </p:cNvSpPr>
            <p:nvPr/>
          </p:nvSpPr>
          <p:spPr bwMode="auto">
            <a:xfrm>
              <a:off x="3834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161"/>
            <p:cNvSpPr>
              <a:spLocks noChangeArrowheads="1"/>
            </p:cNvSpPr>
            <p:nvPr/>
          </p:nvSpPr>
          <p:spPr bwMode="auto">
            <a:xfrm>
              <a:off x="1958" y="181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1162"/>
            <p:cNvSpPr>
              <a:spLocks noChangeArrowheads="1"/>
            </p:cNvSpPr>
            <p:nvPr/>
          </p:nvSpPr>
          <p:spPr bwMode="auto">
            <a:xfrm>
              <a:off x="3087" y="18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1163"/>
            <p:cNvSpPr>
              <a:spLocks noChangeArrowheads="1"/>
            </p:cNvSpPr>
            <p:nvPr/>
          </p:nvSpPr>
          <p:spPr bwMode="auto">
            <a:xfrm>
              <a:off x="2145" y="258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Oval 1164"/>
            <p:cNvSpPr>
              <a:spLocks noChangeArrowheads="1"/>
            </p:cNvSpPr>
            <p:nvPr/>
          </p:nvSpPr>
          <p:spPr bwMode="auto">
            <a:xfrm>
              <a:off x="3530" y="232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165"/>
            <p:cNvSpPr>
              <a:spLocks noChangeArrowheads="1"/>
            </p:cNvSpPr>
            <p:nvPr/>
          </p:nvSpPr>
          <p:spPr bwMode="auto">
            <a:xfrm>
              <a:off x="2799" y="262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1166"/>
            <p:cNvSpPr>
              <a:spLocks noChangeArrowheads="1"/>
            </p:cNvSpPr>
            <p:nvPr/>
          </p:nvSpPr>
          <p:spPr bwMode="auto">
            <a:xfrm>
              <a:off x="1990" y="2252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Oval 1167"/>
            <p:cNvSpPr>
              <a:spLocks noChangeArrowheads="1"/>
            </p:cNvSpPr>
            <p:nvPr/>
          </p:nvSpPr>
          <p:spPr bwMode="auto">
            <a:xfrm>
              <a:off x="3211" y="295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Oval 1168"/>
            <p:cNvSpPr>
              <a:spLocks noChangeArrowheads="1"/>
            </p:cNvSpPr>
            <p:nvPr/>
          </p:nvSpPr>
          <p:spPr bwMode="auto">
            <a:xfrm>
              <a:off x="2262" y="245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762BEC0-D025-47F9-AE6C-B3208A2DDE21}" type="slidenum">
              <a:rPr lang="en-US"/>
              <a:pPr/>
              <a:t>3</a:t>
            </a:fld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1107255"/>
          </a:xfrm>
        </p:spPr>
        <p:txBody>
          <a:bodyPr/>
          <a:lstStyle/>
          <a:p>
            <a:r>
              <a:rPr lang="en-US" b="1" dirty="0" smtClean="0"/>
              <a:t>Form</a:t>
            </a:r>
            <a:endParaRPr lang="en-US" b="1" i="1" dirty="0">
              <a:solidFill>
                <a:schemeClr val="accent1"/>
              </a:solidFill>
            </a:endParaRPr>
          </a:p>
          <a:p>
            <a:pPr lvl="1">
              <a:buFontTx/>
              <a:buNone/>
            </a:pPr>
            <a:r>
              <a:rPr lang="en-US" b="1" dirty="0"/>
              <a:t>      Linear                                    Non-linear</a:t>
            </a:r>
          </a:p>
        </p:txBody>
      </p:sp>
      <p:grpSp>
        <p:nvGrpSpPr>
          <p:cNvPr id="61445" name="Group 5"/>
          <p:cNvGrpSpPr>
            <a:grpSpLocks noChangeAspect="1"/>
          </p:cNvGrpSpPr>
          <p:nvPr/>
        </p:nvGrpSpPr>
        <p:grpSpPr bwMode="auto">
          <a:xfrm>
            <a:off x="685797" y="2057400"/>
            <a:ext cx="2620757" cy="2141553"/>
            <a:chOff x="680" y="1592"/>
            <a:chExt cx="1746" cy="1427"/>
          </a:xfrm>
        </p:grpSpPr>
        <p:sp>
          <p:nvSpPr>
            <p:cNvPr id="61446" name="Line 6"/>
            <p:cNvSpPr>
              <a:spLocks noChangeAspect="1" noChangeShapeType="1"/>
            </p:cNvSpPr>
            <p:nvPr/>
          </p:nvSpPr>
          <p:spPr bwMode="auto">
            <a:xfrm>
              <a:off x="787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Aspect="1" noChangeShapeType="1"/>
            </p:cNvSpPr>
            <p:nvPr/>
          </p:nvSpPr>
          <p:spPr bwMode="auto">
            <a:xfrm>
              <a:off x="105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8"/>
            <p:cNvSpPr>
              <a:spLocks noChangeAspect="1" noChangeShapeType="1"/>
            </p:cNvSpPr>
            <p:nvPr/>
          </p:nvSpPr>
          <p:spPr bwMode="auto">
            <a:xfrm>
              <a:off x="132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9"/>
            <p:cNvSpPr>
              <a:spLocks noChangeAspect="1" noChangeShapeType="1"/>
            </p:cNvSpPr>
            <p:nvPr/>
          </p:nvSpPr>
          <p:spPr bwMode="auto">
            <a:xfrm>
              <a:off x="159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Aspect="1" noChangeShapeType="1"/>
            </p:cNvSpPr>
            <p:nvPr/>
          </p:nvSpPr>
          <p:spPr bwMode="auto">
            <a:xfrm>
              <a:off x="187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1"/>
            <p:cNvSpPr>
              <a:spLocks noChangeAspect="1" noChangeShapeType="1"/>
            </p:cNvSpPr>
            <p:nvPr/>
          </p:nvSpPr>
          <p:spPr bwMode="auto">
            <a:xfrm>
              <a:off x="214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2"/>
            <p:cNvSpPr>
              <a:spLocks noChangeAspect="1" noChangeShapeType="1"/>
            </p:cNvSpPr>
            <p:nvPr/>
          </p:nvSpPr>
          <p:spPr bwMode="auto">
            <a:xfrm>
              <a:off x="241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3"/>
            <p:cNvSpPr>
              <a:spLocks noChangeAspect="1" noChangeShapeType="1"/>
            </p:cNvSpPr>
            <p:nvPr/>
          </p:nvSpPr>
          <p:spPr bwMode="auto">
            <a:xfrm flipH="1">
              <a:off x="680" y="288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4"/>
            <p:cNvSpPr>
              <a:spLocks noChangeAspect="1" noChangeShapeType="1"/>
            </p:cNvSpPr>
            <p:nvPr/>
          </p:nvSpPr>
          <p:spPr bwMode="auto">
            <a:xfrm flipH="1">
              <a:off x="680" y="267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"/>
            <p:cNvSpPr>
              <a:spLocks noChangeAspect="1" noChangeShapeType="1"/>
            </p:cNvSpPr>
            <p:nvPr/>
          </p:nvSpPr>
          <p:spPr bwMode="auto">
            <a:xfrm flipH="1">
              <a:off x="680" y="246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6"/>
            <p:cNvSpPr>
              <a:spLocks noChangeAspect="1" noChangeShapeType="1"/>
            </p:cNvSpPr>
            <p:nvPr/>
          </p:nvSpPr>
          <p:spPr bwMode="auto">
            <a:xfrm flipH="1">
              <a:off x="680" y="225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7"/>
            <p:cNvSpPr>
              <a:spLocks noChangeAspect="1" noChangeShapeType="1"/>
            </p:cNvSpPr>
            <p:nvPr/>
          </p:nvSpPr>
          <p:spPr bwMode="auto">
            <a:xfrm flipH="1">
              <a:off x="680" y="2039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8"/>
            <p:cNvSpPr>
              <a:spLocks noChangeAspect="1" noChangeShapeType="1"/>
            </p:cNvSpPr>
            <p:nvPr/>
          </p:nvSpPr>
          <p:spPr bwMode="auto">
            <a:xfrm flipH="1">
              <a:off x="680" y="1829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Aspect="1" noChangeShapeType="1"/>
            </p:cNvSpPr>
            <p:nvPr/>
          </p:nvSpPr>
          <p:spPr bwMode="auto">
            <a:xfrm flipH="1">
              <a:off x="680" y="1613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0"/>
            <p:cNvSpPr>
              <a:spLocks noChangeAspect="1" noChangeShapeType="1"/>
            </p:cNvSpPr>
            <p:nvPr/>
          </p:nvSpPr>
          <p:spPr bwMode="auto">
            <a:xfrm>
              <a:off x="766" y="2970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1"/>
            <p:cNvSpPr>
              <a:spLocks noChangeAspect="1" noChangeShapeType="1"/>
            </p:cNvSpPr>
            <p:nvPr/>
          </p:nvSpPr>
          <p:spPr bwMode="auto">
            <a:xfrm flipV="1">
              <a:off x="738" y="1613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2" name="Group 22"/>
            <p:cNvGrpSpPr>
              <a:grpSpLocks noChangeAspect="1"/>
            </p:cNvGrpSpPr>
            <p:nvPr/>
          </p:nvGrpSpPr>
          <p:grpSpPr bwMode="auto">
            <a:xfrm>
              <a:off x="759" y="1592"/>
              <a:ext cx="1589" cy="1278"/>
              <a:chOff x="1353" y="1393"/>
              <a:chExt cx="3078" cy="2066"/>
            </a:xfrm>
          </p:grpSpPr>
          <p:sp>
            <p:nvSpPr>
              <p:cNvPr id="61463" name="Oval 23"/>
              <p:cNvSpPr>
                <a:spLocks noChangeAspect="1" noChangeArrowheads="1"/>
              </p:cNvSpPr>
              <p:nvPr/>
            </p:nvSpPr>
            <p:spPr bwMode="auto">
              <a:xfrm>
                <a:off x="3457" y="2422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Oval 24"/>
              <p:cNvSpPr>
                <a:spLocks noChangeAspect="1" noChangeArrowheads="1"/>
              </p:cNvSpPr>
              <p:nvPr/>
            </p:nvSpPr>
            <p:spPr bwMode="auto">
              <a:xfrm>
                <a:off x="2193" y="310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Oval 25"/>
              <p:cNvSpPr>
                <a:spLocks noChangeAspect="1" noChangeArrowheads="1"/>
              </p:cNvSpPr>
              <p:nvPr/>
            </p:nvSpPr>
            <p:spPr bwMode="auto">
              <a:xfrm>
                <a:off x="2295" y="284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Oval 26"/>
              <p:cNvSpPr>
                <a:spLocks noChangeAspect="1" noChangeArrowheads="1"/>
              </p:cNvSpPr>
              <p:nvPr/>
            </p:nvSpPr>
            <p:spPr bwMode="auto">
              <a:xfrm>
                <a:off x="1612" y="329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Oval 27"/>
              <p:cNvSpPr>
                <a:spLocks noChangeAspect="1" noChangeArrowheads="1"/>
              </p:cNvSpPr>
              <p:nvPr/>
            </p:nvSpPr>
            <p:spPr bwMode="auto">
              <a:xfrm>
                <a:off x="2601" y="27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Oval 28"/>
              <p:cNvSpPr>
                <a:spLocks noChangeAspect="1" noChangeArrowheads="1"/>
              </p:cNvSpPr>
              <p:nvPr/>
            </p:nvSpPr>
            <p:spPr bwMode="auto">
              <a:xfrm>
                <a:off x="2798" y="283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Oval 29"/>
              <p:cNvSpPr>
                <a:spLocks noChangeAspect="1" noChangeArrowheads="1"/>
              </p:cNvSpPr>
              <p:nvPr/>
            </p:nvSpPr>
            <p:spPr bwMode="auto">
              <a:xfrm>
                <a:off x="2884" y="2689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Oval 30"/>
              <p:cNvSpPr>
                <a:spLocks noChangeAspect="1" noChangeArrowheads="1"/>
              </p:cNvSpPr>
              <p:nvPr/>
            </p:nvSpPr>
            <p:spPr bwMode="auto">
              <a:xfrm>
                <a:off x="4313" y="167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Oval 31"/>
              <p:cNvSpPr>
                <a:spLocks noChangeAspect="1" noChangeArrowheads="1"/>
              </p:cNvSpPr>
              <p:nvPr/>
            </p:nvSpPr>
            <p:spPr bwMode="auto">
              <a:xfrm>
                <a:off x="4195" y="139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Oval 32"/>
              <p:cNvSpPr>
                <a:spLocks noChangeAspect="1" noChangeArrowheads="1"/>
              </p:cNvSpPr>
              <p:nvPr/>
            </p:nvSpPr>
            <p:spPr bwMode="auto">
              <a:xfrm>
                <a:off x="3512" y="241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Oval 33"/>
              <p:cNvSpPr>
                <a:spLocks noChangeAspect="1" noChangeArrowheads="1"/>
              </p:cNvSpPr>
              <p:nvPr/>
            </p:nvSpPr>
            <p:spPr bwMode="auto">
              <a:xfrm>
                <a:off x="2617" y="295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Oval 34"/>
              <p:cNvSpPr>
                <a:spLocks noChangeAspect="1" noChangeArrowheads="1"/>
              </p:cNvSpPr>
              <p:nvPr/>
            </p:nvSpPr>
            <p:spPr bwMode="auto">
              <a:xfrm>
                <a:off x="4352" y="191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Oval 35"/>
              <p:cNvSpPr>
                <a:spLocks noChangeAspect="1" noChangeArrowheads="1"/>
              </p:cNvSpPr>
              <p:nvPr/>
            </p:nvSpPr>
            <p:spPr bwMode="auto">
              <a:xfrm>
                <a:off x="4062" y="259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Oval 36"/>
              <p:cNvSpPr>
                <a:spLocks noChangeAspect="1" noChangeArrowheads="1"/>
              </p:cNvSpPr>
              <p:nvPr/>
            </p:nvSpPr>
            <p:spPr bwMode="auto">
              <a:xfrm>
                <a:off x="2798" y="267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Oval 37"/>
              <p:cNvSpPr>
                <a:spLocks noChangeAspect="1" noChangeArrowheads="1"/>
              </p:cNvSpPr>
              <p:nvPr/>
            </p:nvSpPr>
            <p:spPr bwMode="auto">
              <a:xfrm>
                <a:off x="3606" y="214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Oval 38"/>
              <p:cNvSpPr>
                <a:spLocks noChangeAspect="1" noChangeArrowheads="1"/>
              </p:cNvSpPr>
              <p:nvPr/>
            </p:nvSpPr>
            <p:spPr bwMode="auto">
              <a:xfrm>
                <a:off x="3041" y="269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Oval 39"/>
              <p:cNvSpPr>
                <a:spLocks noChangeAspect="1" noChangeArrowheads="1"/>
              </p:cNvSpPr>
              <p:nvPr/>
            </p:nvSpPr>
            <p:spPr bwMode="auto">
              <a:xfrm>
                <a:off x="1628" y="31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Oval 40"/>
              <p:cNvSpPr>
                <a:spLocks noChangeAspect="1" noChangeArrowheads="1"/>
              </p:cNvSpPr>
              <p:nvPr/>
            </p:nvSpPr>
            <p:spPr bwMode="auto">
              <a:xfrm>
                <a:off x="4077" y="189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Oval 41"/>
              <p:cNvSpPr>
                <a:spLocks noChangeAspect="1" noChangeArrowheads="1"/>
              </p:cNvSpPr>
              <p:nvPr/>
            </p:nvSpPr>
            <p:spPr bwMode="auto">
              <a:xfrm>
                <a:off x="2476" y="271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Oval 42"/>
              <p:cNvSpPr>
                <a:spLocks noChangeAspect="1" noChangeArrowheads="1"/>
              </p:cNvSpPr>
              <p:nvPr/>
            </p:nvSpPr>
            <p:spPr bwMode="auto">
              <a:xfrm>
                <a:off x="3174" y="21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Oval 43"/>
              <p:cNvSpPr>
                <a:spLocks noChangeAspect="1" noChangeArrowheads="1"/>
              </p:cNvSpPr>
              <p:nvPr/>
            </p:nvSpPr>
            <p:spPr bwMode="auto">
              <a:xfrm>
                <a:off x="3630" y="180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Oval 44"/>
              <p:cNvSpPr>
                <a:spLocks noChangeAspect="1" noChangeArrowheads="1"/>
              </p:cNvSpPr>
              <p:nvPr/>
            </p:nvSpPr>
            <p:spPr bwMode="auto">
              <a:xfrm>
                <a:off x="3457" y="181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Oval 45"/>
              <p:cNvSpPr>
                <a:spLocks noChangeAspect="1" noChangeArrowheads="1"/>
              </p:cNvSpPr>
              <p:nvPr/>
            </p:nvSpPr>
            <p:spPr bwMode="auto">
              <a:xfrm>
                <a:off x="3740" y="212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Oval 46"/>
              <p:cNvSpPr>
                <a:spLocks noChangeAspect="1" noChangeArrowheads="1"/>
              </p:cNvSpPr>
              <p:nvPr/>
            </p:nvSpPr>
            <p:spPr bwMode="auto">
              <a:xfrm>
                <a:off x="1950" y="2760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Oval 47"/>
              <p:cNvSpPr>
                <a:spLocks noChangeAspect="1" noChangeArrowheads="1"/>
              </p:cNvSpPr>
              <p:nvPr/>
            </p:nvSpPr>
            <p:spPr bwMode="auto">
              <a:xfrm>
                <a:off x="3959" y="180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Oval 48"/>
              <p:cNvSpPr>
                <a:spLocks noChangeAspect="1" noChangeArrowheads="1"/>
              </p:cNvSpPr>
              <p:nvPr/>
            </p:nvSpPr>
            <p:spPr bwMode="auto">
              <a:xfrm>
                <a:off x="3802" y="205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Oval 49"/>
              <p:cNvSpPr>
                <a:spLocks noChangeAspect="1" noChangeArrowheads="1"/>
              </p:cNvSpPr>
              <p:nvPr/>
            </p:nvSpPr>
            <p:spPr bwMode="auto">
              <a:xfrm>
                <a:off x="3064" y="2218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Oval 50"/>
              <p:cNvSpPr>
                <a:spLocks noChangeAspect="1" noChangeArrowheads="1"/>
              </p:cNvSpPr>
              <p:nvPr/>
            </p:nvSpPr>
            <p:spPr bwMode="auto">
              <a:xfrm>
                <a:off x="2601" y="2689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1" name="Oval 51"/>
              <p:cNvSpPr>
                <a:spLocks noChangeAspect="1" noChangeArrowheads="1"/>
              </p:cNvSpPr>
              <p:nvPr/>
            </p:nvSpPr>
            <p:spPr bwMode="auto">
              <a:xfrm>
                <a:off x="3889" y="2131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2" name="Oval 52"/>
              <p:cNvSpPr>
                <a:spLocks noChangeAspect="1" noChangeArrowheads="1"/>
              </p:cNvSpPr>
              <p:nvPr/>
            </p:nvSpPr>
            <p:spPr bwMode="auto">
              <a:xfrm>
                <a:off x="3905" y="20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Oval 53"/>
              <p:cNvSpPr>
                <a:spLocks noChangeAspect="1" noChangeArrowheads="1"/>
              </p:cNvSpPr>
              <p:nvPr/>
            </p:nvSpPr>
            <p:spPr bwMode="auto">
              <a:xfrm>
                <a:off x="3590" y="194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4" name="Oval 54"/>
              <p:cNvSpPr>
                <a:spLocks noChangeAspect="1" noChangeArrowheads="1"/>
              </p:cNvSpPr>
              <p:nvPr/>
            </p:nvSpPr>
            <p:spPr bwMode="auto">
              <a:xfrm>
                <a:off x="3536" y="2383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Oval 55"/>
              <p:cNvSpPr>
                <a:spLocks noChangeAspect="1" noChangeArrowheads="1"/>
              </p:cNvSpPr>
              <p:nvPr/>
            </p:nvSpPr>
            <p:spPr bwMode="auto">
              <a:xfrm>
                <a:off x="1910" y="328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213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Oval 57"/>
              <p:cNvSpPr>
                <a:spLocks noChangeAspect="1" noChangeArrowheads="1"/>
              </p:cNvSpPr>
              <p:nvPr/>
            </p:nvSpPr>
            <p:spPr bwMode="auto">
              <a:xfrm>
                <a:off x="3276" y="251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Oval 58"/>
              <p:cNvSpPr>
                <a:spLocks noChangeAspect="1" noChangeArrowheads="1"/>
              </p:cNvSpPr>
              <p:nvPr/>
            </p:nvSpPr>
            <p:spPr bwMode="auto">
              <a:xfrm>
                <a:off x="3198" y="282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Oval 59"/>
              <p:cNvSpPr>
                <a:spLocks noChangeAspect="1" noChangeArrowheads="1"/>
              </p:cNvSpPr>
              <p:nvPr/>
            </p:nvSpPr>
            <p:spPr bwMode="auto">
              <a:xfrm>
                <a:off x="2750" y="23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Oval 60"/>
              <p:cNvSpPr>
                <a:spLocks noChangeAspect="1" noChangeArrowheads="1"/>
              </p:cNvSpPr>
              <p:nvPr/>
            </p:nvSpPr>
            <p:spPr bwMode="auto">
              <a:xfrm>
                <a:off x="1353" y="315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Oval 61"/>
              <p:cNvSpPr>
                <a:spLocks noChangeAspect="1" noChangeArrowheads="1"/>
              </p:cNvSpPr>
              <p:nvPr/>
            </p:nvSpPr>
            <p:spPr bwMode="auto">
              <a:xfrm>
                <a:off x="2381" y="241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Oval 62"/>
              <p:cNvSpPr>
                <a:spLocks noChangeAspect="1" noChangeArrowheads="1"/>
              </p:cNvSpPr>
              <p:nvPr/>
            </p:nvSpPr>
            <p:spPr bwMode="auto">
              <a:xfrm>
                <a:off x="1801" y="338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Oval 63"/>
              <p:cNvSpPr>
                <a:spLocks noChangeAspect="1" noChangeArrowheads="1"/>
              </p:cNvSpPr>
              <p:nvPr/>
            </p:nvSpPr>
            <p:spPr bwMode="auto">
              <a:xfrm>
                <a:off x="2295" y="2901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Oval 64"/>
              <p:cNvSpPr>
                <a:spLocks noChangeAspect="1" noChangeArrowheads="1"/>
              </p:cNvSpPr>
              <p:nvPr/>
            </p:nvSpPr>
            <p:spPr bwMode="auto">
              <a:xfrm>
                <a:off x="3590" y="191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5" name="Oval 65"/>
              <p:cNvSpPr>
                <a:spLocks noChangeAspect="1" noChangeArrowheads="1"/>
              </p:cNvSpPr>
              <p:nvPr/>
            </p:nvSpPr>
            <p:spPr bwMode="auto">
              <a:xfrm>
                <a:off x="3394" y="247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Oval 66"/>
              <p:cNvSpPr>
                <a:spLocks noChangeAspect="1" noChangeArrowheads="1"/>
              </p:cNvSpPr>
              <p:nvPr/>
            </p:nvSpPr>
            <p:spPr bwMode="auto">
              <a:xfrm>
                <a:off x="3324" y="215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Oval 67"/>
              <p:cNvSpPr>
                <a:spLocks noChangeAspect="1" noChangeArrowheads="1"/>
              </p:cNvSpPr>
              <p:nvPr/>
            </p:nvSpPr>
            <p:spPr bwMode="auto">
              <a:xfrm>
                <a:off x="2224" y="283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Oval 68"/>
              <p:cNvSpPr>
                <a:spLocks noChangeAspect="1" noChangeArrowheads="1"/>
              </p:cNvSpPr>
              <p:nvPr/>
            </p:nvSpPr>
            <p:spPr bwMode="auto">
              <a:xfrm>
                <a:off x="2625" y="2547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Oval 69"/>
              <p:cNvSpPr>
                <a:spLocks noChangeAspect="1" noChangeArrowheads="1"/>
              </p:cNvSpPr>
              <p:nvPr/>
            </p:nvSpPr>
            <p:spPr bwMode="auto">
              <a:xfrm>
                <a:off x="2170" y="274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Oval 70"/>
              <p:cNvSpPr>
                <a:spLocks noChangeAspect="1" noChangeArrowheads="1"/>
              </p:cNvSpPr>
              <p:nvPr/>
            </p:nvSpPr>
            <p:spPr bwMode="auto">
              <a:xfrm>
                <a:off x="2727" y="256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Oval 71"/>
              <p:cNvSpPr>
                <a:spLocks noChangeAspect="1" noChangeArrowheads="1"/>
              </p:cNvSpPr>
              <p:nvPr/>
            </p:nvSpPr>
            <p:spPr bwMode="auto">
              <a:xfrm>
                <a:off x="1675" y="3364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Oval 72"/>
              <p:cNvSpPr>
                <a:spLocks noChangeAspect="1" noChangeArrowheads="1"/>
              </p:cNvSpPr>
              <p:nvPr/>
            </p:nvSpPr>
            <p:spPr bwMode="auto">
              <a:xfrm>
                <a:off x="2429" y="284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13" name="Group 73"/>
          <p:cNvGrpSpPr>
            <a:grpSpLocks noChangeAspect="1"/>
          </p:cNvGrpSpPr>
          <p:nvPr/>
        </p:nvGrpSpPr>
        <p:grpSpPr bwMode="auto">
          <a:xfrm>
            <a:off x="685798" y="4419600"/>
            <a:ext cx="2737771" cy="2137838"/>
            <a:chOff x="3528" y="1623"/>
            <a:chExt cx="1800" cy="1406"/>
          </a:xfrm>
        </p:grpSpPr>
        <p:sp>
          <p:nvSpPr>
            <p:cNvPr id="61514" name="Line 74"/>
            <p:cNvSpPr>
              <a:spLocks noChangeAspect="1" noChangeShapeType="1"/>
            </p:cNvSpPr>
            <p:nvPr/>
          </p:nvSpPr>
          <p:spPr bwMode="auto">
            <a:xfrm>
              <a:off x="3638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Line 75"/>
            <p:cNvSpPr>
              <a:spLocks noChangeAspect="1" noChangeShapeType="1"/>
            </p:cNvSpPr>
            <p:nvPr/>
          </p:nvSpPr>
          <p:spPr bwMode="auto">
            <a:xfrm>
              <a:off x="3916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6" name="Line 76"/>
            <p:cNvSpPr>
              <a:spLocks noChangeAspect="1" noChangeShapeType="1"/>
            </p:cNvSpPr>
            <p:nvPr/>
          </p:nvSpPr>
          <p:spPr bwMode="auto">
            <a:xfrm>
              <a:off x="4194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7" name="Line 77"/>
            <p:cNvSpPr>
              <a:spLocks noChangeAspect="1" noChangeShapeType="1"/>
            </p:cNvSpPr>
            <p:nvPr/>
          </p:nvSpPr>
          <p:spPr bwMode="auto">
            <a:xfrm>
              <a:off x="447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8" name="Line 78"/>
            <p:cNvSpPr>
              <a:spLocks noChangeAspect="1" noChangeShapeType="1"/>
            </p:cNvSpPr>
            <p:nvPr/>
          </p:nvSpPr>
          <p:spPr bwMode="auto">
            <a:xfrm>
              <a:off x="4754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79"/>
            <p:cNvSpPr>
              <a:spLocks noChangeAspect="1" noChangeShapeType="1"/>
            </p:cNvSpPr>
            <p:nvPr/>
          </p:nvSpPr>
          <p:spPr bwMode="auto">
            <a:xfrm>
              <a:off x="503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Line 80"/>
            <p:cNvSpPr>
              <a:spLocks noChangeAspect="1" noChangeShapeType="1"/>
            </p:cNvSpPr>
            <p:nvPr/>
          </p:nvSpPr>
          <p:spPr bwMode="auto">
            <a:xfrm>
              <a:off x="5311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1" name="Line 81"/>
            <p:cNvSpPr>
              <a:spLocks noChangeAspect="1" noChangeShapeType="1"/>
            </p:cNvSpPr>
            <p:nvPr/>
          </p:nvSpPr>
          <p:spPr bwMode="auto">
            <a:xfrm flipH="1">
              <a:off x="3528" y="289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2" name="Line 82"/>
            <p:cNvSpPr>
              <a:spLocks noChangeAspect="1" noChangeShapeType="1"/>
            </p:cNvSpPr>
            <p:nvPr/>
          </p:nvSpPr>
          <p:spPr bwMode="auto">
            <a:xfrm flipH="1">
              <a:off x="3528" y="268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3" name="Line 83"/>
            <p:cNvSpPr>
              <a:spLocks noChangeAspect="1" noChangeShapeType="1"/>
            </p:cNvSpPr>
            <p:nvPr/>
          </p:nvSpPr>
          <p:spPr bwMode="auto">
            <a:xfrm flipH="1">
              <a:off x="3528" y="2470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4" name="Line 84"/>
            <p:cNvSpPr>
              <a:spLocks noChangeAspect="1" noChangeShapeType="1"/>
            </p:cNvSpPr>
            <p:nvPr/>
          </p:nvSpPr>
          <p:spPr bwMode="auto">
            <a:xfrm flipH="1">
              <a:off x="3528" y="2260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5" name="Line 85"/>
            <p:cNvSpPr>
              <a:spLocks noChangeAspect="1" noChangeShapeType="1"/>
            </p:cNvSpPr>
            <p:nvPr/>
          </p:nvSpPr>
          <p:spPr bwMode="auto">
            <a:xfrm flipH="1">
              <a:off x="3528" y="2049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6" name="Line 86"/>
            <p:cNvSpPr>
              <a:spLocks noChangeAspect="1" noChangeShapeType="1"/>
            </p:cNvSpPr>
            <p:nvPr/>
          </p:nvSpPr>
          <p:spPr bwMode="auto">
            <a:xfrm flipH="1">
              <a:off x="3528" y="1839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7" name="Line 87"/>
            <p:cNvSpPr>
              <a:spLocks noChangeAspect="1" noChangeShapeType="1"/>
            </p:cNvSpPr>
            <p:nvPr/>
          </p:nvSpPr>
          <p:spPr bwMode="auto">
            <a:xfrm flipH="1">
              <a:off x="3528" y="1623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Line 88"/>
            <p:cNvSpPr>
              <a:spLocks noChangeAspect="1" noChangeShapeType="1"/>
            </p:cNvSpPr>
            <p:nvPr/>
          </p:nvSpPr>
          <p:spPr bwMode="auto">
            <a:xfrm>
              <a:off x="3617" y="2980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Line 89"/>
            <p:cNvSpPr>
              <a:spLocks noChangeAspect="1" noChangeShapeType="1"/>
            </p:cNvSpPr>
            <p:nvPr/>
          </p:nvSpPr>
          <p:spPr bwMode="auto">
            <a:xfrm flipV="1">
              <a:off x="3587" y="1623"/>
              <a:ext cx="1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30" name="Group 90"/>
            <p:cNvGrpSpPr>
              <a:grpSpLocks noChangeAspect="1"/>
            </p:cNvGrpSpPr>
            <p:nvPr/>
          </p:nvGrpSpPr>
          <p:grpSpPr bwMode="auto">
            <a:xfrm>
              <a:off x="3646" y="1677"/>
              <a:ext cx="1652" cy="1269"/>
              <a:chOff x="1600" y="1367"/>
              <a:chExt cx="3104" cy="2052"/>
            </a:xfrm>
          </p:grpSpPr>
          <p:sp>
            <p:nvSpPr>
              <p:cNvPr id="61531" name="Oval 91"/>
              <p:cNvSpPr>
                <a:spLocks noChangeAspect="1"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Oval 92"/>
              <p:cNvSpPr>
                <a:spLocks noChangeAspect="1"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Oval 93"/>
              <p:cNvSpPr>
                <a:spLocks noChangeAspect="1"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Oval 94"/>
              <p:cNvSpPr>
                <a:spLocks noChangeAspect="1"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Oval 95"/>
              <p:cNvSpPr>
                <a:spLocks noChangeAspect="1"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Oval 96"/>
              <p:cNvSpPr>
                <a:spLocks noChangeAspect="1"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7" name="Oval 97"/>
              <p:cNvSpPr>
                <a:spLocks noChangeAspect="1"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Oval 98"/>
              <p:cNvSpPr>
                <a:spLocks noChangeAspect="1"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Oval 99"/>
              <p:cNvSpPr>
                <a:spLocks noChangeAspect="1"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Oval 100"/>
              <p:cNvSpPr>
                <a:spLocks noChangeAspect="1"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Oval 101"/>
              <p:cNvSpPr>
                <a:spLocks noChangeAspect="1"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Oval 102"/>
              <p:cNvSpPr>
                <a:spLocks noChangeAspect="1"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Oval 103"/>
              <p:cNvSpPr>
                <a:spLocks noChangeAspect="1"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Oval 104"/>
              <p:cNvSpPr>
                <a:spLocks noChangeAspect="1"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Oval 105"/>
              <p:cNvSpPr>
                <a:spLocks noChangeAspect="1"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Oval 106"/>
              <p:cNvSpPr>
                <a:spLocks noChangeAspect="1"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Oval 107"/>
              <p:cNvSpPr>
                <a:spLocks noChangeAspect="1"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Oval 108"/>
              <p:cNvSpPr>
                <a:spLocks noChangeAspect="1"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Oval 109"/>
              <p:cNvSpPr>
                <a:spLocks noChangeAspect="1"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Oval 110"/>
              <p:cNvSpPr>
                <a:spLocks noChangeAspect="1"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Oval 111"/>
              <p:cNvSpPr>
                <a:spLocks noChangeAspect="1"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Oval 112"/>
              <p:cNvSpPr>
                <a:spLocks noChangeAspect="1"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3" name="Oval 113"/>
              <p:cNvSpPr>
                <a:spLocks noChangeAspect="1"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4" name="Oval 114"/>
              <p:cNvSpPr>
                <a:spLocks noChangeAspect="1"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5" name="Oval 115"/>
              <p:cNvSpPr>
                <a:spLocks noChangeAspect="1"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6" name="Oval 116"/>
              <p:cNvSpPr>
                <a:spLocks noChangeAspect="1"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7" name="Oval 117"/>
              <p:cNvSpPr>
                <a:spLocks noChangeAspect="1"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8" name="Oval 118"/>
              <p:cNvSpPr>
                <a:spLocks noChangeAspect="1"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9" name="Oval 119"/>
              <p:cNvSpPr>
                <a:spLocks noChangeAspect="1"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Oval 120"/>
              <p:cNvSpPr>
                <a:spLocks noChangeAspect="1"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Oval 121"/>
              <p:cNvSpPr>
                <a:spLocks noChangeAspect="1"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Oval 122"/>
              <p:cNvSpPr>
                <a:spLocks noChangeAspect="1"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Oval 123"/>
              <p:cNvSpPr>
                <a:spLocks noChangeAspect="1"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Oval 124"/>
              <p:cNvSpPr>
                <a:spLocks noChangeAspect="1"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5" name="Oval 125"/>
              <p:cNvSpPr>
                <a:spLocks noChangeAspect="1"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6" name="Oval 126"/>
              <p:cNvSpPr>
                <a:spLocks noChangeAspect="1"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Oval 127"/>
              <p:cNvSpPr>
                <a:spLocks noChangeAspect="1"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Oval 128"/>
              <p:cNvSpPr>
                <a:spLocks noChangeAspect="1"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Oval 129"/>
              <p:cNvSpPr>
                <a:spLocks noChangeAspect="1"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Oval 130"/>
              <p:cNvSpPr>
                <a:spLocks noChangeAspect="1"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Oval 131"/>
              <p:cNvSpPr>
                <a:spLocks noChangeAspect="1"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Oval 132"/>
              <p:cNvSpPr>
                <a:spLocks noChangeAspect="1"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Oval 133"/>
              <p:cNvSpPr>
                <a:spLocks noChangeAspect="1"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Oval 134"/>
              <p:cNvSpPr>
                <a:spLocks noChangeAspect="1"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Oval 135"/>
              <p:cNvSpPr>
                <a:spLocks noChangeAspect="1"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Oval 136"/>
              <p:cNvSpPr>
                <a:spLocks noChangeAspect="1"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7" name="Oval 137"/>
              <p:cNvSpPr>
                <a:spLocks noChangeAspect="1"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8" name="Oval 138"/>
              <p:cNvSpPr>
                <a:spLocks noChangeAspect="1"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9" name="Oval 139"/>
              <p:cNvSpPr>
                <a:spLocks noChangeAspect="1"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0" name="Group 140"/>
          <p:cNvGrpSpPr>
            <a:grpSpLocks noChangeAspect="1"/>
          </p:cNvGrpSpPr>
          <p:nvPr/>
        </p:nvGrpSpPr>
        <p:grpSpPr bwMode="auto">
          <a:xfrm>
            <a:off x="5276846" y="2062161"/>
            <a:ext cx="2652332" cy="2135981"/>
            <a:chOff x="702" y="1584"/>
            <a:chExt cx="1746" cy="1406"/>
          </a:xfrm>
        </p:grpSpPr>
        <p:grpSp>
          <p:nvGrpSpPr>
            <p:cNvPr id="61581" name="Group 141"/>
            <p:cNvGrpSpPr>
              <a:grpSpLocks noChangeAspect="1"/>
            </p:cNvGrpSpPr>
            <p:nvPr/>
          </p:nvGrpSpPr>
          <p:grpSpPr bwMode="auto">
            <a:xfrm>
              <a:off x="838" y="1611"/>
              <a:ext cx="1488" cy="1206"/>
              <a:chOff x="838" y="1611"/>
              <a:chExt cx="1488" cy="1206"/>
            </a:xfrm>
          </p:grpSpPr>
          <p:sp>
            <p:nvSpPr>
              <p:cNvPr id="61582" name="Oval 142"/>
              <p:cNvSpPr>
                <a:spLocks noChangeAspect="1" noChangeArrowheads="1"/>
              </p:cNvSpPr>
              <p:nvPr/>
            </p:nvSpPr>
            <p:spPr bwMode="auto">
              <a:xfrm>
                <a:off x="2038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3" name="Oval 143"/>
              <p:cNvSpPr>
                <a:spLocks noChangeAspect="1" noChangeArrowheads="1"/>
              </p:cNvSpPr>
              <p:nvPr/>
            </p:nvSpPr>
            <p:spPr bwMode="auto">
              <a:xfrm>
                <a:off x="1950" y="2332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4" name="Oval 144"/>
              <p:cNvSpPr>
                <a:spLocks noChangeAspect="1" noChangeArrowheads="1"/>
              </p:cNvSpPr>
              <p:nvPr/>
            </p:nvSpPr>
            <p:spPr bwMode="auto">
              <a:xfrm>
                <a:off x="1837" y="2378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5" name="Oval 145"/>
              <p:cNvSpPr>
                <a:spLocks noChangeAspect="1" noChangeArrowheads="1"/>
              </p:cNvSpPr>
              <p:nvPr/>
            </p:nvSpPr>
            <p:spPr bwMode="auto">
              <a:xfrm>
                <a:off x="2007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6" name="Oval 146"/>
              <p:cNvSpPr>
                <a:spLocks noChangeAspect="1" noChangeArrowheads="1"/>
              </p:cNvSpPr>
              <p:nvPr/>
            </p:nvSpPr>
            <p:spPr bwMode="auto">
              <a:xfrm>
                <a:off x="1886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7" name="Oval 147"/>
              <p:cNvSpPr>
                <a:spLocks noChangeAspect="1" noChangeArrowheads="1"/>
              </p:cNvSpPr>
              <p:nvPr/>
            </p:nvSpPr>
            <p:spPr bwMode="auto">
              <a:xfrm>
                <a:off x="1806" y="250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8" name="Oval 148"/>
              <p:cNvSpPr>
                <a:spLocks noChangeAspect="1" noChangeArrowheads="1"/>
              </p:cNvSpPr>
              <p:nvPr/>
            </p:nvSpPr>
            <p:spPr bwMode="auto">
              <a:xfrm>
                <a:off x="2247" y="198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9" name="Oval 149"/>
              <p:cNvSpPr>
                <a:spLocks noChangeAspect="1" noChangeArrowheads="1"/>
              </p:cNvSpPr>
              <p:nvPr/>
            </p:nvSpPr>
            <p:spPr bwMode="auto">
              <a:xfrm>
                <a:off x="1704" y="248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0" name="Oval 150"/>
              <p:cNvSpPr>
                <a:spLocks noChangeAspect="1" noChangeArrowheads="1"/>
              </p:cNvSpPr>
              <p:nvPr/>
            </p:nvSpPr>
            <p:spPr bwMode="auto">
              <a:xfrm>
                <a:off x="2140" y="219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Oval 151"/>
              <p:cNvSpPr>
                <a:spLocks noChangeAspect="1" noChangeArrowheads="1"/>
              </p:cNvSpPr>
              <p:nvPr/>
            </p:nvSpPr>
            <p:spPr bwMode="auto">
              <a:xfrm>
                <a:off x="1928" y="2510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Oval 152"/>
              <p:cNvSpPr>
                <a:spLocks noChangeAspect="1" noChangeArrowheads="1"/>
              </p:cNvSpPr>
              <p:nvPr/>
            </p:nvSpPr>
            <p:spPr bwMode="auto">
              <a:xfrm>
                <a:off x="1852" y="244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Oval 153"/>
              <p:cNvSpPr>
                <a:spLocks noChangeAspect="1" noChangeArrowheads="1"/>
              </p:cNvSpPr>
              <p:nvPr/>
            </p:nvSpPr>
            <p:spPr bwMode="auto">
              <a:xfrm>
                <a:off x="1677" y="26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Oval 154"/>
              <p:cNvSpPr>
                <a:spLocks noChangeAspect="1" noChangeArrowheads="1"/>
              </p:cNvSpPr>
              <p:nvPr/>
            </p:nvSpPr>
            <p:spPr bwMode="auto">
              <a:xfrm>
                <a:off x="1803" y="2497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Oval 155"/>
              <p:cNvSpPr>
                <a:spLocks noChangeAspect="1" noChangeArrowheads="1"/>
              </p:cNvSpPr>
              <p:nvPr/>
            </p:nvSpPr>
            <p:spPr bwMode="auto">
              <a:xfrm>
                <a:off x="1890" y="2312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Oval 156"/>
              <p:cNvSpPr>
                <a:spLocks noChangeAspect="1" noChangeArrowheads="1"/>
              </p:cNvSpPr>
              <p:nvPr/>
            </p:nvSpPr>
            <p:spPr bwMode="auto">
              <a:xfrm>
                <a:off x="1803" y="2468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Oval 157"/>
              <p:cNvSpPr>
                <a:spLocks noChangeAspect="1" noChangeArrowheads="1"/>
              </p:cNvSpPr>
              <p:nvPr/>
            </p:nvSpPr>
            <p:spPr bwMode="auto">
              <a:xfrm>
                <a:off x="1772" y="258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Oval 158"/>
              <p:cNvSpPr>
                <a:spLocks noChangeAspect="1" noChangeArrowheads="1"/>
              </p:cNvSpPr>
              <p:nvPr/>
            </p:nvSpPr>
            <p:spPr bwMode="auto">
              <a:xfrm>
                <a:off x="1498" y="268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Oval 159"/>
              <p:cNvSpPr>
                <a:spLocks noChangeAspect="1" noChangeArrowheads="1"/>
              </p:cNvSpPr>
              <p:nvPr/>
            </p:nvSpPr>
            <p:spPr bwMode="auto">
              <a:xfrm>
                <a:off x="1859" y="239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Oval 160"/>
              <p:cNvSpPr>
                <a:spLocks noChangeAspect="1" noChangeArrowheads="1"/>
              </p:cNvSpPr>
              <p:nvPr/>
            </p:nvSpPr>
            <p:spPr bwMode="auto">
              <a:xfrm>
                <a:off x="2288" y="1611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1" name="Oval 161"/>
              <p:cNvSpPr>
                <a:spLocks noChangeAspect="1" noChangeArrowheads="1"/>
              </p:cNvSpPr>
              <p:nvPr/>
            </p:nvSpPr>
            <p:spPr bwMode="auto">
              <a:xfrm>
                <a:off x="2023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2" name="Oval 162"/>
              <p:cNvSpPr>
                <a:spLocks noChangeAspect="1" noChangeArrowheads="1"/>
              </p:cNvSpPr>
              <p:nvPr/>
            </p:nvSpPr>
            <p:spPr bwMode="auto">
              <a:xfrm>
                <a:off x="1730" y="2581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3" name="Oval 163"/>
              <p:cNvSpPr>
                <a:spLocks noChangeAspect="1" noChangeArrowheads="1"/>
              </p:cNvSpPr>
              <p:nvPr/>
            </p:nvSpPr>
            <p:spPr bwMode="auto">
              <a:xfrm>
                <a:off x="2106" y="227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4" name="Oval 164"/>
              <p:cNvSpPr>
                <a:spLocks noChangeAspect="1" noChangeArrowheads="1"/>
              </p:cNvSpPr>
              <p:nvPr/>
            </p:nvSpPr>
            <p:spPr bwMode="auto">
              <a:xfrm>
                <a:off x="1354" y="276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5" name="Oval 165"/>
              <p:cNvSpPr>
                <a:spLocks noChangeAspect="1" noChangeArrowheads="1"/>
              </p:cNvSpPr>
              <p:nvPr/>
            </p:nvSpPr>
            <p:spPr bwMode="auto">
              <a:xfrm>
                <a:off x="2012" y="2284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6" name="Oval 166"/>
              <p:cNvSpPr>
                <a:spLocks noChangeAspect="1" noChangeArrowheads="1"/>
              </p:cNvSpPr>
              <p:nvPr/>
            </p:nvSpPr>
            <p:spPr bwMode="auto">
              <a:xfrm>
                <a:off x="2140" y="205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7" name="Oval 167"/>
              <p:cNvSpPr>
                <a:spLocks noChangeAspect="1" noChangeArrowheads="1"/>
              </p:cNvSpPr>
              <p:nvPr/>
            </p:nvSpPr>
            <p:spPr bwMode="auto">
              <a:xfrm>
                <a:off x="838" y="268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8" name="Oval 168"/>
              <p:cNvSpPr>
                <a:spLocks noChangeAspect="1" noChangeArrowheads="1"/>
              </p:cNvSpPr>
              <p:nvPr/>
            </p:nvSpPr>
            <p:spPr bwMode="auto">
              <a:xfrm>
                <a:off x="2167" y="206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9" name="Oval 169"/>
              <p:cNvSpPr>
                <a:spLocks noChangeAspect="1" noChangeArrowheads="1"/>
              </p:cNvSpPr>
              <p:nvPr/>
            </p:nvSpPr>
            <p:spPr bwMode="auto">
              <a:xfrm>
                <a:off x="1897" y="246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0" name="Oval 170"/>
              <p:cNvSpPr>
                <a:spLocks noChangeAspect="1" noChangeArrowheads="1"/>
              </p:cNvSpPr>
              <p:nvPr/>
            </p:nvSpPr>
            <p:spPr bwMode="auto">
              <a:xfrm>
                <a:off x="1874" y="2444"/>
                <a:ext cx="39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1" name="Oval 171"/>
              <p:cNvSpPr>
                <a:spLocks noChangeAspect="1" noChangeArrowheads="1"/>
              </p:cNvSpPr>
              <p:nvPr/>
            </p:nvSpPr>
            <p:spPr bwMode="auto">
              <a:xfrm>
                <a:off x="1765" y="2430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2" name="Oval 172"/>
              <p:cNvSpPr>
                <a:spLocks noChangeAspect="1" noChangeArrowheads="1"/>
              </p:cNvSpPr>
              <p:nvPr/>
            </p:nvSpPr>
            <p:spPr bwMode="auto">
              <a:xfrm>
                <a:off x="1616" y="2643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3" name="Oval 173"/>
              <p:cNvSpPr>
                <a:spLocks noChangeAspect="1" noChangeArrowheads="1"/>
              </p:cNvSpPr>
              <p:nvPr/>
            </p:nvSpPr>
            <p:spPr bwMode="auto">
              <a:xfrm>
                <a:off x="1928" y="2412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4" name="Oval 174"/>
              <p:cNvSpPr>
                <a:spLocks noChangeAspect="1" noChangeArrowheads="1"/>
              </p:cNvSpPr>
              <p:nvPr/>
            </p:nvSpPr>
            <p:spPr bwMode="auto">
              <a:xfrm>
                <a:off x="1733" y="2520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5" name="Oval 175"/>
              <p:cNvSpPr>
                <a:spLocks noChangeAspect="1" noChangeArrowheads="1"/>
              </p:cNvSpPr>
              <p:nvPr/>
            </p:nvSpPr>
            <p:spPr bwMode="auto">
              <a:xfrm>
                <a:off x="1722" y="2497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6" name="Oval 176"/>
              <p:cNvSpPr>
                <a:spLocks noChangeAspect="1" noChangeArrowheads="1"/>
              </p:cNvSpPr>
              <p:nvPr/>
            </p:nvSpPr>
            <p:spPr bwMode="auto">
              <a:xfrm>
                <a:off x="1936" y="2449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7" name="Oval 177"/>
              <p:cNvSpPr>
                <a:spLocks noChangeAspect="1" noChangeArrowheads="1"/>
              </p:cNvSpPr>
              <p:nvPr/>
            </p:nvSpPr>
            <p:spPr bwMode="auto">
              <a:xfrm>
                <a:off x="1556" y="2572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8" name="Oval 178"/>
              <p:cNvSpPr>
                <a:spLocks noChangeAspect="1" noChangeArrowheads="1"/>
              </p:cNvSpPr>
              <p:nvPr/>
            </p:nvSpPr>
            <p:spPr bwMode="auto">
              <a:xfrm>
                <a:off x="1931" y="2298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9" name="Oval 179"/>
              <p:cNvSpPr>
                <a:spLocks noChangeAspect="1" noChangeArrowheads="1"/>
              </p:cNvSpPr>
              <p:nvPr/>
            </p:nvSpPr>
            <p:spPr bwMode="auto">
              <a:xfrm>
                <a:off x="2171" y="21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0" name="Oval 180"/>
              <p:cNvSpPr>
                <a:spLocks noChangeAspect="1" noChangeArrowheads="1"/>
              </p:cNvSpPr>
              <p:nvPr/>
            </p:nvSpPr>
            <p:spPr bwMode="auto">
              <a:xfrm>
                <a:off x="1832" y="255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1" name="Oval 181"/>
              <p:cNvSpPr>
                <a:spLocks noChangeAspect="1" noChangeArrowheads="1"/>
              </p:cNvSpPr>
              <p:nvPr/>
            </p:nvSpPr>
            <p:spPr bwMode="auto">
              <a:xfrm>
                <a:off x="1761" y="2534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2" name="Line 182"/>
            <p:cNvSpPr>
              <a:spLocks noChangeAspect="1" noChangeShapeType="1"/>
            </p:cNvSpPr>
            <p:nvPr/>
          </p:nvSpPr>
          <p:spPr bwMode="auto">
            <a:xfrm>
              <a:off x="809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3" name="Line 183"/>
            <p:cNvSpPr>
              <a:spLocks noChangeAspect="1" noChangeShapeType="1"/>
            </p:cNvSpPr>
            <p:nvPr/>
          </p:nvSpPr>
          <p:spPr bwMode="auto">
            <a:xfrm>
              <a:off x="107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4" name="Line 184"/>
            <p:cNvSpPr>
              <a:spLocks noChangeAspect="1" noChangeShapeType="1"/>
            </p:cNvSpPr>
            <p:nvPr/>
          </p:nvSpPr>
          <p:spPr bwMode="auto">
            <a:xfrm>
              <a:off x="134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5" name="Line 185"/>
            <p:cNvSpPr>
              <a:spLocks noChangeAspect="1" noChangeShapeType="1"/>
            </p:cNvSpPr>
            <p:nvPr/>
          </p:nvSpPr>
          <p:spPr bwMode="auto">
            <a:xfrm>
              <a:off x="161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6" name="Line 186"/>
            <p:cNvSpPr>
              <a:spLocks noChangeAspect="1" noChangeShapeType="1"/>
            </p:cNvSpPr>
            <p:nvPr/>
          </p:nvSpPr>
          <p:spPr bwMode="auto">
            <a:xfrm>
              <a:off x="189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Line 187"/>
            <p:cNvSpPr>
              <a:spLocks noChangeAspect="1" noChangeShapeType="1"/>
            </p:cNvSpPr>
            <p:nvPr/>
          </p:nvSpPr>
          <p:spPr bwMode="auto">
            <a:xfrm>
              <a:off x="216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8" name="Line 188"/>
            <p:cNvSpPr>
              <a:spLocks noChangeAspect="1" noChangeShapeType="1"/>
            </p:cNvSpPr>
            <p:nvPr/>
          </p:nvSpPr>
          <p:spPr bwMode="auto">
            <a:xfrm>
              <a:off x="243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9" name="Line 189"/>
            <p:cNvSpPr>
              <a:spLocks noChangeAspect="1" noChangeShapeType="1"/>
            </p:cNvSpPr>
            <p:nvPr/>
          </p:nvSpPr>
          <p:spPr bwMode="auto">
            <a:xfrm flipH="1">
              <a:off x="702" y="28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0" name="Line 190"/>
            <p:cNvSpPr>
              <a:spLocks noChangeAspect="1" noChangeShapeType="1"/>
            </p:cNvSpPr>
            <p:nvPr/>
          </p:nvSpPr>
          <p:spPr bwMode="auto">
            <a:xfrm flipH="1">
              <a:off x="702" y="264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1" name="Line 191"/>
            <p:cNvSpPr>
              <a:spLocks noChangeAspect="1" noChangeShapeType="1"/>
            </p:cNvSpPr>
            <p:nvPr/>
          </p:nvSpPr>
          <p:spPr bwMode="auto">
            <a:xfrm flipH="1">
              <a:off x="702" y="24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2" name="Line 192"/>
            <p:cNvSpPr>
              <a:spLocks noChangeAspect="1" noChangeShapeType="1"/>
            </p:cNvSpPr>
            <p:nvPr/>
          </p:nvSpPr>
          <p:spPr bwMode="auto">
            <a:xfrm flipH="1">
              <a:off x="702" y="22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3" name="Line 193"/>
            <p:cNvSpPr>
              <a:spLocks noChangeAspect="1" noChangeShapeType="1"/>
            </p:cNvSpPr>
            <p:nvPr/>
          </p:nvSpPr>
          <p:spPr bwMode="auto">
            <a:xfrm flipH="1">
              <a:off x="702" y="201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4" name="Line 194"/>
            <p:cNvSpPr>
              <a:spLocks noChangeAspect="1" noChangeShapeType="1"/>
            </p:cNvSpPr>
            <p:nvPr/>
          </p:nvSpPr>
          <p:spPr bwMode="auto">
            <a:xfrm flipH="1">
              <a:off x="702" y="180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5" name="Line 195"/>
            <p:cNvSpPr>
              <a:spLocks noChangeAspect="1" noChangeShapeType="1"/>
            </p:cNvSpPr>
            <p:nvPr/>
          </p:nvSpPr>
          <p:spPr bwMode="auto">
            <a:xfrm flipH="1">
              <a:off x="702" y="1584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6" name="Line 196"/>
            <p:cNvSpPr>
              <a:spLocks noChangeAspect="1" noChangeShapeType="1"/>
            </p:cNvSpPr>
            <p:nvPr/>
          </p:nvSpPr>
          <p:spPr bwMode="auto">
            <a:xfrm>
              <a:off x="788" y="2941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7" name="Line 197"/>
            <p:cNvSpPr>
              <a:spLocks noChangeAspect="1" noChangeShapeType="1"/>
            </p:cNvSpPr>
            <p:nvPr/>
          </p:nvSpPr>
          <p:spPr bwMode="auto">
            <a:xfrm flipV="1">
              <a:off x="760" y="1584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8" name="Group 198"/>
          <p:cNvGrpSpPr>
            <a:grpSpLocks noChangeAspect="1"/>
          </p:cNvGrpSpPr>
          <p:nvPr/>
        </p:nvGrpSpPr>
        <p:grpSpPr bwMode="auto">
          <a:xfrm>
            <a:off x="5267321" y="4421186"/>
            <a:ext cx="2652332" cy="2135981"/>
            <a:chOff x="3582" y="1605"/>
            <a:chExt cx="1746" cy="1406"/>
          </a:xfrm>
        </p:grpSpPr>
        <p:sp>
          <p:nvSpPr>
            <p:cNvPr id="61639" name="Line 199"/>
            <p:cNvSpPr>
              <a:spLocks noChangeAspect="1" noChangeShapeType="1"/>
            </p:cNvSpPr>
            <p:nvPr/>
          </p:nvSpPr>
          <p:spPr bwMode="auto">
            <a:xfrm>
              <a:off x="3689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0" name="Line 200"/>
            <p:cNvSpPr>
              <a:spLocks noChangeAspect="1" noChangeShapeType="1"/>
            </p:cNvSpPr>
            <p:nvPr/>
          </p:nvSpPr>
          <p:spPr bwMode="auto">
            <a:xfrm>
              <a:off x="395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1" name="Line 201"/>
            <p:cNvSpPr>
              <a:spLocks noChangeAspect="1" noChangeShapeType="1"/>
            </p:cNvSpPr>
            <p:nvPr/>
          </p:nvSpPr>
          <p:spPr bwMode="auto">
            <a:xfrm>
              <a:off x="422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2" name="Line 202"/>
            <p:cNvSpPr>
              <a:spLocks noChangeAspect="1" noChangeShapeType="1"/>
            </p:cNvSpPr>
            <p:nvPr/>
          </p:nvSpPr>
          <p:spPr bwMode="auto">
            <a:xfrm>
              <a:off x="449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3" name="Line 203"/>
            <p:cNvSpPr>
              <a:spLocks noChangeAspect="1" noChangeShapeType="1"/>
            </p:cNvSpPr>
            <p:nvPr/>
          </p:nvSpPr>
          <p:spPr bwMode="auto">
            <a:xfrm>
              <a:off x="477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4" name="Line 204"/>
            <p:cNvSpPr>
              <a:spLocks noChangeAspect="1" noChangeShapeType="1"/>
            </p:cNvSpPr>
            <p:nvPr/>
          </p:nvSpPr>
          <p:spPr bwMode="auto">
            <a:xfrm>
              <a:off x="504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5" name="Line 205"/>
            <p:cNvSpPr>
              <a:spLocks noChangeAspect="1" noChangeShapeType="1"/>
            </p:cNvSpPr>
            <p:nvPr/>
          </p:nvSpPr>
          <p:spPr bwMode="auto">
            <a:xfrm>
              <a:off x="531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6" name="Line 206"/>
            <p:cNvSpPr>
              <a:spLocks noChangeAspect="1" noChangeShapeType="1"/>
            </p:cNvSpPr>
            <p:nvPr/>
          </p:nvSpPr>
          <p:spPr bwMode="auto">
            <a:xfrm flipH="1">
              <a:off x="3582" y="287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7" name="Line 207"/>
            <p:cNvSpPr>
              <a:spLocks noChangeAspect="1" noChangeShapeType="1"/>
            </p:cNvSpPr>
            <p:nvPr/>
          </p:nvSpPr>
          <p:spPr bwMode="auto">
            <a:xfrm flipH="1">
              <a:off x="3582" y="266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8" name="Line 208"/>
            <p:cNvSpPr>
              <a:spLocks noChangeAspect="1" noChangeShapeType="1"/>
            </p:cNvSpPr>
            <p:nvPr/>
          </p:nvSpPr>
          <p:spPr bwMode="auto">
            <a:xfrm flipH="1">
              <a:off x="3582" y="24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9" name="Line 209"/>
            <p:cNvSpPr>
              <a:spLocks noChangeAspect="1" noChangeShapeType="1"/>
            </p:cNvSpPr>
            <p:nvPr/>
          </p:nvSpPr>
          <p:spPr bwMode="auto">
            <a:xfrm flipH="1">
              <a:off x="3582" y="2242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0" name="Line 210"/>
            <p:cNvSpPr>
              <a:spLocks noChangeAspect="1" noChangeShapeType="1"/>
            </p:cNvSpPr>
            <p:nvPr/>
          </p:nvSpPr>
          <p:spPr bwMode="auto">
            <a:xfrm flipH="1">
              <a:off x="3582" y="20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1" name="Line 211"/>
            <p:cNvSpPr>
              <a:spLocks noChangeAspect="1" noChangeShapeType="1"/>
            </p:cNvSpPr>
            <p:nvPr/>
          </p:nvSpPr>
          <p:spPr bwMode="auto">
            <a:xfrm flipH="1">
              <a:off x="3582" y="18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2" name="Line 212"/>
            <p:cNvSpPr>
              <a:spLocks noChangeAspect="1" noChangeShapeType="1"/>
            </p:cNvSpPr>
            <p:nvPr/>
          </p:nvSpPr>
          <p:spPr bwMode="auto">
            <a:xfrm flipH="1">
              <a:off x="3582" y="1605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3" name="Line 213"/>
            <p:cNvSpPr>
              <a:spLocks noChangeAspect="1" noChangeShapeType="1"/>
            </p:cNvSpPr>
            <p:nvPr/>
          </p:nvSpPr>
          <p:spPr bwMode="auto">
            <a:xfrm>
              <a:off x="3668" y="2962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4" name="Line 214"/>
            <p:cNvSpPr>
              <a:spLocks noChangeAspect="1" noChangeShapeType="1"/>
            </p:cNvSpPr>
            <p:nvPr/>
          </p:nvSpPr>
          <p:spPr bwMode="auto">
            <a:xfrm flipV="1">
              <a:off x="3640" y="1605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5" name="Oval 215"/>
            <p:cNvSpPr>
              <a:spLocks noChangeAspect="1"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6" name="Oval 216"/>
            <p:cNvSpPr>
              <a:spLocks noChangeAspect="1"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7" name="Oval 217"/>
            <p:cNvSpPr>
              <a:spLocks noChangeAspect="1"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8" name="Oval 218"/>
            <p:cNvSpPr>
              <a:spLocks noChangeAspect="1"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9" name="Oval 219"/>
            <p:cNvSpPr>
              <a:spLocks noChangeAspect="1"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0" name="Oval 220"/>
            <p:cNvSpPr>
              <a:spLocks noChangeAspect="1"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1" name="Oval 221"/>
            <p:cNvSpPr>
              <a:spLocks noChangeAspect="1"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2" name="Oval 222"/>
            <p:cNvSpPr>
              <a:spLocks noChangeAspect="1"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3" name="Oval 223"/>
            <p:cNvSpPr>
              <a:spLocks noChangeAspect="1"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4" name="Oval 224"/>
            <p:cNvSpPr>
              <a:spLocks noChangeAspect="1"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5" name="Oval 225"/>
            <p:cNvSpPr>
              <a:spLocks noChangeAspect="1"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6" name="Oval 226"/>
            <p:cNvSpPr>
              <a:spLocks noChangeAspect="1"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7" name="Oval 227"/>
            <p:cNvSpPr>
              <a:spLocks noChangeAspect="1"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8" name="Oval 228"/>
            <p:cNvSpPr>
              <a:spLocks noChangeAspect="1"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9" name="Oval 229"/>
            <p:cNvSpPr>
              <a:spLocks noChangeAspect="1"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0" name="Oval 230"/>
            <p:cNvSpPr>
              <a:spLocks noChangeAspect="1"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1" name="Oval 231"/>
            <p:cNvSpPr>
              <a:spLocks noChangeAspect="1"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2" name="Oval 232"/>
            <p:cNvSpPr>
              <a:spLocks noChangeAspect="1"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3" name="Oval 233"/>
            <p:cNvSpPr>
              <a:spLocks noChangeAspect="1"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4" name="Oval 234"/>
            <p:cNvSpPr>
              <a:spLocks noChangeAspect="1"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5" name="Oval 235"/>
            <p:cNvSpPr>
              <a:spLocks noChangeAspect="1"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6" name="Oval 236"/>
            <p:cNvSpPr>
              <a:spLocks noChangeAspect="1"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7" name="Oval 237"/>
            <p:cNvSpPr>
              <a:spLocks noChangeAspect="1"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8" name="Oval 238"/>
            <p:cNvSpPr>
              <a:spLocks noChangeAspect="1"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9" name="Oval 239"/>
            <p:cNvSpPr>
              <a:spLocks noChangeAspect="1"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0" name="Oval 240"/>
            <p:cNvSpPr>
              <a:spLocks noChangeAspect="1"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1" name="Oval 241"/>
            <p:cNvSpPr>
              <a:spLocks noChangeAspect="1"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2" name="Oval 242"/>
            <p:cNvSpPr>
              <a:spLocks noChangeAspect="1"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3" name="Oval 243"/>
            <p:cNvSpPr>
              <a:spLocks noChangeAspect="1"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4" name="Oval 244"/>
            <p:cNvSpPr>
              <a:spLocks noChangeAspect="1"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5" name="Oval 245"/>
            <p:cNvSpPr>
              <a:spLocks noChangeAspect="1"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6" name="Oval 246"/>
            <p:cNvSpPr>
              <a:spLocks noChangeAspect="1"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7" name="Oval 247"/>
            <p:cNvSpPr>
              <a:spLocks noChangeAspect="1"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8" name="Oval 248"/>
            <p:cNvSpPr>
              <a:spLocks noChangeAspect="1"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9" name="Oval 249"/>
            <p:cNvSpPr>
              <a:spLocks noChangeAspect="1"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0" name="Oval 250"/>
            <p:cNvSpPr>
              <a:spLocks noChangeAspect="1"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1" name="Oval 251"/>
            <p:cNvSpPr>
              <a:spLocks noChangeAspect="1"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2" name="Oval 252"/>
            <p:cNvSpPr>
              <a:spLocks noChangeAspect="1"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3" name="Oval 253"/>
            <p:cNvSpPr>
              <a:spLocks noChangeAspect="1"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4" name="Oval 254"/>
            <p:cNvSpPr>
              <a:spLocks noChangeAspect="1"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5" name="Oval 255"/>
            <p:cNvSpPr>
              <a:spLocks noChangeAspect="1"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6" name="Oval 256"/>
            <p:cNvSpPr>
              <a:spLocks noChangeAspect="1"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7" name="Oval 257"/>
            <p:cNvSpPr>
              <a:spLocks noChangeAspect="1"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8" name="Oval 258"/>
            <p:cNvSpPr>
              <a:spLocks noChangeAspect="1"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9" name="Oval 259"/>
            <p:cNvSpPr>
              <a:spLocks noChangeAspect="1"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0" name="Oval 260"/>
            <p:cNvSpPr>
              <a:spLocks noChangeAspect="1"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1" name="Oval 261"/>
            <p:cNvSpPr>
              <a:spLocks noChangeAspect="1"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2" name="Oval 262"/>
            <p:cNvSpPr>
              <a:spLocks noChangeAspect="1"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3" name="Oval 263"/>
            <p:cNvSpPr>
              <a:spLocks noChangeAspect="1"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4" name="Oval 264"/>
            <p:cNvSpPr>
              <a:spLocks noChangeAspect="1"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5" name="Oval 265"/>
            <p:cNvSpPr>
              <a:spLocks noChangeAspect="1"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6" name="Oval 266"/>
            <p:cNvSpPr>
              <a:spLocks noChangeAspect="1"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7" name="Oval 267"/>
            <p:cNvSpPr>
              <a:spLocks noChangeAspect="1"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8" name="Oval 268"/>
            <p:cNvSpPr>
              <a:spLocks noChangeAspect="1"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9" name="Oval 269"/>
            <p:cNvSpPr>
              <a:spLocks noChangeAspect="1"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0" name="Oval 270"/>
            <p:cNvSpPr>
              <a:spLocks noChangeAspect="1"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1" name="Oval 271"/>
            <p:cNvSpPr>
              <a:spLocks noChangeAspect="1"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2" name="Oval 272"/>
            <p:cNvSpPr>
              <a:spLocks noChangeAspect="1"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3" name="Oval 273"/>
            <p:cNvSpPr>
              <a:spLocks noChangeAspect="1"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4" name="Oval 274"/>
            <p:cNvSpPr>
              <a:spLocks noChangeAspect="1"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5" name="Oval 275"/>
            <p:cNvSpPr>
              <a:spLocks noChangeAspect="1"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6" name="Oval 276"/>
            <p:cNvSpPr>
              <a:spLocks noChangeAspect="1"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7" name="Oval 277"/>
            <p:cNvSpPr>
              <a:spLocks noChangeAspect="1"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8" name="Oval 278"/>
            <p:cNvSpPr>
              <a:spLocks noChangeAspect="1"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9" name="Oval 279"/>
            <p:cNvSpPr>
              <a:spLocks noChangeAspect="1"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0" name="Oval 280"/>
            <p:cNvSpPr>
              <a:spLocks noChangeAspect="1"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1" name="Oval 281"/>
            <p:cNvSpPr>
              <a:spLocks noChangeAspect="1"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2" name="Oval 282"/>
            <p:cNvSpPr>
              <a:spLocks noChangeAspect="1"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3" name="Oval 283"/>
            <p:cNvSpPr>
              <a:spLocks noChangeAspect="1"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4" name="Oval 284"/>
            <p:cNvSpPr>
              <a:spLocks noChangeAspect="1"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5" name="Oval 285"/>
            <p:cNvSpPr>
              <a:spLocks noChangeAspect="1"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6" name="Oval 286"/>
            <p:cNvSpPr>
              <a:spLocks noChangeAspect="1"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7" name="Oval 287"/>
            <p:cNvSpPr>
              <a:spLocks noChangeAspect="1"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 smtClean="0"/>
              <a:t>EDA -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12DF7F-1FE6-432C-83AD-EC028800CBCD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08938" cy="608012"/>
          </a:xfrm>
        </p:spPr>
        <p:txBody>
          <a:bodyPr/>
          <a:lstStyle/>
          <a:p>
            <a:r>
              <a:rPr lang="en-US" b="1" dirty="0" smtClean="0"/>
              <a:t>Outliers</a:t>
            </a:r>
            <a:endParaRPr lang="en-US" dirty="0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8072438" y="2579687"/>
            <a:ext cx="125412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324100" y="1944687"/>
            <a:ext cx="6743700" cy="4684713"/>
            <a:chOff x="2324100" y="1828800"/>
            <a:chExt cx="6743700" cy="468471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324100" y="1828800"/>
              <a:ext cx="6743700" cy="4684713"/>
              <a:chOff x="384" y="1225"/>
              <a:chExt cx="4248" cy="2951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79850" y="2093913"/>
              <a:ext cx="4927600" cy="3257550"/>
              <a:chOff x="3879850" y="2093913"/>
              <a:chExt cx="4927600" cy="3257550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5500688" y="31369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7626350" y="419417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7034213" y="4370388"/>
                <a:ext cx="127000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9850" y="209391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4973638" y="26971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6280150" y="37036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6519863" y="3602038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594475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6997700" y="43068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481763" y="33131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7688263" y="472122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6054725" y="30241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5086350" y="3275013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6292850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7386638" y="450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6142038" y="278447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8682038" y="522446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5576888" y="30622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4344988" y="25844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4092575" y="223202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764463" y="46593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5375275" y="27098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6972300" y="40306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7059613" y="40052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6292850" y="35893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5765800" y="30495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6381750" y="36020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7312025" y="4079875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6456363" y="33639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5840413" y="31623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4948238" y="24828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7248525" y="37290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5865813" y="29860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745288" y="42433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5916613" y="35020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7373938" y="457041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4986338" y="25336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997700" y="39544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6821488" y="41687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4872038" y="28733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6180138" y="33258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7826375" y="4546600"/>
                <a:ext cx="127000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4797425" y="2444750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6619875" y="3829050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5099050" y="26717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6154738" y="371633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4846638" y="29479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6821488" y="35528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5287963" y="323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8180388" y="4902200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 smtClean="0"/>
              <a:t>EDA -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DD79146-D075-4D19-B469-EB4712A20582}" type="slidenum">
              <a:rPr lang="en-US"/>
              <a:pPr/>
              <a:t>5</a:t>
            </a:fld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3124200"/>
          </a:xfrm>
        </p:spPr>
        <p:txBody>
          <a:bodyPr/>
          <a:lstStyle/>
          <a:p>
            <a:r>
              <a:rPr lang="en-US" b="1" dirty="0" smtClean="0"/>
              <a:t>Strength</a:t>
            </a:r>
            <a:r>
              <a:rPr lang="en-US" dirty="0" smtClean="0"/>
              <a:t> </a:t>
            </a:r>
            <a:r>
              <a:rPr lang="en-US" dirty="0"/>
              <a:t>-- </a:t>
            </a:r>
            <a:r>
              <a:rPr lang="en-US" sz="3000" dirty="0"/>
              <a:t>how closely the points cluster to the </a:t>
            </a:r>
            <a:r>
              <a:rPr lang="en-US" sz="3000" dirty="0" smtClean="0"/>
              <a:t>form</a:t>
            </a:r>
            <a:endParaRPr lang="en-US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 smtClean="0"/>
              <a:t>EDA - Description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62500" y="2362200"/>
            <a:ext cx="3695700" cy="3349625"/>
            <a:chOff x="5257800" y="1663700"/>
            <a:chExt cx="1264342" cy="1317625"/>
          </a:xfrm>
        </p:grpSpPr>
        <p:sp>
          <p:nvSpPr>
            <p:cNvPr id="9" name="Line 329"/>
            <p:cNvSpPr>
              <a:spLocks noChangeShapeType="1"/>
            </p:cNvSpPr>
            <p:nvPr/>
          </p:nvSpPr>
          <p:spPr bwMode="auto">
            <a:xfrm>
              <a:off x="5334503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0"/>
            <p:cNvSpPr>
              <a:spLocks noChangeShapeType="1"/>
            </p:cNvSpPr>
            <p:nvPr/>
          </p:nvSpPr>
          <p:spPr bwMode="auto">
            <a:xfrm>
              <a:off x="5530033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31"/>
            <p:cNvSpPr>
              <a:spLocks noChangeShapeType="1"/>
            </p:cNvSpPr>
            <p:nvPr/>
          </p:nvSpPr>
          <p:spPr bwMode="auto">
            <a:xfrm>
              <a:off x="572556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32"/>
            <p:cNvSpPr>
              <a:spLocks noChangeShapeType="1"/>
            </p:cNvSpPr>
            <p:nvPr/>
          </p:nvSpPr>
          <p:spPr bwMode="auto">
            <a:xfrm>
              <a:off x="592109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33"/>
            <p:cNvSpPr>
              <a:spLocks noChangeShapeType="1"/>
            </p:cNvSpPr>
            <p:nvPr/>
          </p:nvSpPr>
          <p:spPr bwMode="auto">
            <a:xfrm>
              <a:off x="6119137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4"/>
            <p:cNvSpPr>
              <a:spLocks noChangeShapeType="1"/>
            </p:cNvSpPr>
            <p:nvPr/>
          </p:nvSpPr>
          <p:spPr bwMode="auto">
            <a:xfrm>
              <a:off x="631466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5"/>
            <p:cNvSpPr>
              <a:spLocks noChangeShapeType="1"/>
            </p:cNvSpPr>
            <p:nvPr/>
          </p:nvSpPr>
          <p:spPr bwMode="auto">
            <a:xfrm>
              <a:off x="651019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36"/>
            <p:cNvSpPr>
              <a:spLocks noChangeShapeType="1"/>
            </p:cNvSpPr>
            <p:nvPr/>
          </p:nvSpPr>
          <p:spPr bwMode="auto">
            <a:xfrm flipH="1">
              <a:off x="5257800" y="2855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7"/>
            <p:cNvSpPr>
              <a:spLocks noChangeShapeType="1"/>
            </p:cNvSpPr>
            <p:nvPr/>
          </p:nvSpPr>
          <p:spPr bwMode="auto">
            <a:xfrm flipH="1">
              <a:off x="5257800" y="2660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38"/>
            <p:cNvSpPr>
              <a:spLocks noChangeShapeType="1"/>
            </p:cNvSpPr>
            <p:nvPr/>
          </p:nvSpPr>
          <p:spPr bwMode="auto">
            <a:xfrm flipH="1">
              <a:off x="5257800" y="2466181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9"/>
            <p:cNvSpPr>
              <a:spLocks noChangeShapeType="1"/>
            </p:cNvSpPr>
            <p:nvPr/>
          </p:nvSpPr>
          <p:spPr bwMode="auto">
            <a:xfrm flipH="1">
              <a:off x="5257800" y="2271713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0"/>
            <p:cNvSpPr>
              <a:spLocks noChangeShapeType="1"/>
            </p:cNvSpPr>
            <p:nvPr/>
          </p:nvSpPr>
          <p:spPr bwMode="auto">
            <a:xfrm flipH="1">
              <a:off x="5257800" y="20772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41"/>
            <p:cNvSpPr>
              <a:spLocks noChangeShapeType="1"/>
            </p:cNvSpPr>
            <p:nvPr/>
          </p:nvSpPr>
          <p:spPr bwMode="auto">
            <a:xfrm flipH="1">
              <a:off x="5257800" y="188277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2"/>
            <p:cNvSpPr>
              <a:spLocks noChangeShapeType="1"/>
            </p:cNvSpPr>
            <p:nvPr/>
          </p:nvSpPr>
          <p:spPr bwMode="auto">
            <a:xfrm flipH="1">
              <a:off x="5257800" y="16835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43"/>
            <p:cNvSpPr>
              <a:spLocks noChangeShapeType="1"/>
            </p:cNvSpPr>
            <p:nvPr/>
          </p:nvSpPr>
          <p:spPr bwMode="auto">
            <a:xfrm>
              <a:off x="5320043" y="2936875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44"/>
            <p:cNvSpPr>
              <a:spLocks noChangeShapeType="1"/>
            </p:cNvSpPr>
            <p:nvPr/>
          </p:nvSpPr>
          <p:spPr bwMode="auto">
            <a:xfrm flipV="1">
              <a:off x="5299295" y="1683544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348"/>
            <p:cNvSpPr>
              <a:spLocks noChangeArrowheads="1"/>
            </p:cNvSpPr>
            <p:nvPr/>
          </p:nvSpPr>
          <p:spPr bwMode="auto">
            <a:xfrm>
              <a:off x="6100678" y="2252698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349"/>
            <p:cNvSpPr>
              <a:spLocks noChangeArrowheads="1"/>
            </p:cNvSpPr>
            <p:nvPr/>
          </p:nvSpPr>
          <p:spPr bwMode="auto">
            <a:xfrm>
              <a:off x="6121251" y="224812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350"/>
            <p:cNvSpPr>
              <a:spLocks noChangeArrowheads="1"/>
            </p:cNvSpPr>
            <p:nvPr/>
          </p:nvSpPr>
          <p:spPr bwMode="auto">
            <a:xfrm>
              <a:off x="6326985" y="2351589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51"/>
            <p:cNvSpPr>
              <a:spLocks noChangeArrowheads="1"/>
            </p:cNvSpPr>
            <p:nvPr/>
          </p:nvSpPr>
          <p:spPr bwMode="auto">
            <a:xfrm>
              <a:off x="5945068" y="240989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52"/>
            <p:cNvSpPr>
              <a:spLocks noChangeArrowheads="1"/>
            </p:cNvSpPr>
            <p:nvPr/>
          </p:nvSpPr>
          <p:spPr bwMode="auto">
            <a:xfrm>
              <a:off x="6032973" y="2306431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53"/>
            <p:cNvSpPr>
              <a:spLocks noChangeArrowheads="1"/>
            </p:cNvSpPr>
            <p:nvPr/>
          </p:nvSpPr>
          <p:spPr bwMode="auto">
            <a:xfrm>
              <a:off x="6003796" y="2481348"/>
              <a:ext cx="29177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54"/>
            <p:cNvSpPr>
              <a:spLocks noChangeArrowheads="1"/>
            </p:cNvSpPr>
            <p:nvPr/>
          </p:nvSpPr>
          <p:spPr bwMode="auto">
            <a:xfrm>
              <a:off x="5836216" y="2234406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55"/>
            <p:cNvSpPr>
              <a:spLocks noChangeArrowheads="1"/>
            </p:cNvSpPr>
            <p:nvPr/>
          </p:nvSpPr>
          <p:spPr bwMode="auto">
            <a:xfrm>
              <a:off x="6077112" y="2284137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57"/>
            <p:cNvSpPr>
              <a:spLocks noChangeArrowheads="1"/>
            </p:cNvSpPr>
            <p:nvPr/>
          </p:nvSpPr>
          <p:spPr bwMode="auto">
            <a:xfrm>
              <a:off x="5627915" y="264110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58"/>
            <p:cNvSpPr>
              <a:spLocks noChangeArrowheads="1"/>
            </p:cNvSpPr>
            <p:nvPr/>
          </p:nvSpPr>
          <p:spPr bwMode="auto">
            <a:xfrm>
              <a:off x="5666063" y="249324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59"/>
            <p:cNvSpPr>
              <a:spLocks noChangeArrowheads="1"/>
            </p:cNvSpPr>
            <p:nvPr/>
          </p:nvSpPr>
          <p:spPr bwMode="auto">
            <a:xfrm>
              <a:off x="5410621" y="274901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0"/>
            <p:cNvSpPr>
              <a:spLocks noChangeArrowheads="1"/>
            </p:cNvSpPr>
            <p:nvPr/>
          </p:nvSpPr>
          <p:spPr bwMode="auto">
            <a:xfrm>
              <a:off x="5780507" y="244813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1"/>
            <p:cNvSpPr>
              <a:spLocks noChangeArrowheads="1"/>
            </p:cNvSpPr>
            <p:nvPr/>
          </p:nvSpPr>
          <p:spPr bwMode="auto">
            <a:xfrm>
              <a:off x="5854185" y="248410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2"/>
            <p:cNvSpPr>
              <a:spLocks noChangeArrowheads="1"/>
            </p:cNvSpPr>
            <p:nvPr/>
          </p:nvSpPr>
          <p:spPr bwMode="auto">
            <a:xfrm>
              <a:off x="5886349" y="24036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63"/>
            <p:cNvSpPr>
              <a:spLocks noChangeArrowheads="1"/>
            </p:cNvSpPr>
            <p:nvPr/>
          </p:nvSpPr>
          <p:spPr bwMode="auto">
            <a:xfrm>
              <a:off x="6420796" y="1825269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64"/>
            <p:cNvSpPr>
              <a:spLocks noChangeArrowheads="1"/>
            </p:cNvSpPr>
            <p:nvPr/>
          </p:nvSpPr>
          <p:spPr bwMode="auto">
            <a:xfrm>
              <a:off x="6376664" y="1663700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65"/>
            <p:cNvSpPr>
              <a:spLocks noChangeArrowheads="1"/>
            </p:cNvSpPr>
            <p:nvPr/>
          </p:nvSpPr>
          <p:spPr bwMode="auto">
            <a:xfrm>
              <a:off x="5786491" y="25560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66"/>
            <p:cNvSpPr>
              <a:spLocks noChangeArrowheads="1"/>
            </p:cNvSpPr>
            <p:nvPr/>
          </p:nvSpPr>
          <p:spPr bwMode="auto">
            <a:xfrm>
              <a:off x="6435382" y="196400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67"/>
            <p:cNvSpPr>
              <a:spLocks noChangeArrowheads="1"/>
            </p:cNvSpPr>
            <p:nvPr/>
          </p:nvSpPr>
          <p:spPr bwMode="auto">
            <a:xfrm>
              <a:off x="5854185" y="2394473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68"/>
            <p:cNvSpPr>
              <a:spLocks noChangeArrowheads="1"/>
            </p:cNvSpPr>
            <p:nvPr/>
          </p:nvSpPr>
          <p:spPr bwMode="auto">
            <a:xfrm>
              <a:off x="6156378" y="20941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69"/>
            <p:cNvSpPr>
              <a:spLocks noChangeArrowheads="1"/>
            </p:cNvSpPr>
            <p:nvPr/>
          </p:nvSpPr>
          <p:spPr bwMode="auto">
            <a:xfrm>
              <a:off x="5416605" y="265937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70"/>
            <p:cNvSpPr>
              <a:spLocks noChangeArrowheads="1"/>
            </p:cNvSpPr>
            <p:nvPr/>
          </p:nvSpPr>
          <p:spPr bwMode="auto">
            <a:xfrm>
              <a:off x="6332532" y="19508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71"/>
            <p:cNvSpPr>
              <a:spLocks noChangeArrowheads="1"/>
            </p:cNvSpPr>
            <p:nvPr/>
          </p:nvSpPr>
          <p:spPr bwMode="auto">
            <a:xfrm>
              <a:off x="5733757" y="241673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372"/>
            <p:cNvSpPr>
              <a:spLocks noChangeArrowheads="1"/>
            </p:cNvSpPr>
            <p:nvPr/>
          </p:nvSpPr>
          <p:spPr bwMode="auto">
            <a:xfrm>
              <a:off x="5994810" y="2085036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73"/>
            <p:cNvSpPr>
              <a:spLocks noChangeArrowheads="1"/>
            </p:cNvSpPr>
            <p:nvPr/>
          </p:nvSpPr>
          <p:spPr bwMode="auto">
            <a:xfrm>
              <a:off x="6165354" y="190120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374"/>
            <p:cNvSpPr>
              <a:spLocks noChangeArrowheads="1"/>
            </p:cNvSpPr>
            <p:nvPr/>
          </p:nvSpPr>
          <p:spPr bwMode="auto">
            <a:xfrm>
              <a:off x="6100652" y="1905768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375"/>
            <p:cNvSpPr>
              <a:spLocks noChangeArrowheads="1"/>
            </p:cNvSpPr>
            <p:nvPr/>
          </p:nvSpPr>
          <p:spPr bwMode="auto">
            <a:xfrm>
              <a:off x="6206494" y="208046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376"/>
            <p:cNvSpPr>
              <a:spLocks noChangeArrowheads="1"/>
            </p:cNvSpPr>
            <p:nvPr/>
          </p:nvSpPr>
          <p:spPr bwMode="auto">
            <a:xfrm>
              <a:off x="5537033" y="2444143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377"/>
            <p:cNvSpPr>
              <a:spLocks noChangeArrowheads="1"/>
            </p:cNvSpPr>
            <p:nvPr/>
          </p:nvSpPr>
          <p:spPr bwMode="auto">
            <a:xfrm>
              <a:off x="6288400" y="1901201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378"/>
            <p:cNvSpPr>
              <a:spLocks noChangeArrowheads="1"/>
            </p:cNvSpPr>
            <p:nvPr/>
          </p:nvSpPr>
          <p:spPr bwMode="auto">
            <a:xfrm>
              <a:off x="6229682" y="2040505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379"/>
            <p:cNvSpPr>
              <a:spLocks noChangeArrowheads="1"/>
            </p:cNvSpPr>
            <p:nvPr/>
          </p:nvSpPr>
          <p:spPr bwMode="auto">
            <a:xfrm>
              <a:off x="5953670" y="21347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380"/>
            <p:cNvSpPr>
              <a:spLocks noChangeArrowheads="1"/>
            </p:cNvSpPr>
            <p:nvPr/>
          </p:nvSpPr>
          <p:spPr bwMode="auto">
            <a:xfrm>
              <a:off x="5780507" y="2403607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381"/>
            <p:cNvSpPr>
              <a:spLocks noChangeArrowheads="1"/>
            </p:cNvSpPr>
            <p:nvPr/>
          </p:nvSpPr>
          <p:spPr bwMode="auto">
            <a:xfrm>
              <a:off x="6262220" y="208503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382"/>
            <p:cNvSpPr>
              <a:spLocks noChangeArrowheads="1"/>
            </p:cNvSpPr>
            <p:nvPr/>
          </p:nvSpPr>
          <p:spPr bwMode="auto">
            <a:xfrm>
              <a:off x="6268204" y="2031370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383"/>
            <p:cNvSpPr>
              <a:spLocks noChangeArrowheads="1"/>
            </p:cNvSpPr>
            <p:nvPr/>
          </p:nvSpPr>
          <p:spPr bwMode="auto">
            <a:xfrm>
              <a:off x="6150394" y="197770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384"/>
            <p:cNvSpPr>
              <a:spLocks noChangeArrowheads="1"/>
            </p:cNvSpPr>
            <p:nvPr/>
          </p:nvSpPr>
          <p:spPr bwMode="auto">
            <a:xfrm>
              <a:off x="6130198" y="22289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385"/>
            <p:cNvSpPr>
              <a:spLocks noChangeArrowheads="1"/>
            </p:cNvSpPr>
            <p:nvPr/>
          </p:nvSpPr>
          <p:spPr bwMode="auto">
            <a:xfrm>
              <a:off x="5522073" y="274444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86"/>
            <p:cNvSpPr>
              <a:spLocks noChangeArrowheads="1"/>
            </p:cNvSpPr>
            <p:nvPr/>
          </p:nvSpPr>
          <p:spPr bwMode="auto">
            <a:xfrm>
              <a:off x="5933474" y="2089604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387"/>
            <p:cNvSpPr>
              <a:spLocks noChangeArrowheads="1"/>
            </p:cNvSpPr>
            <p:nvPr/>
          </p:nvSpPr>
          <p:spPr bwMode="auto">
            <a:xfrm>
              <a:off x="5313755" y="266794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388"/>
            <p:cNvSpPr>
              <a:spLocks noChangeArrowheads="1"/>
            </p:cNvSpPr>
            <p:nvPr/>
          </p:nvSpPr>
          <p:spPr bwMode="auto">
            <a:xfrm>
              <a:off x="5698227" y="22466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389"/>
            <p:cNvSpPr>
              <a:spLocks noChangeArrowheads="1"/>
            </p:cNvSpPr>
            <p:nvPr/>
          </p:nvSpPr>
          <p:spPr bwMode="auto">
            <a:xfrm>
              <a:off x="5481307" y="279811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90"/>
            <p:cNvSpPr>
              <a:spLocks noChangeArrowheads="1"/>
            </p:cNvSpPr>
            <p:nvPr/>
          </p:nvSpPr>
          <p:spPr bwMode="auto">
            <a:xfrm>
              <a:off x="5666063" y="25246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391"/>
            <p:cNvSpPr>
              <a:spLocks noChangeArrowheads="1"/>
            </p:cNvSpPr>
            <p:nvPr/>
          </p:nvSpPr>
          <p:spPr bwMode="auto">
            <a:xfrm>
              <a:off x="6150394" y="1959435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392"/>
            <p:cNvSpPr>
              <a:spLocks noChangeArrowheads="1"/>
            </p:cNvSpPr>
            <p:nvPr/>
          </p:nvSpPr>
          <p:spPr bwMode="auto">
            <a:xfrm>
              <a:off x="6050910" y="209873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393"/>
            <p:cNvSpPr>
              <a:spLocks noChangeArrowheads="1"/>
            </p:cNvSpPr>
            <p:nvPr/>
          </p:nvSpPr>
          <p:spPr bwMode="auto">
            <a:xfrm>
              <a:off x="5639509" y="2484107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394"/>
            <p:cNvSpPr>
              <a:spLocks noChangeArrowheads="1"/>
            </p:cNvSpPr>
            <p:nvPr/>
          </p:nvSpPr>
          <p:spPr bwMode="auto">
            <a:xfrm>
              <a:off x="5789483" y="232253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95"/>
            <p:cNvSpPr>
              <a:spLocks noChangeArrowheads="1"/>
            </p:cNvSpPr>
            <p:nvPr/>
          </p:nvSpPr>
          <p:spPr bwMode="auto">
            <a:xfrm>
              <a:off x="5619313" y="243500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396"/>
            <p:cNvSpPr>
              <a:spLocks noChangeArrowheads="1"/>
            </p:cNvSpPr>
            <p:nvPr/>
          </p:nvSpPr>
          <p:spPr bwMode="auto">
            <a:xfrm>
              <a:off x="5827631" y="2331672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397"/>
            <p:cNvSpPr>
              <a:spLocks noChangeArrowheads="1"/>
            </p:cNvSpPr>
            <p:nvPr/>
          </p:nvSpPr>
          <p:spPr bwMode="auto">
            <a:xfrm>
              <a:off x="5434183" y="278897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398"/>
            <p:cNvSpPr>
              <a:spLocks noChangeArrowheads="1"/>
            </p:cNvSpPr>
            <p:nvPr/>
          </p:nvSpPr>
          <p:spPr bwMode="auto">
            <a:xfrm>
              <a:off x="5716179" y="2493241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100" y="2378075"/>
            <a:ext cx="3695700" cy="3349625"/>
            <a:chOff x="1562100" y="1679575"/>
            <a:chExt cx="1264342" cy="1317625"/>
          </a:xfrm>
        </p:grpSpPr>
        <p:sp>
          <p:nvSpPr>
            <p:cNvPr id="76" name="Line 400"/>
            <p:cNvSpPr>
              <a:spLocks noChangeShapeType="1"/>
            </p:cNvSpPr>
            <p:nvPr/>
          </p:nvSpPr>
          <p:spPr bwMode="auto">
            <a:xfrm>
              <a:off x="1638803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01"/>
            <p:cNvSpPr>
              <a:spLocks noChangeShapeType="1"/>
            </p:cNvSpPr>
            <p:nvPr/>
          </p:nvSpPr>
          <p:spPr bwMode="auto">
            <a:xfrm>
              <a:off x="1834333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02"/>
            <p:cNvSpPr>
              <a:spLocks noChangeShapeType="1"/>
            </p:cNvSpPr>
            <p:nvPr/>
          </p:nvSpPr>
          <p:spPr bwMode="auto">
            <a:xfrm>
              <a:off x="202986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03"/>
            <p:cNvSpPr>
              <a:spLocks noChangeShapeType="1"/>
            </p:cNvSpPr>
            <p:nvPr/>
          </p:nvSpPr>
          <p:spPr bwMode="auto">
            <a:xfrm>
              <a:off x="222539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04"/>
            <p:cNvSpPr>
              <a:spLocks noChangeShapeType="1"/>
            </p:cNvSpPr>
            <p:nvPr/>
          </p:nvSpPr>
          <p:spPr bwMode="auto">
            <a:xfrm>
              <a:off x="2423437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5"/>
            <p:cNvSpPr>
              <a:spLocks noChangeShapeType="1"/>
            </p:cNvSpPr>
            <p:nvPr/>
          </p:nvSpPr>
          <p:spPr bwMode="auto">
            <a:xfrm>
              <a:off x="261896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06"/>
            <p:cNvSpPr>
              <a:spLocks noChangeShapeType="1"/>
            </p:cNvSpPr>
            <p:nvPr/>
          </p:nvSpPr>
          <p:spPr bwMode="auto">
            <a:xfrm>
              <a:off x="281449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07"/>
            <p:cNvSpPr>
              <a:spLocks noChangeShapeType="1"/>
            </p:cNvSpPr>
            <p:nvPr/>
          </p:nvSpPr>
          <p:spPr bwMode="auto">
            <a:xfrm flipH="1">
              <a:off x="1562100" y="287099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08"/>
            <p:cNvSpPr>
              <a:spLocks noChangeShapeType="1"/>
            </p:cNvSpPr>
            <p:nvPr/>
          </p:nvSpPr>
          <p:spPr bwMode="auto">
            <a:xfrm flipH="1">
              <a:off x="1562100" y="267652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09"/>
            <p:cNvSpPr>
              <a:spLocks noChangeShapeType="1"/>
            </p:cNvSpPr>
            <p:nvPr/>
          </p:nvSpPr>
          <p:spPr bwMode="auto">
            <a:xfrm flipH="1">
              <a:off x="1562100" y="2482056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10"/>
            <p:cNvSpPr>
              <a:spLocks noChangeShapeType="1"/>
            </p:cNvSpPr>
            <p:nvPr/>
          </p:nvSpPr>
          <p:spPr bwMode="auto">
            <a:xfrm flipH="1">
              <a:off x="1562100" y="2287588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11"/>
            <p:cNvSpPr>
              <a:spLocks noChangeShapeType="1"/>
            </p:cNvSpPr>
            <p:nvPr/>
          </p:nvSpPr>
          <p:spPr bwMode="auto">
            <a:xfrm flipH="1">
              <a:off x="1562100" y="2093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2"/>
            <p:cNvSpPr>
              <a:spLocks noChangeShapeType="1"/>
            </p:cNvSpPr>
            <p:nvPr/>
          </p:nvSpPr>
          <p:spPr bwMode="auto">
            <a:xfrm flipH="1">
              <a:off x="1562100" y="1898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13"/>
            <p:cNvSpPr>
              <a:spLocks noChangeShapeType="1"/>
            </p:cNvSpPr>
            <p:nvPr/>
          </p:nvSpPr>
          <p:spPr bwMode="auto">
            <a:xfrm flipH="1">
              <a:off x="1562100" y="16994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14"/>
            <p:cNvSpPr>
              <a:spLocks noChangeShapeType="1"/>
            </p:cNvSpPr>
            <p:nvPr/>
          </p:nvSpPr>
          <p:spPr bwMode="auto">
            <a:xfrm>
              <a:off x="1624343" y="2952750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15"/>
            <p:cNvSpPr>
              <a:spLocks noChangeShapeType="1"/>
            </p:cNvSpPr>
            <p:nvPr/>
          </p:nvSpPr>
          <p:spPr bwMode="auto">
            <a:xfrm flipV="1">
              <a:off x="1603595" y="1699419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418"/>
            <p:cNvSpPr>
              <a:spLocks noChangeArrowheads="1"/>
            </p:cNvSpPr>
            <p:nvPr/>
          </p:nvSpPr>
          <p:spPr bwMode="auto">
            <a:xfrm>
              <a:off x="2405204" y="226853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9"/>
            <p:cNvSpPr>
              <a:spLocks noChangeArrowheads="1"/>
            </p:cNvSpPr>
            <p:nvPr/>
          </p:nvSpPr>
          <p:spPr bwMode="auto">
            <a:xfrm>
              <a:off x="2425323" y="22637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420"/>
            <p:cNvSpPr>
              <a:spLocks noChangeArrowheads="1"/>
            </p:cNvSpPr>
            <p:nvPr/>
          </p:nvSpPr>
          <p:spPr bwMode="auto">
            <a:xfrm>
              <a:off x="2631541" y="2367756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421"/>
            <p:cNvSpPr>
              <a:spLocks noChangeArrowheads="1"/>
            </p:cNvSpPr>
            <p:nvPr/>
          </p:nvSpPr>
          <p:spPr bwMode="auto">
            <a:xfrm>
              <a:off x="2249283" y="24257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22"/>
            <p:cNvSpPr>
              <a:spLocks noChangeArrowheads="1"/>
            </p:cNvSpPr>
            <p:nvPr/>
          </p:nvSpPr>
          <p:spPr bwMode="auto">
            <a:xfrm>
              <a:off x="2337303" y="23225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423"/>
            <p:cNvSpPr>
              <a:spLocks noChangeArrowheads="1"/>
            </p:cNvSpPr>
            <p:nvPr/>
          </p:nvSpPr>
          <p:spPr bwMode="auto">
            <a:xfrm>
              <a:off x="2308382" y="24971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424"/>
            <p:cNvSpPr>
              <a:spLocks noChangeArrowheads="1"/>
            </p:cNvSpPr>
            <p:nvPr/>
          </p:nvSpPr>
          <p:spPr bwMode="auto">
            <a:xfrm>
              <a:off x="2140516" y="22502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425"/>
            <p:cNvSpPr>
              <a:spLocks noChangeArrowheads="1"/>
            </p:cNvSpPr>
            <p:nvPr/>
          </p:nvSpPr>
          <p:spPr bwMode="auto">
            <a:xfrm>
              <a:off x="2381313" y="23002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426"/>
            <p:cNvSpPr>
              <a:spLocks noChangeArrowheads="1"/>
            </p:cNvSpPr>
            <p:nvPr/>
          </p:nvSpPr>
          <p:spPr bwMode="auto">
            <a:xfrm>
              <a:off x="1932412" y="26566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27"/>
            <p:cNvSpPr>
              <a:spLocks noChangeArrowheads="1"/>
            </p:cNvSpPr>
            <p:nvPr/>
          </p:nvSpPr>
          <p:spPr bwMode="auto">
            <a:xfrm>
              <a:off x="2084560" y="2463800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28"/>
            <p:cNvSpPr>
              <a:spLocks noChangeArrowheads="1"/>
            </p:cNvSpPr>
            <p:nvPr/>
          </p:nvSpPr>
          <p:spPr bwMode="auto">
            <a:xfrm>
              <a:off x="2158749" y="25003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429"/>
            <p:cNvSpPr>
              <a:spLocks noChangeArrowheads="1"/>
            </p:cNvSpPr>
            <p:nvPr/>
          </p:nvSpPr>
          <p:spPr bwMode="auto">
            <a:xfrm>
              <a:off x="2190813" y="241935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30"/>
            <p:cNvSpPr>
              <a:spLocks noChangeArrowheads="1"/>
            </p:cNvSpPr>
            <p:nvPr/>
          </p:nvSpPr>
          <p:spPr bwMode="auto">
            <a:xfrm>
              <a:off x="2725219" y="18415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31"/>
            <p:cNvSpPr>
              <a:spLocks noChangeArrowheads="1"/>
            </p:cNvSpPr>
            <p:nvPr/>
          </p:nvSpPr>
          <p:spPr bwMode="auto">
            <a:xfrm>
              <a:off x="2681209" y="16795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32"/>
            <p:cNvSpPr>
              <a:spLocks noChangeArrowheads="1"/>
            </p:cNvSpPr>
            <p:nvPr/>
          </p:nvSpPr>
          <p:spPr bwMode="auto">
            <a:xfrm>
              <a:off x="2090848" y="25717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33"/>
            <p:cNvSpPr>
              <a:spLocks noChangeArrowheads="1"/>
            </p:cNvSpPr>
            <p:nvPr/>
          </p:nvSpPr>
          <p:spPr bwMode="auto">
            <a:xfrm>
              <a:off x="2739679" y="19796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34"/>
            <p:cNvSpPr>
              <a:spLocks noChangeArrowheads="1"/>
            </p:cNvSpPr>
            <p:nvPr/>
          </p:nvSpPr>
          <p:spPr bwMode="auto">
            <a:xfrm>
              <a:off x="2460531" y="21097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35"/>
            <p:cNvSpPr>
              <a:spLocks noChangeArrowheads="1"/>
            </p:cNvSpPr>
            <p:nvPr/>
          </p:nvSpPr>
          <p:spPr bwMode="auto">
            <a:xfrm>
              <a:off x="1721164" y="2674938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436"/>
            <p:cNvSpPr>
              <a:spLocks noChangeArrowheads="1"/>
            </p:cNvSpPr>
            <p:nvPr/>
          </p:nvSpPr>
          <p:spPr bwMode="auto">
            <a:xfrm>
              <a:off x="2636570" y="1966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437"/>
            <p:cNvSpPr>
              <a:spLocks noChangeArrowheads="1"/>
            </p:cNvSpPr>
            <p:nvPr/>
          </p:nvSpPr>
          <p:spPr bwMode="auto">
            <a:xfrm>
              <a:off x="2038036" y="2432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438"/>
            <p:cNvSpPr>
              <a:spLocks noChangeArrowheads="1"/>
            </p:cNvSpPr>
            <p:nvPr/>
          </p:nvSpPr>
          <p:spPr bwMode="auto">
            <a:xfrm>
              <a:off x="2298951" y="210105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439"/>
            <p:cNvSpPr>
              <a:spLocks noChangeArrowheads="1"/>
            </p:cNvSpPr>
            <p:nvPr/>
          </p:nvSpPr>
          <p:spPr bwMode="auto">
            <a:xfrm>
              <a:off x="2469961" y="191690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440"/>
            <p:cNvSpPr>
              <a:spLocks noChangeArrowheads="1"/>
            </p:cNvSpPr>
            <p:nvPr/>
          </p:nvSpPr>
          <p:spPr bwMode="auto">
            <a:xfrm>
              <a:off x="2405204" y="1921669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441"/>
            <p:cNvSpPr>
              <a:spLocks noChangeArrowheads="1"/>
            </p:cNvSpPr>
            <p:nvPr/>
          </p:nvSpPr>
          <p:spPr bwMode="auto">
            <a:xfrm>
              <a:off x="1841249" y="2459831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442"/>
            <p:cNvSpPr>
              <a:spLocks noChangeArrowheads="1"/>
            </p:cNvSpPr>
            <p:nvPr/>
          </p:nvSpPr>
          <p:spPr bwMode="auto">
            <a:xfrm>
              <a:off x="2592560" y="19169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443"/>
            <p:cNvSpPr>
              <a:spLocks noChangeArrowheads="1"/>
            </p:cNvSpPr>
            <p:nvPr/>
          </p:nvSpPr>
          <p:spPr bwMode="auto">
            <a:xfrm>
              <a:off x="2534090" y="2056606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44"/>
            <p:cNvSpPr>
              <a:spLocks noChangeArrowheads="1"/>
            </p:cNvSpPr>
            <p:nvPr/>
          </p:nvSpPr>
          <p:spPr bwMode="auto">
            <a:xfrm>
              <a:off x="2566783" y="210105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445"/>
            <p:cNvSpPr>
              <a:spLocks noChangeArrowheads="1"/>
            </p:cNvSpPr>
            <p:nvPr/>
          </p:nvSpPr>
          <p:spPr bwMode="auto">
            <a:xfrm>
              <a:off x="256364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446"/>
            <p:cNvSpPr>
              <a:spLocks noChangeArrowheads="1"/>
            </p:cNvSpPr>
            <p:nvPr/>
          </p:nvSpPr>
          <p:spPr bwMode="auto">
            <a:xfrm>
              <a:off x="2434753" y="224472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447"/>
            <p:cNvSpPr>
              <a:spLocks noChangeArrowheads="1"/>
            </p:cNvSpPr>
            <p:nvPr/>
          </p:nvSpPr>
          <p:spPr bwMode="auto">
            <a:xfrm>
              <a:off x="1826159" y="27606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448"/>
            <p:cNvSpPr>
              <a:spLocks noChangeArrowheads="1"/>
            </p:cNvSpPr>
            <p:nvPr/>
          </p:nvSpPr>
          <p:spPr bwMode="auto">
            <a:xfrm>
              <a:off x="2237966" y="2105819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449"/>
            <p:cNvSpPr>
              <a:spLocks noChangeArrowheads="1"/>
            </p:cNvSpPr>
            <p:nvPr/>
          </p:nvSpPr>
          <p:spPr bwMode="auto">
            <a:xfrm>
              <a:off x="2002828" y="22621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450"/>
            <p:cNvSpPr>
              <a:spLocks noChangeArrowheads="1"/>
            </p:cNvSpPr>
            <p:nvPr/>
          </p:nvSpPr>
          <p:spPr bwMode="auto">
            <a:xfrm>
              <a:off x="1785922" y="2813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451"/>
            <p:cNvSpPr>
              <a:spLocks noChangeArrowheads="1"/>
            </p:cNvSpPr>
            <p:nvPr/>
          </p:nvSpPr>
          <p:spPr bwMode="auto">
            <a:xfrm>
              <a:off x="1970135" y="25407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452"/>
            <p:cNvSpPr>
              <a:spLocks noChangeArrowheads="1"/>
            </p:cNvSpPr>
            <p:nvPr/>
          </p:nvSpPr>
          <p:spPr bwMode="auto">
            <a:xfrm>
              <a:off x="2454872" y="19756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453"/>
            <p:cNvSpPr>
              <a:spLocks noChangeArrowheads="1"/>
            </p:cNvSpPr>
            <p:nvPr/>
          </p:nvSpPr>
          <p:spPr bwMode="auto">
            <a:xfrm>
              <a:off x="2354907" y="21145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454"/>
            <p:cNvSpPr>
              <a:spLocks noChangeArrowheads="1"/>
            </p:cNvSpPr>
            <p:nvPr/>
          </p:nvSpPr>
          <p:spPr bwMode="auto">
            <a:xfrm>
              <a:off x="2093991" y="233838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455"/>
            <p:cNvSpPr>
              <a:spLocks noChangeArrowheads="1"/>
            </p:cNvSpPr>
            <p:nvPr/>
          </p:nvSpPr>
          <p:spPr bwMode="auto">
            <a:xfrm>
              <a:off x="1923610" y="24511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456"/>
            <p:cNvSpPr>
              <a:spLocks noChangeArrowheads="1"/>
            </p:cNvSpPr>
            <p:nvPr/>
          </p:nvSpPr>
          <p:spPr bwMode="auto">
            <a:xfrm>
              <a:off x="2131714" y="2347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457"/>
            <p:cNvSpPr>
              <a:spLocks noChangeArrowheads="1"/>
            </p:cNvSpPr>
            <p:nvPr/>
          </p:nvSpPr>
          <p:spPr bwMode="auto">
            <a:xfrm>
              <a:off x="1738768" y="28051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458"/>
            <p:cNvSpPr>
              <a:spLocks noChangeArrowheads="1"/>
            </p:cNvSpPr>
            <p:nvPr/>
          </p:nvSpPr>
          <p:spPr bwMode="auto">
            <a:xfrm>
              <a:off x="2020432" y="25090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459"/>
            <p:cNvSpPr>
              <a:spLocks noChangeArrowheads="1"/>
            </p:cNvSpPr>
            <p:nvPr/>
          </p:nvSpPr>
          <p:spPr bwMode="auto">
            <a:xfrm>
              <a:off x="2261857" y="2327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460"/>
            <p:cNvSpPr>
              <a:spLocks noChangeArrowheads="1"/>
            </p:cNvSpPr>
            <p:nvPr/>
          </p:nvSpPr>
          <p:spPr bwMode="auto">
            <a:xfrm>
              <a:off x="2397659" y="2365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61"/>
            <p:cNvSpPr>
              <a:spLocks noChangeArrowheads="1"/>
            </p:cNvSpPr>
            <p:nvPr/>
          </p:nvSpPr>
          <p:spPr bwMode="auto">
            <a:xfrm>
              <a:off x="2368739" y="2540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62"/>
            <p:cNvSpPr>
              <a:spLocks noChangeArrowheads="1"/>
            </p:cNvSpPr>
            <p:nvPr/>
          </p:nvSpPr>
          <p:spPr bwMode="auto">
            <a:xfrm>
              <a:off x="2385714" y="25019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63"/>
            <p:cNvSpPr>
              <a:spLocks noChangeArrowheads="1"/>
            </p:cNvSpPr>
            <p:nvPr/>
          </p:nvSpPr>
          <p:spPr bwMode="auto">
            <a:xfrm>
              <a:off x="2473734" y="23987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64"/>
            <p:cNvSpPr>
              <a:spLocks noChangeArrowheads="1"/>
            </p:cNvSpPr>
            <p:nvPr/>
          </p:nvSpPr>
          <p:spPr bwMode="auto">
            <a:xfrm>
              <a:off x="2444813" y="25733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465"/>
            <p:cNvSpPr>
              <a:spLocks noChangeArrowheads="1"/>
            </p:cNvSpPr>
            <p:nvPr/>
          </p:nvSpPr>
          <p:spPr bwMode="auto">
            <a:xfrm>
              <a:off x="2261857" y="25915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466"/>
            <p:cNvSpPr>
              <a:spLocks noChangeArrowheads="1"/>
            </p:cNvSpPr>
            <p:nvPr/>
          </p:nvSpPr>
          <p:spPr bwMode="auto">
            <a:xfrm>
              <a:off x="2349877" y="24884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67"/>
            <p:cNvSpPr>
              <a:spLocks noChangeArrowheads="1"/>
            </p:cNvSpPr>
            <p:nvPr/>
          </p:nvSpPr>
          <p:spPr bwMode="auto">
            <a:xfrm>
              <a:off x="2320956" y="26630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68"/>
            <p:cNvSpPr>
              <a:spLocks noChangeArrowheads="1"/>
            </p:cNvSpPr>
            <p:nvPr/>
          </p:nvSpPr>
          <p:spPr bwMode="auto">
            <a:xfrm>
              <a:off x="2446070" y="2430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69"/>
            <p:cNvSpPr>
              <a:spLocks noChangeArrowheads="1"/>
            </p:cNvSpPr>
            <p:nvPr/>
          </p:nvSpPr>
          <p:spPr bwMode="auto">
            <a:xfrm>
              <a:off x="2534090" y="2327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70"/>
            <p:cNvSpPr>
              <a:spLocks noChangeArrowheads="1"/>
            </p:cNvSpPr>
            <p:nvPr/>
          </p:nvSpPr>
          <p:spPr bwMode="auto">
            <a:xfrm>
              <a:off x="2505169" y="2501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471"/>
            <p:cNvSpPr>
              <a:spLocks noChangeArrowheads="1"/>
            </p:cNvSpPr>
            <p:nvPr/>
          </p:nvSpPr>
          <p:spPr bwMode="auto">
            <a:xfrm>
              <a:off x="2110966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72"/>
            <p:cNvSpPr>
              <a:spLocks noChangeArrowheads="1"/>
            </p:cNvSpPr>
            <p:nvPr/>
          </p:nvSpPr>
          <p:spPr bwMode="auto">
            <a:xfrm>
              <a:off x="2198986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473"/>
            <p:cNvSpPr>
              <a:spLocks noChangeArrowheads="1"/>
            </p:cNvSpPr>
            <p:nvPr/>
          </p:nvSpPr>
          <p:spPr bwMode="auto">
            <a:xfrm>
              <a:off x="2170065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4"/>
            <p:cNvSpPr>
              <a:spLocks noChangeArrowheads="1"/>
            </p:cNvSpPr>
            <p:nvPr/>
          </p:nvSpPr>
          <p:spPr bwMode="auto">
            <a:xfrm>
              <a:off x="2051239" y="20312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75"/>
            <p:cNvSpPr>
              <a:spLocks noChangeArrowheads="1"/>
            </p:cNvSpPr>
            <p:nvPr/>
          </p:nvSpPr>
          <p:spPr bwMode="auto">
            <a:xfrm>
              <a:off x="2022318" y="22058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476"/>
            <p:cNvSpPr>
              <a:spLocks noChangeArrowheads="1"/>
            </p:cNvSpPr>
            <p:nvPr/>
          </p:nvSpPr>
          <p:spPr bwMode="auto">
            <a:xfrm>
              <a:off x="2053753" y="2049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477"/>
            <p:cNvSpPr>
              <a:spLocks noChangeArrowheads="1"/>
            </p:cNvSpPr>
            <p:nvPr/>
          </p:nvSpPr>
          <p:spPr bwMode="auto">
            <a:xfrm>
              <a:off x="2141773" y="1946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478"/>
            <p:cNvSpPr>
              <a:spLocks noChangeArrowheads="1"/>
            </p:cNvSpPr>
            <p:nvPr/>
          </p:nvSpPr>
          <p:spPr bwMode="auto">
            <a:xfrm>
              <a:off x="2112852" y="2120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479"/>
            <p:cNvSpPr>
              <a:spLocks noChangeArrowheads="1"/>
            </p:cNvSpPr>
            <p:nvPr/>
          </p:nvSpPr>
          <p:spPr bwMode="auto">
            <a:xfrm>
              <a:off x="1869541" y="20875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480"/>
            <p:cNvSpPr>
              <a:spLocks noChangeArrowheads="1"/>
            </p:cNvSpPr>
            <p:nvPr/>
          </p:nvSpPr>
          <p:spPr bwMode="auto">
            <a:xfrm>
              <a:off x="1957560" y="1984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481"/>
            <p:cNvSpPr>
              <a:spLocks noChangeArrowheads="1"/>
            </p:cNvSpPr>
            <p:nvPr/>
          </p:nvSpPr>
          <p:spPr bwMode="auto">
            <a:xfrm>
              <a:off x="1928640" y="2159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482"/>
            <p:cNvSpPr>
              <a:spLocks noChangeArrowheads="1"/>
            </p:cNvSpPr>
            <p:nvPr/>
          </p:nvSpPr>
          <p:spPr bwMode="auto">
            <a:xfrm>
              <a:off x="2048095" y="19081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483"/>
            <p:cNvSpPr>
              <a:spLocks noChangeArrowheads="1"/>
            </p:cNvSpPr>
            <p:nvPr/>
          </p:nvSpPr>
          <p:spPr bwMode="auto">
            <a:xfrm>
              <a:off x="2019174" y="20828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484"/>
            <p:cNvSpPr>
              <a:spLocks noChangeArrowheads="1"/>
            </p:cNvSpPr>
            <p:nvPr/>
          </p:nvSpPr>
          <p:spPr bwMode="auto">
            <a:xfrm>
              <a:off x="1839362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485"/>
            <p:cNvSpPr>
              <a:spLocks noChangeArrowheads="1"/>
            </p:cNvSpPr>
            <p:nvPr/>
          </p:nvSpPr>
          <p:spPr bwMode="auto">
            <a:xfrm>
              <a:off x="1927382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486"/>
            <p:cNvSpPr>
              <a:spLocks noChangeArrowheads="1"/>
            </p:cNvSpPr>
            <p:nvPr/>
          </p:nvSpPr>
          <p:spPr bwMode="auto">
            <a:xfrm>
              <a:off x="1898461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487"/>
            <p:cNvSpPr>
              <a:spLocks noChangeArrowheads="1"/>
            </p:cNvSpPr>
            <p:nvPr/>
          </p:nvSpPr>
          <p:spPr bwMode="auto">
            <a:xfrm>
              <a:off x="2083932" y="19351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488"/>
            <p:cNvSpPr>
              <a:spLocks noChangeArrowheads="1"/>
            </p:cNvSpPr>
            <p:nvPr/>
          </p:nvSpPr>
          <p:spPr bwMode="auto">
            <a:xfrm>
              <a:off x="2171951" y="18319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489"/>
            <p:cNvSpPr>
              <a:spLocks noChangeArrowheads="1"/>
            </p:cNvSpPr>
            <p:nvPr/>
          </p:nvSpPr>
          <p:spPr bwMode="auto">
            <a:xfrm>
              <a:off x="2143031" y="20066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490"/>
            <p:cNvSpPr>
              <a:spLocks noChangeArrowheads="1"/>
            </p:cNvSpPr>
            <p:nvPr/>
          </p:nvSpPr>
          <p:spPr bwMode="auto">
            <a:xfrm>
              <a:off x="1946244" y="23653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491"/>
            <p:cNvSpPr>
              <a:spLocks noChangeArrowheads="1"/>
            </p:cNvSpPr>
            <p:nvPr/>
          </p:nvSpPr>
          <p:spPr bwMode="auto">
            <a:xfrm>
              <a:off x="2014145" y="22891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492"/>
            <p:cNvSpPr>
              <a:spLocks noChangeArrowheads="1"/>
            </p:cNvSpPr>
            <p:nvPr/>
          </p:nvSpPr>
          <p:spPr bwMode="auto">
            <a:xfrm>
              <a:off x="1899719" y="23074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493"/>
            <p:cNvSpPr>
              <a:spLocks noChangeArrowheads="1"/>
            </p:cNvSpPr>
            <p:nvPr/>
          </p:nvSpPr>
          <p:spPr bwMode="auto">
            <a:xfrm>
              <a:off x="1869541" y="23653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494"/>
            <p:cNvSpPr>
              <a:spLocks noChangeArrowheads="1"/>
            </p:cNvSpPr>
            <p:nvPr/>
          </p:nvSpPr>
          <p:spPr bwMode="auto">
            <a:xfrm>
              <a:off x="1809184" y="23272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495"/>
            <p:cNvSpPr>
              <a:spLocks noChangeArrowheads="1"/>
            </p:cNvSpPr>
            <p:nvPr/>
          </p:nvSpPr>
          <p:spPr bwMode="auto">
            <a:xfrm>
              <a:off x="2030491" y="27400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496"/>
            <p:cNvSpPr>
              <a:spLocks noChangeArrowheads="1"/>
            </p:cNvSpPr>
            <p:nvPr/>
          </p:nvSpPr>
          <p:spPr bwMode="auto">
            <a:xfrm>
              <a:off x="1983966" y="2650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497"/>
            <p:cNvSpPr>
              <a:spLocks noChangeArrowheads="1"/>
            </p:cNvSpPr>
            <p:nvPr/>
          </p:nvSpPr>
          <p:spPr bwMode="auto">
            <a:xfrm>
              <a:off x="2080788" y="2708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98"/>
            <p:cNvSpPr>
              <a:spLocks noChangeArrowheads="1"/>
            </p:cNvSpPr>
            <p:nvPr/>
          </p:nvSpPr>
          <p:spPr bwMode="auto">
            <a:xfrm>
              <a:off x="1893432" y="25090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499"/>
            <p:cNvSpPr>
              <a:spLocks noChangeArrowheads="1"/>
            </p:cNvSpPr>
            <p:nvPr/>
          </p:nvSpPr>
          <p:spPr bwMode="auto">
            <a:xfrm>
              <a:off x="1825531" y="26169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500"/>
            <p:cNvSpPr>
              <a:spLocks noChangeArrowheads="1"/>
            </p:cNvSpPr>
            <p:nvPr/>
          </p:nvSpPr>
          <p:spPr bwMode="auto">
            <a:xfrm>
              <a:off x="1779006" y="25273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501"/>
            <p:cNvSpPr>
              <a:spLocks noChangeArrowheads="1"/>
            </p:cNvSpPr>
            <p:nvPr/>
          </p:nvSpPr>
          <p:spPr bwMode="auto">
            <a:xfrm>
              <a:off x="1875828" y="25852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502"/>
            <p:cNvSpPr>
              <a:spLocks noChangeArrowheads="1"/>
            </p:cNvSpPr>
            <p:nvPr/>
          </p:nvSpPr>
          <p:spPr bwMode="auto">
            <a:xfrm>
              <a:off x="2315927" y="1946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503"/>
            <p:cNvSpPr>
              <a:spLocks noChangeArrowheads="1"/>
            </p:cNvSpPr>
            <p:nvPr/>
          </p:nvSpPr>
          <p:spPr bwMode="auto">
            <a:xfrm>
              <a:off x="2269402" y="1888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504"/>
            <p:cNvSpPr>
              <a:spLocks noChangeArrowheads="1"/>
            </p:cNvSpPr>
            <p:nvPr/>
          </p:nvSpPr>
          <p:spPr bwMode="auto">
            <a:xfrm>
              <a:off x="2366224" y="1946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505"/>
            <p:cNvSpPr>
              <a:spLocks noChangeArrowheads="1"/>
            </p:cNvSpPr>
            <p:nvPr/>
          </p:nvSpPr>
          <p:spPr bwMode="auto">
            <a:xfrm>
              <a:off x="2595075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506"/>
            <p:cNvSpPr>
              <a:spLocks noChangeArrowheads="1"/>
            </p:cNvSpPr>
            <p:nvPr/>
          </p:nvSpPr>
          <p:spPr bwMode="auto">
            <a:xfrm>
              <a:off x="238257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507"/>
            <p:cNvSpPr>
              <a:spLocks noChangeArrowheads="1"/>
            </p:cNvSpPr>
            <p:nvPr/>
          </p:nvSpPr>
          <p:spPr bwMode="auto">
            <a:xfrm>
              <a:off x="2500768" y="17851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508"/>
            <p:cNvSpPr>
              <a:spLocks noChangeArrowheads="1"/>
            </p:cNvSpPr>
            <p:nvPr/>
          </p:nvSpPr>
          <p:spPr bwMode="auto">
            <a:xfrm>
              <a:off x="2480650" y="17359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509"/>
            <p:cNvSpPr>
              <a:spLocks noChangeArrowheads="1"/>
            </p:cNvSpPr>
            <p:nvPr/>
          </p:nvSpPr>
          <p:spPr bwMode="auto">
            <a:xfrm>
              <a:off x="2577471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510"/>
            <p:cNvSpPr>
              <a:spLocks noChangeArrowheads="1"/>
            </p:cNvSpPr>
            <p:nvPr/>
          </p:nvSpPr>
          <p:spPr bwMode="auto">
            <a:xfrm>
              <a:off x="2376283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511"/>
            <p:cNvSpPr>
              <a:spLocks noChangeArrowheads="1"/>
            </p:cNvSpPr>
            <p:nvPr/>
          </p:nvSpPr>
          <p:spPr bwMode="auto">
            <a:xfrm>
              <a:off x="2308382" y="1825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512"/>
            <p:cNvSpPr>
              <a:spLocks noChangeArrowheads="1"/>
            </p:cNvSpPr>
            <p:nvPr/>
          </p:nvSpPr>
          <p:spPr bwMode="auto">
            <a:xfrm>
              <a:off x="1899719" y="27844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513"/>
            <p:cNvSpPr>
              <a:spLocks noChangeArrowheads="1"/>
            </p:cNvSpPr>
            <p:nvPr/>
          </p:nvSpPr>
          <p:spPr bwMode="auto">
            <a:xfrm>
              <a:off x="2358679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514"/>
            <p:cNvSpPr>
              <a:spLocks noChangeArrowheads="1"/>
            </p:cNvSpPr>
            <p:nvPr/>
          </p:nvSpPr>
          <p:spPr bwMode="auto">
            <a:xfrm>
              <a:off x="2655432" y="20605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515"/>
            <p:cNvSpPr>
              <a:spLocks noChangeArrowheads="1"/>
            </p:cNvSpPr>
            <p:nvPr/>
          </p:nvSpPr>
          <p:spPr bwMode="auto">
            <a:xfrm>
              <a:off x="2637828" y="21367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28A716-DA23-4A82-A185-481EA26D7BFC}" type="slidenum">
              <a:rPr lang="en-US"/>
              <a:pPr/>
              <a:t>6</a:t>
            </a:fld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strength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76200" y="3312973"/>
            <a:ext cx="9296400" cy="1106627"/>
            <a:chOff x="-76200" y="3312973"/>
            <a:chExt cx="9296400" cy="1106627"/>
          </a:xfrm>
        </p:grpSpPr>
        <p:sp>
          <p:nvSpPr>
            <p:cNvPr id="326" name="Rectangle 321"/>
            <p:cNvSpPr>
              <a:spLocks noChangeArrowheads="1"/>
            </p:cNvSpPr>
            <p:nvPr/>
          </p:nvSpPr>
          <p:spPr bwMode="auto">
            <a:xfrm>
              <a:off x="76200" y="3312973"/>
              <a:ext cx="8991600" cy="1611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5215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Text Box 322"/>
            <p:cNvSpPr txBox="1">
              <a:spLocks noChangeArrowheads="1"/>
            </p:cNvSpPr>
            <p:nvPr/>
          </p:nvSpPr>
          <p:spPr bwMode="auto">
            <a:xfrm>
              <a:off x="8541809" y="3370917"/>
              <a:ext cx="67839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accent2"/>
                  </a:solidFill>
                </a:rPr>
                <a:t>+1</a:t>
              </a:r>
              <a:endParaRPr 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328" name="Text Box 323"/>
            <p:cNvSpPr txBox="1">
              <a:spLocks noChangeArrowheads="1"/>
            </p:cNvSpPr>
            <p:nvPr/>
          </p:nvSpPr>
          <p:spPr bwMode="auto">
            <a:xfrm>
              <a:off x="-76200" y="3370917"/>
              <a:ext cx="56938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329" name="Text Box 324"/>
            <p:cNvSpPr txBox="1">
              <a:spLocks noChangeArrowheads="1"/>
            </p:cNvSpPr>
            <p:nvPr/>
          </p:nvSpPr>
          <p:spPr bwMode="auto">
            <a:xfrm>
              <a:off x="4343400" y="3386792"/>
              <a:ext cx="4154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30" name="Text Box 325"/>
            <p:cNvSpPr txBox="1">
              <a:spLocks noChangeArrowheads="1"/>
            </p:cNvSpPr>
            <p:nvPr/>
          </p:nvSpPr>
          <p:spPr bwMode="auto">
            <a:xfrm>
              <a:off x="3810000" y="3896380"/>
              <a:ext cx="13923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chemeClr val="accent2"/>
                  </a:solidFill>
                </a:rPr>
                <a:t>Weakest</a:t>
              </a:r>
            </a:p>
          </p:txBody>
        </p:sp>
        <p:sp>
          <p:nvSpPr>
            <p:cNvPr id="331" name="Text Box 326"/>
            <p:cNvSpPr txBox="1">
              <a:spLocks noChangeArrowheads="1"/>
            </p:cNvSpPr>
            <p:nvPr/>
          </p:nvSpPr>
          <p:spPr bwMode="auto">
            <a:xfrm>
              <a:off x="7508681" y="3896380"/>
              <a:ext cx="16353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i="1" dirty="0" smtClean="0">
                  <a:solidFill>
                    <a:schemeClr val="accent2"/>
                  </a:solidFill>
                </a:rPr>
                <a:t>Strongest</a:t>
              </a:r>
              <a:endParaRPr lang="en-US" sz="28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332" name="Text Box 327"/>
            <p:cNvSpPr txBox="1">
              <a:spLocks noChangeArrowheads="1"/>
            </p:cNvSpPr>
            <p:nvPr/>
          </p:nvSpPr>
          <p:spPr bwMode="auto">
            <a:xfrm>
              <a:off x="0" y="3896380"/>
              <a:ext cx="16353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i="1" dirty="0" smtClean="0">
                  <a:solidFill>
                    <a:schemeClr val="accent2"/>
                  </a:solidFill>
                </a:rPr>
                <a:t>Strongest</a:t>
              </a:r>
              <a:endParaRPr lang="en-US" sz="2800" b="1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1694517"/>
            <a:ext cx="7924800" cy="1320800"/>
            <a:chOff x="609600" y="1694517"/>
            <a:chExt cx="7924800" cy="132080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09600" y="1718329"/>
              <a:ext cx="1371600" cy="1295400"/>
              <a:chOff x="547" y="1437"/>
              <a:chExt cx="2121" cy="1641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669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980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291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602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1917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228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2539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H="1">
                <a:off x="547" y="291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H="1">
                <a:off x="547" y="2674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547" y="242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547" y="2184"/>
                <a:ext cx="6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H="1">
                <a:off x="547" y="193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547" y="1694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H="1">
                <a:off x="547" y="1443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646" y="3022"/>
                <a:ext cx="19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V="1">
                <a:off x="613" y="1443"/>
                <a:ext cx="0" cy="15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V="1">
                <a:off x="1600" y="1437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612" y="2183"/>
                <a:ext cx="20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1685" y="2064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1675" y="2088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1558" y="2254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1304" y="1980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2132" y="2478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27"/>
              <p:cNvSpPr>
                <a:spLocks noChangeArrowheads="1"/>
              </p:cNvSpPr>
              <p:nvPr/>
            </p:nvSpPr>
            <p:spPr bwMode="auto">
              <a:xfrm>
                <a:off x="1902" y="2562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Oval 28"/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49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1098" y="1772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auto">
              <a:xfrm>
                <a:off x="1608" y="2247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1"/>
              <p:cNvSpPr>
                <a:spLocks noChangeArrowheads="1"/>
              </p:cNvSpPr>
              <p:nvPr/>
            </p:nvSpPr>
            <p:spPr bwMode="auto">
              <a:xfrm>
                <a:off x="1700" y="2199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auto">
              <a:xfrm>
                <a:off x="1730" y="2217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auto">
              <a:xfrm>
                <a:off x="1887" y="2531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2156" y="2727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519" y="1927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36"/>
              <p:cNvSpPr>
                <a:spLocks noChangeArrowheads="1"/>
              </p:cNvSpPr>
              <p:nvPr/>
            </p:nvSpPr>
            <p:spPr bwMode="auto">
              <a:xfrm>
                <a:off x="1142" y="204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37"/>
              <p:cNvSpPr>
                <a:spLocks noChangeArrowheads="1"/>
              </p:cNvSpPr>
              <p:nvPr/>
            </p:nvSpPr>
            <p:spPr bwMode="auto">
              <a:xfrm>
                <a:off x="1613" y="2217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2038" y="262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39"/>
              <p:cNvSpPr>
                <a:spLocks noChangeArrowheads="1"/>
              </p:cNvSpPr>
              <p:nvPr/>
            </p:nvSpPr>
            <p:spPr bwMode="auto">
              <a:xfrm>
                <a:off x="1554" y="1813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334" y="1944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2"/>
              <p:cNvSpPr>
                <a:spLocks noChangeArrowheads="1"/>
              </p:cNvSpPr>
              <p:nvPr/>
            </p:nvSpPr>
            <p:spPr bwMode="auto">
              <a:xfrm>
                <a:off x="853" y="1719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3"/>
              <p:cNvSpPr>
                <a:spLocks noChangeArrowheads="1"/>
              </p:cNvSpPr>
              <p:nvPr/>
            </p:nvSpPr>
            <p:spPr bwMode="auto">
              <a:xfrm>
                <a:off x="755" y="1553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2185" y="269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5"/>
              <p:cNvSpPr>
                <a:spLocks noChangeArrowheads="1"/>
              </p:cNvSpPr>
              <p:nvPr/>
            </p:nvSpPr>
            <p:spPr bwMode="auto">
              <a:xfrm>
                <a:off x="1255" y="177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46"/>
              <p:cNvSpPr>
                <a:spLocks noChangeArrowheads="1"/>
              </p:cNvSpPr>
              <p:nvPr/>
            </p:nvSpPr>
            <p:spPr bwMode="auto">
              <a:xfrm>
                <a:off x="1877" y="2401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47"/>
              <p:cNvSpPr>
                <a:spLocks noChangeArrowheads="1"/>
              </p:cNvSpPr>
              <p:nvPr/>
            </p:nvSpPr>
            <p:spPr bwMode="auto">
              <a:xfrm>
                <a:off x="1910" y="2389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1613" y="2193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1406" y="1938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0"/>
              <p:cNvSpPr>
                <a:spLocks noChangeArrowheads="1"/>
              </p:cNvSpPr>
              <p:nvPr/>
            </p:nvSpPr>
            <p:spPr bwMode="auto">
              <a:xfrm>
                <a:off x="1646" y="2199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51"/>
              <p:cNvSpPr>
                <a:spLocks noChangeArrowheads="1"/>
              </p:cNvSpPr>
              <p:nvPr/>
            </p:nvSpPr>
            <p:spPr bwMode="auto">
              <a:xfrm>
                <a:off x="2009" y="2424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2"/>
              <p:cNvSpPr>
                <a:spLocks noChangeArrowheads="1"/>
              </p:cNvSpPr>
              <p:nvPr/>
            </p:nvSpPr>
            <p:spPr bwMode="auto">
              <a:xfrm>
                <a:off x="1436" y="1991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3"/>
              <p:cNvSpPr>
                <a:spLocks noChangeArrowheads="1"/>
              </p:cNvSpPr>
              <p:nvPr/>
            </p:nvSpPr>
            <p:spPr bwMode="auto">
              <a:xfrm>
                <a:off x="1088" y="1671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4"/>
              <p:cNvSpPr>
                <a:spLocks noChangeArrowheads="1"/>
              </p:cNvSpPr>
              <p:nvPr/>
            </p:nvSpPr>
            <p:spPr bwMode="auto">
              <a:xfrm>
                <a:off x="1984" y="2259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5"/>
              <p:cNvSpPr>
                <a:spLocks noChangeArrowheads="1"/>
              </p:cNvSpPr>
              <p:nvPr/>
            </p:nvSpPr>
            <p:spPr bwMode="auto">
              <a:xfrm>
                <a:off x="1446" y="190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56"/>
              <p:cNvSpPr>
                <a:spLocks noChangeArrowheads="1"/>
              </p:cNvSpPr>
              <p:nvPr/>
            </p:nvSpPr>
            <p:spPr bwMode="auto">
              <a:xfrm>
                <a:off x="1789" y="2501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57"/>
              <p:cNvSpPr>
                <a:spLocks noChangeArrowheads="1"/>
              </p:cNvSpPr>
              <p:nvPr/>
            </p:nvSpPr>
            <p:spPr bwMode="auto">
              <a:xfrm>
                <a:off x="1465" y="2152"/>
                <a:ext cx="50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58"/>
              <p:cNvSpPr>
                <a:spLocks noChangeArrowheads="1"/>
              </p:cNvSpPr>
              <p:nvPr/>
            </p:nvSpPr>
            <p:spPr bwMode="auto">
              <a:xfrm>
                <a:off x="2033" y="2655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1103" y="169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60"/>
              <p:cNvSpPr>
                <a:spLocks noChangeArrowheads="1"/>
              </p:cNvSpPr>
              <p:nvPr/>
            </p:nvSpPr>
            <p:spPr bwMode="auto">
              <a:xfrm>
                <a:off x="1887" y="2365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61"/>
              <p:cNvSpPr>
                <a:spLocks noChangeArrowheads="1"/>
              </p:cNvSpPr>
              <p:nvPr/>
            </p:nvSpPr>
            <p:spPr bwMode="auto">
              <a:xfrm>
                <a:off x="1818" y="246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1059" y="1855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1569" y="2069"/>
                <a:ext cx="49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64"/>
              <p:cNvSpPr>
                <a:spLocks noChangeArrowheads="1"/>
              </p:cNvSpPr>
              <p:nvPr/>
            </p:nvSpPr>
            <p:spPr bwMode="auto">
              <a:xfrm>
                <a:off x="2209" y="2645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1030" y="1653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66"/>
              <p:cNvSpPr>
                <a:spLocks noChangeArrowheads="1"/>
              </p:cNvSpPr>
              <p:nvPr/>
            </p:nvSpPr>
            <p:spPr bwMode="auto">
              <a:xfrm>
                <a:off x="1739" y="2306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67"/>
              <p:cNvSpPr>
                <a:spLocks noChangeArrowheads="1"/>
              </p:cNvSpPr>
              <p:nvPr/>
            </p:nvSpPr>
            <p:spPr bwMode="auto">
              <a:xfrm>
                <a:off x="1147" y="1760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68"/>
              <p:cNvSpPr>
                <a:spLocks noChangeArrowheads="1"/>
              </p:cNvSpPr>
              <p:nvPr/>
            </p:nvSpPr>
            <p:spPr bwMode="auto">
              <a:xfrm>
                <a:off x="1049" y="1890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69"/>
              <p:cNvSpPr>
                <a:spLocks noChangeArrowheads="1"/>
              </p:cNvSpPr>
              <p:nvPr/>
            </p:nvSpPr>
            <p:spPr bwMode="auto">
              <a:xfrm>
                <a:off x="1818" y="217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0"/>
              <p:cNvSpPr>
                <a:spLocks noChangeArrowheads="1"/>
              </p:cNvSpPr>
              <p:nvPr/>
            </p:nvSpPr>
            <p:spPr bwMode="auto">
              <a:xfrm>
                <a:off x="1221" y="2027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71"/>
            <p:cNvGrpSpPr>
              <a:grpSpLocks/>
            </p:cNvGrpSpPr>
            <p:nvPr/>
          </p:nvGrpSpPr>
          <p:grpSpPr bwMode="auto">
            <a:xfrm>
              <a:off x="2209800" y="1718329"/>
              <a:ext cx="1371600" cy="1295400"/>
              <a:chOff x="3178" y="1440"/>
              <a:chExt cx="2121" cy="1641"/>
            </a:xfrm>
          </p:grpSpPr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3300" y="3025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3611" y="3025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3922" y="3025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4233" y="3025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76"/>
              <p:cNvSpPr>
                <a:spLocks noChangeShapeType="1"/>
              </p:cNvSpPr>
              <p:nvPr/>
            </p:nvSpPr>
            <p:spPr bwMode="auto">
              <a:xfrm>
                <a:off x="4548" y="3025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4859" y="3025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8"/>
              <p:cNvSpPr>
                <a:spLocks noChangeShapeType="1"/>
              </p:cNvSpPr>
              <p:nvPr/>
            </p:nvSpPr>
            <p:spPr bwMode="auto">
              <a:xfrm>
                <a:off x="5170" y="3025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 flipH="1">
                <a:off x="3178" y="2922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 flipH="1">
                <a:off x="3178" y="2677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 flipH="1">
                <a:off x="3178" y="2432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 flipH="1">
                <a:off x="3178" y="2187"/>
                <a:ext cx="6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 flipH="1">
                <a:off x="3178" y="1942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 flipH="1">
                <a:off x="3178" y="1697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 flipH="1">
                <a:off x="3178" y="1446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3277" y="3025"/>
                <a:ext cx="19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 flipV="1">
                <a:off x="3244" y="1446"/>
                <a:ext cx="0" cy="15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 flipV="1">
                <a:off x="4231" y="144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243" y="2186"/>
                <a:ext cx="20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4296" y="208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Oval 91"/>
              <p:cNvSpPr>
                <a:spLocks noChangeArrowheads="1"/>
              </p:cNvSpPr>
              <p:nvPr/>
            </p:nvSpPr>
            <p:spPr bwMode="auto">
              <a:xfrm>
                <a:off x="4339" y="199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92"/>
              <p:cNvSpPr>
                <a:spLocks noChangeArrowheads="1"/>
              </p:cNvSpPr>
              <p:nvPr/>
            </p:nvSpPr>
            <p:spPr bwMode="auto">
              <a:xfrm>
                <a:off x="4169" y="227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Oval 93"/>
              <p:cNvSpPr>
                <a:spLocks noChangeArrowheads="1"/>
              </p:cNvSpPr>
              <p:nvPr/>
            </p:nvSpPr>
            <p:spPr bwMode="auto">
              <a:xfrm>
                <a:off x="3907" y="1949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Oval 94"/>
              <p:cNvSpPr>
                <a:spLocks noChangeArrowheads="1"/>
              </p:cNvSpPr>
              <p:nvPr/>
            </p:nvSpPr>
            <p:spPr bwMode="auto">
              <a:xfrm>
                <a:off x="4743" y="2495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Oval 95"/>
              <p:cNvSpPr>
                <a:spLocks noChangeArrowheads="1"/>
              </p:cNvSpPr>
              <p:nvPr/>
            </p:nvSpPr>
            <p:spPr bwMode="auto">
              <a:xfrm>
                <a:off x="4513" y="2579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Oval 96"/>
              <p:cNvSpPr>
                <a:spLocks noChangeArrowheads="1"/>
              </p:cNvSpPr>
              <p:nvPr/>
            </p:nvSpPr>
            <p:spPr bwMode="auto">
              <a:xfrm>
                <a:off x="3283" y="1505"/>
                <a:ext cx="49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97"/>
              <p:cNvSpPr>
                <a:spLocks noChangeArrowheads="1"/>
              </p:cNvSpPr>
              <p:nvPr/>
            </p:nvSpPr>
            <p:spPr bwMode="auto">
              <a:xfrm>
                <a:off x="3571" y="1469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Oval 98"/>
              <p:cNvSpPr>
                <a:spLocks noChangeArrowheads="1"/>
              </p:cNvSpPr>
              <p:nvPr/>
            </p:nvSpPr>
            <p:spPr bwMode="auto">
              <a:xfrm>
                <a:off x="4243" y="2333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99"/>
              <p:cNvSpPr>
                <a:spLocks noChangeArrowheads="1"/>
              </p:cNvSpPr>
              <p:nvPr/>
            </p:nvSpPr>
            <p:spPr bwMode="auto">
              <a:xfrm>
                <a:off x="4311" y="2216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100"/>
              <p:cNvSpPr>
                <a:spLocks noChangeArrowheads="1"/>
              </p:cNvSpPr>
              <p:nvPr/>
            </p:nvSpPr>
            <p:spPr bwMode="auto">
              <a:xfrm>
                <a:off x="4483" y="228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101"/>
              <p:cNvSpPr>
                <a:spLocks noChangeArrowheads="1"/>
              </p:cNvSpPr>
              <p:nvPr/>
            </p:nvSpPr>
            <p:spPr bwMode="auto">
              <a:xfrm>
                <a:off x="4498" y="2548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Oval 102"/>
              <p:cNvSpPr>
                <a:spLocks noChangeArrowheads="1"/>
              </p:cNvSpPr>
              <p:nvPr/>
            </p:nvSpPr>
            <p:spPr bwMode="auto">
              <a:xfrm>
                <a:off x="4767" y="2744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Oval 103"/>
              <p:cNvSpPr>
                <a:spLocks noChangeArrowheads="1"/>
              </p:cNvSpPr>
              <p:nvPr/>
            </p:nvSpPr>
            <p:spPr bwMode="auto">
              <a:xfrm>
                <a:off x="4130" y="1944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3753" y="2062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Oval 105"/>
              <p:cNvSpPr>
                <a:spLocks noChangeArrowheads="1"/>
              </p:cNvSpPr>
              <p:nvPr/>
            </p:nvSpPr>
            <p:spPr bwMode="auto">
              <a:xfrm>
                <a:off x="4291" y="2573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106"/>
              <p:cNvSpPr>
                <a:spLocks noChangeArrowheads="1"/>
              </p:cNvSpPr>
              <p:nvPr/>
            </p:nvSpPr>
            <p:spPr bwMode="auto">
              <a:xfrm>
                <a:off x="4649" y="2643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Oval 107"/>
              <p:cNvSpPr>
                <a:spLocks noChangeArrowheads="1"/>
              </p:cNvSpPr>
              <p:nvPr/>
            </p:nvSpPr>
            <p:spPr bwMode="auto">
              <a:xfrm>
                <a:off x="4165" y="1830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Oval 108"/>
              <p:cNvSpPr>
                <a:spLocks noChangeArrowheads="1"/>
              </p:cNvSpPr>
              <p:nvPr/>
            </p:nvSpPr>
            <p:spPr bwMode="auto">
              <a:xfrm>
                <a:off x="4963" y="2765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Oval 109"/>
              <p:cNvSpPr>
                <a:spLocks noChangeArrowheads="1"/>
              </p:cNvSpPr>
              <p:nvPr/>
            </p:nvSpPr>
            <p:spPr bwMode="auto">
              <a:xfrm>
                <a:off x="4003" y="1709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Oval 110"/>
              <p:cNvSpPr>
                <a:spLocks noChangeArrowheads="1"/>
              </p:cNvSpPr>
              <p:nvPr/>
            </p:nvSpPr>
            <p:spPr bwMode="auto">
              <a:xfrm>
                <a:off x="3464" y="173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Oval 111"/>
              <p:cNvSpPr>
                <a:spLocks noChangeArrowheads="1"/>
              </p:cNvSpPr>
              <p:nvPr/>
            </p:nvSpPr>
            <p:spPr bwMode="auto">
              <a:xfrm>
                <a:off x="3366" y="1570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Oval 112"/>
              <p:cNvSpPr>
                <a:spLocks noChangeArrowheads="1"/>
              </p:cNvSpPr>
              <p:nvPr/>
            </p:nvSpPr>
            <p:spPr bwMode="auto">
              <a:xfrm>
                <a:off x="4771" y="2621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Oval 113"/>
              <p:cNvSpPr>
                <a:spLocks noChangeArrowheads="1"/>
              </p:cNvSpPr>
              <p:nvPr/>
            </p:nvSpPr>
            <p:spPr bwMode="auto">
              <a:xfrm>
                <a:off x="3866" y="179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Oval 114"/>
              <p:cNvSpPr>
                <a:spLocks noChangeArrowheads="1"/>
              </p:cNvSpPr>
              <p:nvPr/>
            </p:nvSpPr>
            <p:spPr bwMode="auto">
              <a:xfrm>
                <a:off x="4387" y="2381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Oval 115"/>
              <p:cNvSpPr>
                <a:spLocks noChangeArrowheads="1"/>
              </p:cNvSpPr>
              <p:nvPr/>
            </p:nvSpPr>
            <p:spPr bwMode="auto">
              <a:xfrm>
                <a:off x="4521" y="2406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Oval 116"/>
              <p:cNvSpPr>
                <a:spLocks noChangeArrowheads="1"/>
              </p:cNvSpPr>
              <p:nvPr/>
            </p:nvSpPr>
            <p:spPr bwMode="auto">
              <a:xfrm>
                <a:off x="4224" y="2210"/>
                <a:ext cx="48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Oval 117"/>
              <p:cNvSpPr>
                <a:spLocks noChangeArrowheads="1"/>
              </p:cNvSpPr>
              <p:nvPr/>
            </p:nvSpPr>
            <p:spPr bwMode="auto">
              <a:xfrm>
                <a:off x="4003" y="2082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4243" y="2477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Oval 119"/>
              <p:cNvSpPr>
                <a:spLocks noChangeArrowheads="1"/>
              </p:cNvSpPr>
              <p:nvPr/>
            </p:nvSpPr>
            <p:spPr bwMode="auto">
              <a:xfrm>
                <a:off x="4620" y="2441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Oval 120"/>
              <p:cNvSpPr>
                <a:spLocks noChangeArrowheads="1"/>
              </p:cNvSpPr>
              <p:nvPr/>
            </p:nvSpPr>
            <p:spPr bwMode="auto">
              <a:xfrm>
                <a:off x="4047" y="200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Oval 121"/>
              <p:cNvSpPr>
                <a:spLocks noChangeArrowheads="1"/>
              </p:cNvSpPr>
              <p:nvPr/>
            </p:nvSpPr>
            <p:spPr bwMode="auto">
              <a:xfrm>
                <a:off x="3699" y="168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Oval 122"/>
              <p:cNvSpPr>
                <a:spLocks noChangeArrowheads="1"/>
              </p:cNvSpPr>
              <p:nvPr/>
            </p:nvSpPr>
            <p:spPr bwMode="auto">
              <a:xfrm>
                <a:off x="4595" y="227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123"/>
              <p:cNvSpPr>
                <a:spLocks noChangeArrowheads="1"/>
              </p:cNvSpPr>
              <p:nvPr/>
            </p:nvSpPr>
            <p:spPr bwMode="auto">
              <a:xfrm>
                <a:off x="4057" y="192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Oval 124"/>
              <p:cNvSpPr>
                <a:spLocks noChangeArrowheads="1"/>
              </p:cNvSpPr>
              <p:nvPr/>
            </p:nvSpPr>
            <p:spPr bwMode="auto">
              <a:xfrm>
                <a:off x="4339" y="2477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25"/>
              <p:cNvSpPr>
                <a:spLocks noChangeArrowheads="1"/>
              </p:cNvSpPr>
              <p:nvPr/>
            </p:nvSpPr>
            <p:spPr bwMode="auto">
              <a:xfrm>
                <a:off x="4099" y="2141"/>
                <a:ext cx="50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126"/>
              <p:cNvSpPr>
                <a:spLocks noChangeArrowheads="1"/>
              </p:cNvSpPr>
              <p:nvPr/>
            </p:nvSpPr>
            <p:spPr bwMode="auto">
              <a:xfrm>
                <a:off x="4644" y="2672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Oval 127"/>
              <p:cNvSpPr>
                <a:spLocks noChangeArrowheads="1"/>
              </p:cNvSpPr>
              <p:nvPr/>
            </p:nvSpPr>
            <p:spPr bwMode="auto">
              <a:xfrm>
                <a:off x="4099" y="1709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128"/>
              <p:cNvSpPr>
                <a:spLocks noChangeArrowheads="1"/>
              </p:cNvSpPr>
              <p:nvPr/>
            </p:nvSpPr>
            <p:spPr bwMode="auto">
              <a:xfrm>
                <a:off x="4498" y="2382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129"/>
              <p:cNvSpPr>
                <a:spLocks noChangeArrowheads="1"/>
              </p:cNvSpPr>
              <p:nvPr/>
            </p:nvSpPr>
            <p:spPr bwMode="auto">
              <a:xfrm>
                <a:off x="4429" y="2483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Oval 130"/>
              <p:cNvSpPr>
                <a:spLocks noChangeArrowheads="1"/>
              </p:cNvSpPr>
              <p:nvPr/>
            </p:nvSpPr>
            <p:spPr bwMode="auto">
              <a:xfrm>
                <a:off x="3670" y="1872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Oval 131"/>
              <p:cNvSpPr>
                <a:spLocks noChangeArrowheads="1"/>
              </p:cNvSpPr>
              <p:nvPr/>
            </p:nvSpPr>
            <p:spPr bwMode="auto">
              <a:xfrm>
                <a:off x="4180" y="2086"/>
                <a:ext cx="49" cy="5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4820" y="2662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Oval 133"/>
              <p:cNvSpPr>
                <a:spLocks noChangeArrowheads="1"/>
              </p:cNvSpPr>
              <p:nvPr/>
            </p:nvSpPr>
            <p:spPr bwMode="auto">
              <a:xfrm>
                <a:off x="3641" y="1670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Oval 134"/>
              <p:cNvSpPr>
                <a:spLocks noChangeArrowheads="1"/>
              </p:cNvSpPr>
              <p:nvPr/>
            </p:nvSpPr>
            <p:spPr bwMode="auto">
              <a:xfrm>
                <a:off x="4350" y="2323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Oval 135"/>
              <p:cNvSpPr>
                <a:spLocks noChangeArrowheads="1"/>
              </p:cNvSpPr>
              <p:nvPr/>
            </p:nvSpPr>
            <p:spPr bwMode="auto">
              <a:xfrm>
                <a:off x="3758" y="1777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136"/>
              <p:cNvSpPr>
                <a:spLocks noChangeArrowheads="1"/>
              </p:cNvSpPr>
              <p:nvPr/>
            </p:nvSpPr>
            <p:spPr bwMode="auto">
              <a:xfrm>
                <a:off x="3811" y="1613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Oval 137"/>
              <p:cNvSpPr>
                <a:spLocks noChangeArrowheads="1"/>
              </p:cNvSpPr>
              <p:nvPr/>
            </p:nvSpPr>
            <p:spPr bwMode="auto">
              <a:xfrm>
                <a:off x="4429" y="2193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Oval 138"/>
              <p:cNvSpPr>
                <a:spLocks noChangeArrowheads="1"/>
              </p:cNvSpPr>
              <p:nvPr/>
            </p:nvSpPr>
            <p:spPr bwMode="auto">
              <a:xfrm>
                <a:off x="3832" y="2044"/>
                <a:ext cx="49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39"/>
              <p:cNvSpPr>
                <a:spLocks noChangeArrowheads="1"/>
              </p:cNvSpPr>
              <p:nvPr/>
            </p:nvSpPr>
            <p:spPr bwMode="auto">
              <a:xfrm>
                <a:off x="3477" y="1890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Oval 140"/>
              <p:cNvSpPr>
                <a:spLocks noChangeArrowheads="1"/>
              </p:cNvSpPr>
              <p:nvPr/>
            </p:nvSpPr>
            <p:spPr bwMode="auto">
              <a:xfrm>
                <a:off x="3379" y="1724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Oval 141"/>
              <p:cNvSpPr>
                <a:spLocks noChangeArrowheads="1"/>
              </p:cNvSpPr>
              <p:nvPr/>
            </p:nvSpPr>
            <p:spPr bwMode="auto">
              <a:xfrm>
                <a:off x="4051" y="156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Oval 142"/>
              <p:cNvSpPr>
                <a:spLocks noChangeArrowheads="1"/>
              </p:cNvSpPr>
              <p:nvPr/>
            </p:nvSpPr>
            <p:spPr bwMode="auto">
              <a:xfrm>
                <a:off x="3520" y="1565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Oval 143"/>
              <p:cNvSpPr>
                <a:spLocks noChangeArrowheads="1"/>
              </p:cNvSpPr>
              <p:nvPr/>
            </p:nvSpPr>
            <p:spPr bwMode="auto">
              <a:xfrm>
                <a:off x="4002" y="1832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Oval 144"/>
              <p:cNvSpPr>
                <a:spLocks noChangeArrowheads="1"/>
              </p:cNvSpPr>
              <p:nvPr/>
            </p:nvSpPr>
            <p:spPr bwMode="auto">
              <a:xfrm>
                <a:off x="3904" y="166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Oval 145"/>
              <p:cNvSpPr>
                <a:spLocks noChangeArrowheads="1"/>
              </p:cNvSpPr>
              <p:nvPr/>
            </p:nvSpPr>
            <p:spPr bwMode="auto">
              <a:xfrm>
                <a:off x="3810" y="1683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46"/>
              <p:cNvSpPr>
                <a:spLocks noChangeArrowheads="1"/>
              </p:cNvSpPr>
              <p:nvPr/>
            </p:nvSpPr>
            <p:spPr bwMode="auto">
              <a:xfrm>
                <a:off x="3712" y="1517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147"/>
              <p:cNvSpPr>
                <a:spLocks noChangeArrowheads="1"/>
              </p:cNvSpPr>
              <p:nvPr/>
            </p:nvSpPr>
            <p:spPr bwMode="auto">
              <a:xfrm>
                <a:off x="3666" y="2034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Oval 148"/>
              <p:cNvSpPr>
                <a:spLocks noChangeArrowheads="1"/>
              </p:cNvSpPr>
              <p:nvPr/>
            </p:nvSpPr>
            <p:spPr bwMode="auto">
              <a:xfrm>
                <a:off x="3568" y="1868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149"/>
              <p:cNvSpPr>
                <a:spLocks noChangeArrowheads="1"/>
              </p:cNvSpPr>
              <p:nvPr/>
            </p:nvSpPr>
            <p:spPr bwMode="auto">
              <a:xfrm>
                <a:off x="3906" y="2082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Oval 150"/>
              <p:cNvSpPr>
                <a:spLocks noChangeArrowheads="1"/>
              </p:cNvSpPr>
              <p:nvPr/>
            </p:nvSpPr>
            <p:spPr bwMode="auto">
              <a:xfrm>
                <a:off x="3808" y="1916"/>
                <a:ext cx="49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151"/>
              <p:cNvSpPr>
                <a:spLocks noChangeArrowheads="1"/>
              </p:cNvSpPr>
              <p:nvPr/>
            </p:nvSpPr>
            <p:spPr bwMode="auto">
              <a:xfrm>
                <a:off x="4051" y="2285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Oval 152"/>
              <p:cNvSpPr>
                <a:spLocks noChangeArrowheads="1"/>
              </p:cNvSpPr>
              <p:nvPr/>
            </p:nvSpPr>
            <p:spPr bwMode="auto">
              <a:xfrm>
                <a:off x="4099" y="236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Oval 153"/>
              <p:cNvSpPr>
                <a:spLocks noChangeArrowheads="1"/>
              </p:cNvSpPr>
              <p:nvPr/>
            </p:nvSpPr>
            <p:spPr bwMode="auto">
              <a:xfrm>
                <a:off x="3907" y="223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Oval 154"/>
              <p:cNvSpPr>
                <a:spLocks noChangeArrowheads="1"/>
              </p:cNvSpPr>
              <p:nvPr/>
            </p:nvSpPr>
            <p:spPr bwMode="auto">
              <a:xfrm>
                <a:off x="3907" y="236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Oval 155"/>
              <p:cNvSpPr>
                <a:spLocks noChangeArrowheads="1"/>
              </p:cNvSpPr>
              <p:nvPr/>
            </p:nvSpPr>
            <p:spPr bwMode="auto">
              <a:xfrm>
                <a:off x="4003" y="2384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156"/>
              <p:cNvSpPr>
                <a:spLocks noChangeArrowheads="1"/>
              </p:cNvSpPr>
              <p:nvPr/>
            </p:nvSpPr>
            <p:spPr bwMode="auto">
              <a:xfrm>
                <a:off x="4051" y="2466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Oval 157"/>
              <p:cNvSpPr>
                <a:spLocks noChangeArrowheads="1"/>
              </p:cNvSpPr>
              <p:nvPr/>
            </p:nvSpPr>
            <p:spPr bwMode="auto">
              <a:xfrm>
                <a:off x="3859" y="2466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4147" y="2528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Oval 159"/>
              <p:cNvSpPr>
                <a:spLocks noChangeArrowheads="1"/>
              </p:cNvSpPr>
              <p:nvPr/>
            </p:nvSpPr>
            <p:spPr bwMode="auto">
              <a:xfrm>
                <a:off x="4147" y="247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Oval 160"/>
              <p:cNvSpPr>
                <a:spLocks noChangeArrowheads="1"/>
              </p:cNvSpPr>
              <p:nvPr/>
            </p:nvSpPr>
            <p:spPr bwMode="auto">
              <a:xfrm>
                <a:off x="4003" y="2610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Oval 161"/>
              <p:cNvSpPr>
                <a:spLocks noChangeArrowheads="1"/>
              </p:cNvSpPr>
              <p:nvPr/>
            </p:nvSpPr>
            <p:spPr bwMode="auto">
              <a:xfrm>
                <a:off x="4051" y="2765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Oval 162"/>
              <p:cNvSpPr>
                <a:spLocks noChangeArrowheads="1"/>
              </p:cNvSpPr>
              <p:nvPr/>
            </p:nvSpPr>
            <p:spPr bwMode="auto">
              <a:xfrm>
                <a:off x="3955" y="2562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163"/>
              <p:cNvSpPr>
                <a:spLocks noChangeArrowheads="1"/>
              </p:cNvSpPr>
              <p:nvPr/>
            </p:nvSpPr>
            <p:spPr bwMode="auto">
              <a:xfrm>
                <a:off x="4099" y="262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Oval 164"/>
              <p:cNvSpPr>
                <a:spLocks noChangeArrowheads="1"/>
              </p:cNvSpPr>
              <p:nvPr/>
            </p:nvSpPr>
            <p:spPr bwMode="auto">
              <a:xfrm>
                <a:off x="3811" y="218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65"/>
              <p:cNvSpPr>
                <a:spLocks noChangeArrowheads="1"/>
              </p:cNvSpPr>
              <p:nvPr/>
            </p:nvSpPr>
            <p:spPr bwMode="auto">
              <a:xfrm>
                <a:off x="3859" y="227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Oval 166"/>
              <p:cNvSpPr>
                <a:spLocks noChangeArrowheads="1"/>
              </p:cNvSpPr>
              <p:nvPr/>
            </p:nvSpPr>
            <p:spPr bwMode="auto">
              <a:xfrm>
                <a:off x="3667" y="227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Oval 167"/>
              <p:cNvSpPr>
                <a:spLocks noChangeArrowheads="1"/>
              </p:cNvSpPr>
              <p:nvPr/>
            </p:nvSpPr>
            <p:spPr bwMode="auto">
              <a:xfrm>
                <a:off x="3763" y="2288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68"/>
              <p:cNvSpPr>
                <a:spLocks noChangeArrowheads="1"/>
              </p:cNvSpPr>
              <p:nvPr/>
            </p:nvSpPr>
            <p:spPr bwMode="auto">
              <a:xfrm>
                <a:off x="3811" y="2370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Oval 169"/>
              <p:cNvSpPr>
                <a:spLocks noChangeArrowheads="1"/>
              </p:cNvSpPr>
              <p:nvPr/>
            </p:nvSpPr>
            <p:spPr bwMode="auto">
              <a:xfrm>
                <a:off x="3715" y="242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Oval 170"/>
              <p:cNvSpPr>
                <a:spLocks noChangeArrowheads="1"/>
              </p:cNvSpPr>
              <p:nvPr/>
            </p:nvSpPr>
            <p:spPr bwMode="auto">
              <a:xfrm>
                <a:off x="4386" y="190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71"/>
              <p:cNvSpPr>
                <a:spLocks noChangeArrowheads="1"/>
              </p:cNvSpPr>
              <p:nvPr/>
            </p:nvSpPr>
            <p:spPr bwMode="auto">
              <a:xfrm>
                <a:off x="4579" y="194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Oval 172"/>
              <p:cNvSpPr>
                <a:spLocks noChangeArrowheads="1"/>
              </p:cNvSpPr>
              <p:nvPr/>
            </p:nvSpPr>
            <p:spPr bwMode="auto">
              <a:xfrm>
                <a:off x="4242" y="1983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Oval 173"/>
              <p:cNvSpPr>
                <a:spLocks noChangeArrowheads="1"/>
              </p:cNvSpPr>
              <p:nvPr/>
            </p:nvSpPr>
            <p:spPr bwMode="auto">
              <a:xfrm>
                <a:off x="4530" y="199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Oval 174"/>
              <p:cNvSpPr>
                <a:spLocks noChangeArrowheads="1"/>
              </p:cNvSpPr>
              <p:nvPr/>
            </p:nvSpPr>
            <p:spPr bwMode="auto">
              <a:xfrm>
                <a:off x="4578" y="207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175"/>
              <p:cNvSpPr>
                <a:spLocks noChangeArrowheads="1"/>
              </p:cNvSpPr>
              <p:nvPr/>
            </p:nvSpPr>
            <p:spPr bwMode="auto">
              <a:xfrm>
                <a:off x="4386" y="207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Oval 176"/>
              <p:cNvSpPr>
                <a:spLocks noChangeArrowheads="1"/>
              </p:cNvSpPr>
              <p:nvPr/>
            </p:nvSpPr>
            <p:spPr bwMode="auto">
              <a:xfrm>
                <a:off x="4626" y="199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Oval 177"/>
              <p:cNvSpPr>
                <a:spLocks noChangeArrowheads="1"/>
              </p:cNvSpPr>
              <p:nvPr/>
            </p:nvSpPr>
            <p:spPr bwMode="auto">
              <a:xfrm>
                <a:off x="4674" y="207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Oval 178"/>
              <p:cNvSpPr>
                <a:spLocks noChangeArrowheads="1"/>
              </p:cNvSpPr>
              <p:nvPr/>
            </p:nvSpPr>
            <p:spPr bwMode="auto">
              <a:xfrm>
                <a:off x="4482" y="207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Oval 179"/>
              <p:cNvSpPr>
                <a:spLocks noChangeArrowheads="1"/>
              </p:cNvSpPr>
              <p:nvPr/>
            </p:nvSpPr>
            <p:spPr bwMode="auto">
              <a:xfrm>
                <a:off x="4482" y="188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Oval 180"/>
              <p:cNvSpPr>
                <a:spLocks noChangeArrowheads="1"/>
              </p:cNvSpPr>
              <p:nvPr/>
            </p:nvSpPr>
            <p:spPr bwMode="auto">
              <a:xfrm>
                <a:off x="4387" y="1709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Oval 181"/>
              <p:cNvSpPr>
                <a:spLocks noChangeArrowheads="1"/>
              </p:cNvSpPr>
              <p:nvPr/>
            </p:nvSpPr>
            <p:spPr bwMode="auto">
              <a:xfrm>
                <a:off x="4435" y="179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Oval 182"/>
              <p:cNvSpPr>
                <a:spLocks noChangeArrowheads="1"/>
              </p:cNvSpPr>
              <p:nvPr/>
            </p:nvSpPr>
            <p:spPr bwMode="auto">
              <a:xfrm>
                <a:off x="4243" y="179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183"/>
              <p:cNvSpPr>
                <a:spLocks noChangeArrowheads="1"/>
              </p:cNvSpPr>
              <p:nvPr/>
            </p:nvSpPr>
            <p:spPr bwMode="auto">
              <a:xfrm>
                <a:off x="4339" y="1757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Oval 184"/>
              <p:cNvSpPr>
                <a:spLocks noChangeArrowheads="1"/>
              </p:cNvSpPr>
              <p:nvPr/>
            </p:nvSpPr>
            <p:spPr bwMode="auto">
              <a:xfrm>
                <a:off x="4483" y="1890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Oval 185"/>
              <p:cNvSpPr>
                <a:spLocks noChangeArrowheads="1"/>
              </p:cNvSpPr>
              <p:nvPr/>
            </p:nvSpPr>
            <p:spPr bwMode="auto">
              <a:xfrm>
                <a:off x="4291" y="1890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Oval 186"/>
              <p:cNvSpPr>
                <a:spLocks noChangeArrowheads="1"/>
              </p:cNvSpPr>
              <p:nvPr/>
            </p:nvSpPr>
            <p:spPr bwMode="auto">
              <a:xfrm>
                <a:off x="4291" y="1661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Oval 187"/>
              <p:cNvSpPr>
                <a:spLocks noChangeArrowheads="1"/>
              </p:cNvSpPr>
              <p:nvPr/>
            </p:nvSpPr>
            <p:spPr bwMode="auto">
              <a:xfrm>
                <a:off x="4482" y="1743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188"/>
              <p:cNvSpPr>
                <a:spLocks noChangeArrowheads="1"/>
              </p:cNvSpPr>
              <p:nvPr/>
            </p:nvSpPr>
            <p:spPr bwMode="auto">
              <a:xfrm>
                <a:off x="4771" y="2082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Oval 189"/>
              <p:cNvSpPr>
                <a:spLocks noChangeArrowheads="1"/>
              </p:cNvSpPr>
              <p:nvPr/>
            </p:nvSpPr>
            <p:spPr bwMode="auto">
              <a:xfrm>
                <a:off x="4626" y="1935"/>
                <a:ext cx="49" cy="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190"/>
              <p:cNvSpPr>
                <a:spLocks noChangeArrowheads="1"/>
              </p:cNvSpPr>
              <p:nvPr/>
            </p:nvSpPr>
            <p:spPr bwMode="auto">
              <a:xfrm>
                <a:off x="4431" y="2669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Oval 191"/>
              <p:cNvSpPr>
                <a:spLocks noChangeArrowheads="1"/>
              </p:cNvSpPr>
              <p:nvPr/>
            </p:nvSpPr>
            <p:spPr bwMode="auto">
              <a:xfrm>
                <a:off x="4530" y="2704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192"/>
              <p:cNvSpPr>
                <a:spLocks noChangeArrowheads="1"/>
              </p:cNvSpPr>
              <p:nvPr/>
            </p:nvSpPr>
            <p:spPr bwMode="auto">
              <a:xfrm>
                <a:off x="4408" y="2645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Oval 193"/>
              <p:cNvSpPr>
                <a:spLocks noChangeArrowheads="1"/>
              </p:cNvSpPr>
              <p:nvPr/>
            </p:nvSpPr>
            <p:spPr bwMode="auto">
              <a:xfrm>
                <a:off x="4719" y="2813"/>
                <a:ext cx="50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Oval 194"/>
              <p:cNvSpPr>
                <a:spLocks noChangeArrowheads="1"/>
              </p:cNvSpPr>
              <p:nvPr/>
            </p:nvSpPr>
            <p:spPr bwMode="auto">
              <a:xfrm>
                <a:off x="4818" y="2848"/>
                <a:ext cx="49" cy="6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Oval 195"/>
              <p:cNvSpPr>
                <a:spLocks noChangeArrowheads="1"/>
              </p:cNvSpPr>
              <p:nvPr/>
            </p:nvSpPr>
            <p:spPr bwMode="auto">
              <a:xfrm>
                <a:off x="4696" y="2789"/>
                <a:ext cx="48" cy="5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1" name="Group 196"/>
            <p:cNvGrpSpPr>
              <a:grpSpLocks/>
            </p:cNvGrpSpPr>
            <p:nvPr/>
          </p:nvGrpSpPr>
          <p:grpSpPr bwMode="auto">
            <a:xfrm>
              <a:off x="3886200" y="1718329"/>
              <a:ext cx="1371600" cy="1295400"/>
              <a:chOff x="2496" y="2400"/>
              <a:chExt cx="864" cy="816"/>
            </a:xfrm>
          </p:grpSpPr>
          <p:sp>
            <p:nvSpPr>
              <p:cNvPr id="202" name="Line 197"/>
              <p:cNvSpPr>
                <a:spLocks noChangeShapeType="1"/>
              </p:cNvSpPr>
              <p:nvPr/>
            </p:nvSpPr>
            <p:spPr bwMode="auto">
              <a:xfrm>
                <a:off x="2546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8"/>
              <p:cNvSpPr>
                <a:spLocks noChangeShapeType="1"/>
              </p:cNvSpPr>
              <p:nvPr/>
            </p:nvSpPr>
            <p:spPr bwMode="auto">
              <a:xfrm>
                <a:off x="2672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99"/>
              <p:cNvSpPr>
                <a:spLocks noChangeShapeType="1"/>
              </p:cNvSpPr>
              <p:nvPr/>
            </p:nvSpPr>
            <p:spPr bwMode="auto">
              <a:xfrm>
                <a:off x="2799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200"/>
              <p:cNvSpPr>
                <a:spLocks noChangeShapeType="1"/>
              </p:cNvSpPr>
              <p:nvPr/>
            </p:nvSpPr>
            <p:spPr bwMode="auto">
              <a:xfrm>
                <a:off x="2926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201"/>
              <p:cNvSpPr>
                <a:spLocks noChangeShapeType="1"/>
              </p:cNvSpPr>
              <p:nvPr/>
            </p:nvSpPr>
            <p:spPr bwMode="auto">
              <a:xfrm>
                <a:off x="3054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202"/>
              <p:cNvSpPr>
                <a:spLocks noChangeShapeType="1"/>
              </p:cNvSpPr>
              <p:nvPr/>
            </p:nvSpPr>
            <p:spPr bwMode="auto">
              <a:xfrm>
                <a:off x="3181" y="318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3"/>
              <p:cNvSpPr>
                <a:spLocks noChangeShapeType="1"/>
              </p:cNvSpPr>
              <p:nvPr/>
            </p:nvSpPr>
            <p:spPr bwMode="auto">
              <a:xfrm>
                <a:off x="3307" y="3188"/>
                <a:ext cx="1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204"/>
              <p:cNvSpPr>
                <a:spLocks noChangeShapeType="1"/>
              </p:cNvSpPr>
              <p:nvPr/>
            </p:nvSpPr>
            <p:spPr bwMode="auto">
              <a:xfrm flipH="1">
                <a:off x="2496" y="3137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205"/>
              <p:cNvSpPr>
                <a:spLocks noChangeShapeType="1"/>
              </p:cNvSpPr>
              <p:nvPr/>
            </p:nvSpPr>
            <p:spPr bwMode="auto">
              <a:xfrm flipH="1">
                <a:off x="2496" y="3015"/>
                <a:ext cx="2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206"/>
              <p:cNvSpPr>
                <a:spLocks noChangeShapeType="1"/>
              </p:cNvSpPr>
              <p:nvPr/>
            </p:nvSpPr>
            <p:spPr bwMode="auto">
              <a:xfrm flipH="1">
                <a:off x="2496" y="2893"/>
                <a:ext cx="2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207"/>
              <p:cNvSpPr>
                <a:spLocks noChangeShapeType="1"/>
              </p:cNvSpPr>
              <p:nvPr/>
            </p:nvSpPr>
            <p:spPr bwMode="auto">
              <a:xfrm flipH="1">
                <a:off x="2496" y="2771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8"/>
              <p:cNvSpPr>
                <a:spLocks noChangeShapeType="1"/>
              </p:cNvSpPr>
              <p:nvPr/>
            </p:nvSpPr>
            <p:spPr bwMode="auto">
              <a:xfrm flipH="1">
                <a:off x="2496" y="2650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209"/>
              <p:cNvSpPr>
                <a:spLocks noChangeShapeType="1"/>
              </p:cNvSpPr>
              <p:nvPr/>
            </p:nvSpPr>
            <p:spPr bwMode="auto">
              <a:xfrm flipH="1">
                <a:off x="2496" y="2528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10"/>
              <p:cNvSpPr>
                <a:spLocks noChangeShapeType="1"/>
              </p:cNvSpPr>
              <p:nvPr/>
            </p:nvSpPr>
            <p:spPr bwMode="auto">
              <a:xfrm flipH="1">
                <a:off x="2496" y="2403"/>
                <a:ext cx="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211"/>
              <p:cNvSpPr>
                <a:spLocks noChangeShapeType="1"/>
              </p:cNvSpPr>
              <p:nvPr/>
            </p:nvSpPr>
            <p:spPr bwMode="auto">
              <a:xfrm>
                <a:off x="2536" y="3188"/>
                <a:ext cx="77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12"/>
              <p:cNvSpPr>
                <a:spLocks noChangeShapeType="1"/>
              </p:cNvSpPr>
              <p:nvPr/>
            </p:nvSpPr>
            <p:spPr bwMode="auto">
              <a:xfrm flipV="1">
                <a:off x="2523" y="2403"/>
                <a:ext cx="0" cy="7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213"/>
              <p:cNvSpPr>
                <a:spLocks noChangeShapeType="1"/>
              </p:cNvSpPr>
              <p:nvPr/>
            </p:nvSpPr>
            <p:spPr bwMode="auto">
              <a:xfrm flipV="1">
                <a:off x="2925" y="2400"/>
                <a:ext cx="0" cy="79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214"/>
              <p:cNvSpPr>
                <a:spLocks noChangeShapeType="1"/>
              </p:cNvSpPr>
              <p:nvPr/>
            </p:nvSpPr>
            <p:spPr bwMode="auto">
              <a:xfrm>
                <a:off x="2522" y="2771"/>
                <a:ext cx="838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Oval 215"/>
              <p:cNvSpPr>
                <a:spLocks noChangeArrowheads="1"/>
              </p:cNvSpPr>
              <p:nvPr/>
            </p:nvSpPr>
            <p:spPr bwMode="auto">
              <a:xfrm>
                <a:off x="2951" y="2719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Oval 216"/>
              <p:cNvSpPr>
                <a:spLocks noChangeArrowheads="1"/>
              </p:cNvSpPr>
              <p:nvPr/>
            </p:nvSpPr>
            <p:spPr bwMode="auto">
              <a:xfrm>
                <a:off x="2969" y="2677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Oval 217"/>
              <p:cNvSpPr>
                <a:spLocks noChangeArrowheads="1"/>
              </p:cNvSpPr>
              <p:nvPr/>
            </p:nvSpPr>
            <p:spPr bwMode="auto">
              <a:xfrm>
                <a:off x="2900" y="2813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218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219"/>
              <p:cNvSpPr>
                <a:spLocks noChangeArrowheads="1"/>
              </p:cNvSpPr>
              <p:nvPr/>
            </p:nvSpPr>
            <p:spPr bwMode="auto">
              <a:xfrm>
                <a:off x="3134" y="2925"/>
                <a:ext cx="19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220"/>
              <p:cNvSpPr>
                <a:spLocks noChangeArrowheads="1"/>
              </p:cNvSpPr>
              <p:nvPr/>
            </p:nvSpPr>
            <p:spPr bwMode="auto">
              <a:xfrm>
                <a:off x="3040" y="2966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Oval 221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222"/>
              <p:cNvSpPr>
                <a:spLocks noChangeArrowheads="1"/>
              </p:cNvSpPr>
              <p:nvPr/>
            </p:nvSpPr>
            <p:spPr bwMode="auto">
              <a:xfrm>
                <a:off x="2656" y="241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Oval 223"/>
              <p:cNvSpPr>
                <a:spLocks noChangeArrowheads="1"/>
              </p:cNvSpPr>
              <p:nvPr/>
            </p:nvSpPr>
            <p:spPr bwMode="auto">
              <a:xfrm>
                <a:off x="2930" y="2844"/>
                <a:ext cx="19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Oval 224"/>
              <p:cNvSpPr>
                <a:spLocks noChangeArrowheads="1"/>
              </p:cNvSpPr>
              <p:nvPr/>
            </p:nvSpPr>
            <p:spPr bwMode="auto">
              <a:xfrm>
                <a:off x="2958" y="2786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Oval 225"/>
              <p:cNvSpPr>
                <a:spLocks noChangeArrowheads="1"/>
              </p:cNvSpPr>
              <p:nvPr/>
            </p:nvSpPr>
            <p:spPr bwMode="auto">
              <a:xfrm>
                <a:off x="3028" y="2820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Oval 226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Oval 227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Oval 228"/>
              <p:cNvSpPr>
                <a:spLocks noChangeArrowheads="1"/>
              </p:cNvSpPr>
              <p:nvPr/>
            </p:nvSpPr>
            <p:spPr bwMode="auto">
              <a:xfrm>
                <a:off x="2884" y="2651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229"/>
              <p:cNvSpPr>
                <a:spLocks noChangeArrowheads="1"/>
              </p:cNvSpPr>
              <p:nvPr/>
            </p:nvSpPr>
            <p:spPr bwMode="auto">
              <a:xfrm>
                <a:off x="2730" y="2709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Oval 230"/>
              <p:cNvSpPr>
                <a:spLocks noChangeArrowheads="1"/>
              </p:cNvSpPr>
              <p:nvPr/>
            </p:nvSpPr>
            <p:spPr bwMode="auto">
              <a:xfrm>
                <a:off x="2949" y="2963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31"/>
              <p:cNvSpPr>
                <a:spLocks noChangeArrowheads="1"/>
              </p:cNvSpPr>
              <p:nvPr/>
            </p:nvSpPr>
            <p:spPr bwMode="auto">
              <a:xfrm>
                <a:off x="3095" y="2998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Oval 232"/>
              <p:cNvSpPr>
                <a:spLocks noChangeArrowheads="1"/>
              </p:cNvSpPr>
              <p:nvPr/>
            </p:nvSpPr>
            <p:spPr bwMode="auto">
              <a:xfrm>
                <a:off x="2898" y="259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Oval 233"/>
              <p:cNvSpPr>
                <a:spLocks noChangeArrowheads="1"/>
              </p:cNvSpPr>
              <p:nvPr/>
            </p:nvSpPr>
            <p:spPr bwMode="auto">
              <a:xfrm>
                <a:off x="3223" y="3059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Oval 234"/>
              <p:cNvSpPr>
                <a:spLocks noChangeArrowheads="1"/>
              </p:cNvSpPr>
              <p:nvPr/>
            </p:nvSpPr>
            <p:spPr bwMode="auto">
              <a:xfrm>
                <a:off x="2832" y="253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Oval 235"/>
              <p:cNvSpPr>
                <a:spLocks noChangeArrowheads="1"/>
              </p:cNvSpPr>
              <p:nvPr/>
            </p:nvSpPr>
            <p:spPr bwMode="auto">
              <a:xfrm>
                <a:off x="2613" y="2547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Oval 236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Oval 237"/>
              <p:cNvSpPr>
                <a:spLocks noChangeArrowheads="1"/>
              </p:cNvSpPr>
              <p:nvPr/>
            </p:nvSpPr>
            <p:spPr bwMode="auto">
              <a:xfrm>
                <a:off x="3145" y="2987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Oval 238"/>
              <p:cNvSpPr>
                <a:spLocks noChangeArrowheads="1"/>
              </p:cNvSpPr>
              <p:nvPr/>
            </p:nvSpPr>
            <p:spPr bwMode="auto">
              <a:xfrm>
                <a:off x="2776" y="2577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Oval 239"/>
              <p:cNvSpPr>
                <a:spLocks noChangeArrowheads="1"/>
              </p:cNvSpPr>
              <p:nvPr/>
            </p:nvSpPr>
            <p:spPr bwMode="auto">
              <a:xfrm>
                <a:off x="2988" y="2868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240"/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Oval 241"/>
              <p:cNvSpPr>
                <a:spLocks noChangeArrowheads="1"/>
              </p:cNvSpPr>
              <p:nvPr/>
            </p:nvSpPr>
            <p:spPr bwMode="auto">
              <a:xfrm>
                <a:off x="2922" y="2783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Oval 242"/>
              <p:cNvSpPr>
                <a:spLocks noChangeArrowheads="1"/>
              </p:cNvSpPr>
              <p:nvPr/>
            </p:nvSpPr>
            <p:spPr bwMode="auto">
              <a:xfrm>
                <a:off x="2832" y="2719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Oval 243"/>
              <p:cNvSpPr>
                <a:spLocks noChangeArrowheads="1"/>
              </p:cNvSpPr>
              <p:nvPr/>
            </p:nvSpPr>
            <p:spPr bwMode="auto">
              <a:xfrm>
                <a:off x="2930" y="2916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Oval 244"/>
              <p:cNvSpPr>
                <a:spLocks noChangeArrowheads="1"/>
              </p:cNvSpPr>
              <p:nvPr/>
            </p:nvSpPr>
            <p:spPr bwMode="auto">
              <a:xfrm>
                <a:off x="3083" y="2898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Oval 245"/>
              <p:cNvSpPr>
                <a:spLocks noChangeArrowheads="1"/>
              </p:cNvSpPr>
              <p:nvPr/>
            </p:nvSpPr>
            <p:spPr bwMode="auto">
              <a:xfrm>
                <a:off x="2850" y="2682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Oval 246"/>
              <p:cNvSpPr>
                <a:spLocks noChangeArrowheads="1"/>
              </p:cNvSpPr>
              <p:nvPr/>
            </p:nvSpPr>
            <p:spPr bwMode="auto">
              <a:xfrm>
                <a:off x="3072" y="2544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Oval 247"/>
              <p:cNvSpPr>
                <a:spLocks noChangeArrowheads="1"/>
              </p:cNvSpPr>
              <p:nvPr/>
            </p:nvSpPr>
            <p:spPr bwMode="auto">
              <a:xfrm>
                <a:off x="3073" y="2816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Oval 248"/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Oval 249"/>
              <p:cNvSpPr>
                <a:spLocks noChangeArrowheads="1"/>
              </p:cNvSpPr>
              <p:nvPr/>
            </p:nvSpPr>
            <p:spPr bwMode="auto">
              <a:xfrm>
                <a:off x="2969" y="2916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Oval 250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1" cy="2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251"/>
              <p:cNvSpPr>
                <a:spLocks noChangeArrowheads="1"/>
              </p:cNvSpPr>
              <p:nvPr/>
            </p:nvSpPr>
            <p:spPr bwMode="auto">
              <a:xfrm>
                <a:off x="3093" y="3013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Oval 252"/>
              <p:cNvSpPr>
                <a:spLocks noChangeArrowheads="1"/>
              </p:cNvSpPr>
              <p:nvPr/>
            </p:nvSpPr>
            <p:spPr bwMode="auto">
              <a:xfrm>
                <a:off x="2871" y="2534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Oval 253"/>
              <p:cNvSpPr>
                <a:spLocks noChangeArrowheads="1"/>
              </p:cNvSpPr>
              <p:nvPr/>
            </p:nvSpPr>
            <p:spPr bwMode="auto">
              <a:xfrm>
                <a:off x="3034" y="2868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Oval 254"/>
              <p:cNvSpPr>
                <a:spLocks noChangeArrowheads="1"/>
              </p:cNvSpPr>
              <p:nvPr/>
            </p:nvSpPr>
            <p:spPr bwMode="auto">
              <a:xfrm>
                <a:off x="3006" y="2919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Oval 255"/>
              <p:cNvSpPr>
                <a:spLocks noChangeArrowheads="1"/>
              </p:cNvSpPr>
              <p:nvPr/>
            </p:nvSpPr>
            <p:spPr bwMode="auto">
              <a:xfrm>
                <a:off x="2696" y="2615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Oval 256"/>
              <p:cNvSpPr>
                <a:spLocks noChangeArrowheads="1"/>
              </p:cNvSpPr>
              <p:nvPr/>
            </p:nvSpPr>
            <p:spPr bwMode="auto">
              <a:xfrm>
                <a:off x="2904" y="2721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Oval 257"/>
              <p:cNvSpPr>
                <a:spLocks noChangeArrowheads="1"/>
              </p:cNvSpPr>
              <p:nvPr/>
            </p:nvSpPr>
            <p:spPr bwMode="auto">
              <a:xfrm>
                <a:off x="3165" y="3008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Oval 258"/>
              <p:cNvSpPr>
                <a:spLocks noChangeArrowheads="1"/>
              </p:cNvSpPr>
              <p:nvPr/>
            </p:nvSpPr>
            <p:spPr bwMode="auto">
              <a:xfrm>
                <a:off x="2685" y="251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Oval 259"/>
              <p:cNvSpPr>
                <a:spLocks noChangeArrowheads="1"/>
              </p:cNvSpPr>
              <p:nvPr/>
            </p:nvSpPr>
            <p:spPr bwMode="auto">
              <a:xfrm>
                <a:off x="2973" y="2839"/>
                <a:ext cx="21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Oval 260"/>
              <p:cNvSpPr>
                <a:spLocks noChangeArrowheads="1"/>
              </p:cNvSpPr>
              <p:nvPr/>
            </p:nvSpPr>
            <p:spPr bwMode="auto">
              <a:xfrm>
                <a:off x="2732" y="2568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Oval 261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Oval 262"/>
              <p:cNvSpPr>
                <a:spLocks noChangeArrowheads="1"/>
              </p:cNvSpPr>
              <p:nvPr/>
            </p:nvSpPr>
            <p:spPr bwMode="auto">
              <a:xfrm>
                <a:off x="3006" y="277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263"/>
              <p:cNvSpPr>
                <a:spLocks noChangeArrowheads="1"/>
              </p:cNvSpPr>
              <p:nvPr/>
            </p:nvSpPr>
            <p:spPr bwMode="auto">
              <a:xfrm>
                <a:off x="3120" y="2592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Oval 264"/>
              <p:cNvSpPr>
                <a:spLocks noChangeArrowheads="1"/>
              </p:cNvSpPr>
              <p:nvPr/>
            </p:nvSpPr>
            <p:spPr bwMode="auto">
              <a:xfrm>
                <a:off x="2618" y="2624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Oval 265"/>
              <p:cNvSpPr>
                <a:spLocks noChangeArrowheads="1"/>
              </p:cNvSpPr>
              <p:nvPr/>
            </p:nvSpPr>
            <p:spPr bwMode="auto">
              <a:xfrm>
                <a:off x="2578" y="2541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Oval 266"/>
              <p:cNvSpPr>
                <a:spLocks noChangeArrowheads="1"/>
              </p:cNvSpPr>
              <p:nvPr/>
            </p:nvSpPr>
            <p:spPr bwMode="auto">
              <a:xfrm>
                <a:off x="2852" y="2462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Oval 267"/>
              <p:cNvSpPr>
                <a:spLocks noChangeArrowheads="1"/>
              </p:cNvSpPr>
              <p:nvPr/>
            </p:nvSpPr>
            <p:spPr bwMode="auto">
              <a:xfrm>
                <a:off x="2635" y="2462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Oval 268"/>
              <p:cNvSpPr>
                <a:spLocks noChangeArrowheads="1"/>
              </p:cNvSpPr>
              <p:nvPr/>
            </p:nvSpPr>
            <p:spPr bwMode="auto">
              <a:xfrm>
                <a:off x="2832" y="2595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Oval 269"/>
              <p:cNvSpPr>
                <a:spLocks noChangeArrowheads="1"/>
              </p:cNvSpPr>
              <p:nvPr/>
            </p:nvSpPr>
            <p:spPr bwMode="auto">
              <a:xfrm>
                <a:off x="2792" y="2512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Oval 270"/>
              <p:cNvSpPr>
                <a:spLocks noChangeArrowheads="1"/>
              </p:cNvSpPr>
              <p:nvPr/>
            </p:nvSpPr>
            <p:spPr bwMode="auto">
              <a:xfrm>
                <a:off x="2753" y="2521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Oval 271"/>
              <p:cNvSpPr>
                <a:spLocks noChangeArrowheads="1"/>
              </p:cNvSpPr>
              <p:nvPr/>
            </p:nvSpPr>
            <p:spPr bwMode="auto">
              <a:xfrm>
                <a:off x="2714" y="2438"/>
                <a:ext cx="19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Oval 272"/>
              <p:cNvSpPr>
                <a:spLocks noChangeArrowheads="1"/>
              </p:cNvSpPr>
              <p:nvPr/>
            </p:nvSpPr>
            <p:spPr bwMode="auto">
              <a:xfrm>
                <a:off x="2695" y="2695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Oval 273"/>
              <p:cNvSpPr>
                <a:spLocks noChangeArrowheads="1"/>
              </p:cNvSpPr>
              <p:nvPr/>
            </p:nvSpPr>
            <p:spPr bwMode="auto">
              <a:xfrm>
                <a:off x="2655" y="2613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Oval 274"/>
              <p:cNvSpPr>
                <a:spLocks noChangeArrowheads="1"/>
              </p:cNvSpPr>
              <p:nvPr/>
            </p:nvSpPr>
            <p:spPr bwMode="auto">
              <a:xfrm>
                <a:off x="2793" y="2719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Oval 275"/>
              <p:cNvSpPr>
                <a:spLocks noChangeArrowheads="1"/>
              </p:cNvSpPr>
              <p:nvPr/>
            </p:nvSpPr>
            <p:spPr bwMode="auto">
              <a:xfrm>
                <a:off x="2753" y="2637"/>
                <a:ext cx="20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Oval 276"/>
              <p:cNvSpPr>
                <a:spLocks noChangeArrowheads="1"/>
              </p:cNvSpPr>
              <p:nvPr/>
            </p:nvSpPr>
            <p:spPr bwMode="auto">
              <a:xfrm>
                <a:off x="2852" y="2820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Oval 277"/>
              <p:cNvSpPr>
                <a:spLocks noChangeArrowheads="1"/>
              </p:cNvSpPr>
              <p:nvPr/>
            </p:nvSpPr>
            <p:spPr bwMode="auto">
              <a:xfrm>
                <a:off x="2871" y="2861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Oval 278"/>
              <p:cNvSpPr>
                <a:spLocks noChangeArrowheads="1"/>
              </p:cNvSpPr>
              <p:nvPr/>
            </p:nvSpPr>
            <p:spPr bwMode="auto">
              <a:xfrm>
                <a:off x="2793" y="2796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Oval 279"/>
              <p:cNvSpPr>
                <a:spLocks noChangeArrowheads="1"/>
              </p:cNvSpPr>
              <p:nvPr/>
            </p:nvSpPr>
            <p:spPr bwMode="auto">
              <a:xfrm>
                <a:off x="2793" y="2861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Oval 28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Oval 281"/>
              <p:cNvSpPr>
                <a:spLocks noChangeArrowheads="1"/>
              </p:cNvSpPr>
              <p:nvPr/>
            </p:nvSpPr>
            <p:spPr bwMode="auto">
              <a:xfrm>
                <a:off x="2852" y="2910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282"/>
              <p:cNvSpPr>
                <a:spLocks noChangeArrowheads="1"/>
              </p:cNvSpPr>
              <p:nvPr/>
            </p:nvSpPr>
            <p:spPr bwMode="auto">
              <a:xfrm>
                <a:off x="2773" y="2910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Oval 283"/>
              <p:cNvSpPr>
                <a:spLocks noChangeArrowheads="1"/>
              </p:cNvSpPr>
              <p:nvPr/>
            </p:nvSpPr>
            <p:spPr bwMode="auto">
              <a:xfrm>
                <a:off x="2891" y="2941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Oval 284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Oval 285"/>
              <p:cNvSpPr>
                <a:spLocks noChangeArrowheads="1"/>
              </p:cNvSpPr>
              <p:nvPr/>
            </p:nvSpPr>
            <p:spPr bwMode="auto">
              <a:xfrm>
                <a:off x="2832" y="2982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Oval 286"/>
              <p:cNvSpPr>
                <a:spLocks noChangeArrowheads="1"/>
              </p:cNvSpPr>
              <p:nvPr/>
            </p:nvSpPr>
            <p:spPr bwMode="auto">
              <a:xfrm>
                <a:off x="2852" y="3059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Oval 287"/>
              <p:cNvSpPr>
                <a:spLocks noChangeArrowheads="1"/>
              </p:cNvSpPr>
              <p:nvPr/>
            </p:nvSpPr>
            <p:spPr bwMode="auto">
              <a:xfrm>
                <a:off x="2813" y="2958"/>
                <a:ext cx="19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Oval 288"/>
              <p:cNvSpPr>
                <a:spLocks noChangeArrowheads="1"/>
              </p:cNvSpPr>
              <p:nvPr/>
            </p:nvSpPr>
            <p:spPr bwMode="auto">
              <a:xfrm>
                <a:off x="2871" y="2987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Oval 289"/>
              <p:cNvSpPr>
                <a:spLocks noChangeArrowheads="1"/>
              </p:cNvSpPr>
              <p:nvPr/>
            </p:nvSpPr>
            <p:spPr bwMode="auto">
              <a:xfrm>
                <a:off x="2754" y="2772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Oval 290"/>
              <p:cNvSpPr>
                <a:spLocks noChangeArrowheads="1"/>
              </p:cNvSpPr>
              <p:nvPr/>
            </p:nvSpPr>
            <p:spPr bwMode="auto">
              <a:xfrm>
                <a:off x="2784" y="3024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Oval 291"/>
              <p:cNvSpPr>
                <a:spLocks noChangeArrowheads="1"/>
              </p:cNvSpPr>
              <p:nvPr/>
            </p:nvSpPr>
            <p:spPr bwMode="auto">
              <a:xfrm>
                <a:off x="2695" y="2813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Oval 292"/>
              <p:cNvSpPr>
                <a:spLocks noChangeArrowheads="1"/>
              </p:cNvSpPr>
              <p:nvPr/>
            </p:nvSpPr>
            <p:spPr bwMode="auto">
              <a:xfrm>
                <a:off x="2734" y="2822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Oval 293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Oval 294"/>
              <p:cNvSpPr>
                <a:spLocks noChangeArrowheads="1"/>
              </p:cNvSpPr>
              <p:nvPr/>
            </p:nvSpPr>
            <p:spPr bwMode="auto">
              <a:xfrm>
                <a:off x="2715" y="2892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Oval 295"/>
              <p:cNvSpPr>
                <a:spLocks noChangeArrowheads="1"/>
              </p:cNvSpPr>
              <p:nvPr/>
            </p:nvSpPr>
            <p:spPr bwMode="auto">
              <a:xfrm>
                <a:off x="2988" y="2629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Oval 296"/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Oval 297"/>
              <p:cNvSpPr>
                <a:spLocks noChangeArrowheads="1"/>
              </p:cNvSpPr>
              <p:nvPr/>
            </p:nvSpPr>
            <p:spPr bwMode="auto">
              <a:xfrm>
                <a:off x="2929" y="2670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Oval 298"/>
              <p:cNvSpPr>
                <a:spLocks noChangeArrowheads="1"/>
              </p:cNvSpPr>
              <p:nvPr/>
            </p:nvSpPr>
            <p:spPr bwMode="auto">
              <a:xfrm>
                <a:off x="3047" y="2677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Oval 299"/>
              <p:cNvSpPr>
                <a:spLocks noChangeArrowheads="1"/>
              </p:cNvSpPr>
              <p:nvPr/>
            </p:nvSpPr>
            <p:spPr bwMode="auto">
              <a:xfrm>
                <a:off x="3066" y="271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Oval 300"/>
              <p:cNvSpPr>
                <a:spLocks noChangeArrowheads="1"/>
              </p:cNvSpPr>
              <p:nvPr/>
            </p:nvSpPr>
            <p:spPr bwMode="auto">
              <a:xfrm>
                <a:off x="2988" y="271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Oval 301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Oval 302"/>
              <p:cNvSpPr>
                <a:spLocks noChangeArrowheads="1"/>
              </p:cNvSpPr>
              <p:nvPr/>
            </p:nvSpPr>
            <p:spPr bwMode="auto">
              <a:xfrm>
                <a:off x="3105" y="271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Oval 303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Oval 304"/>
              <p:cNvSpPr>
                <a:spLocks noChangeArrowheads="1"/>
              </p:cNvSpPr>
              <p:nvPr/>
            </p:nvSpPr>
            <p:spPr bwMode="auto">
              <a:xfrm>
                <a:off x="3027" y="2622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Oval 305"/>
              <p:cNvSpPr>
                <a:spLocks noChangeArrowheads="1"/>
              </p:cNvSpPr>
              <p:nvPr/>
            </p:nvSpPr>
            <p:spPr bwMode="auto">
              <a:xfrm>
                <a:off x="2988" y="2534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Oval 306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Oval 307"/>
              <p:cNvSpPr>
                <a:spLocks noChangeArrowheads="1"/>
              </p:cNvSpPr>
              <p:nvPr/>
            </p:nvSpPr>
            <p:spPr bwMode="auto">
              <a:xfrm>
                <a:off x="2930" y="2575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Oval 308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Oval 309"/>
              <p:cNvSpPr>
                <a:spLocks noChangeArrowheads="1"/>
              </p:cNvSpPr>
              <p:nvPr/>
            </p:nvSpPr>
            <p:spPr bwMode="auto">
              <a:xfrm>
                <a:off x="3028" y="2624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Oval 310"/>
              <p:cNvSpPr>
                <a:spLocks noChangeArrowheads="1"/>
              </p:cNvSpPr>
              <p:nvPr/>
            </p:nvSpPr>
            <p:spPr bwMode="auto">
              <a:xfrm>
                <a:off x="2949" y="2624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Oval 311"/>
              <p:cNvSpPr>
                <a:spLocks noChangeArrowheads="1"/>
              </p:cNvSpPr>
              <p:nvPr/>
            </p:nvSpPr>
            <p:spPr bwMode="auto">
              <a:xfrm>
                <a:off x="2949" y="2510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Oval 312"/>
              <p:cNvSpPr>
                <a:spLocks noChangeArrowheads="1"/>
              </p:cNvSpPr>
              <p:nvPr/>
            </p:nvSpPr>
            <p:spPr bwMode="auto">
              <a:xfrm>
                <a:off x="3027" y="2551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Oval 313"/>
              <p:cNvSpPr>
                <a:spLocks noChangeArrowheads="1"/>
              </p:cNvSpPr>
              <p:nvPr/>
            </p:nvSpPr>
            <p:spPr bwMode="auto">
              <a:xfrm>
                <a:off x="3145" y="2719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Oval 314"/>
              <p:cNvSpPr>
                <a:spLocks noChangeArrowheads="1"/>
              </p:cNvSpPr>
              <p:nvPr/>
            </p:nvSpPr>
            <p:spPr bwMode="auto">
              <a:xfrm>
                <a:off x="3086" y="2646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Oval 315"/>
              <p:cNvSpPr>
                <a:spLocks noChangeArrowheads="1"/>
              </p:cNvSpPr>
              <p:nvPr/>
            </p:nvSpPr>
            <p:spPr bwMode="auto">
              <a:xfrm>
                <a:off x="3006" y="3011"/>
                <a:ext cx="21" cy="2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Oval 316"/>
              <p:cNvSpPr>
                <a:spLocks noChangeArrowheads="1"/>
              </p:cNvSpPr>
              <p:nvPr/>
            </p:nvSpPr>
            <p:spPr bwMode="auto">
              <a:xfrm>
                <a:off x="3047" y="3029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Oval 317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20" cy="3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Oval 318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Oval 31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20" cy="3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Oval 320"/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20" cy="2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3" name="Group 328"/>
            <p:cNvGrpSpPr>
              <a:grpSpLocks/>
            </p:cNvGrpSpPr>
            <p:nvPr/>
          </p:nvGrpSpPr>
          <p:grpSpPr bwMode="auto">
            <a:xfrm>
              <a:off x="7200900" y="1694517"/>
              <a:ext cx="1333500" cy="1317625"/>
              <a:chOff x="547" y="1418"/>
              <a:chExt cx="2121" cy="1660"/>
            </a:xfrm>
          </p:grpSpPr>
          <p:sp>
            <p:nvSpPr>
              <p:cNvPr id="334" name="Line 329"/>
              <p:cNvSpPr>
                <a:spLocks noChangeShapeType="1"/>
              </p:cNvSpPr>
              <p:nvPr/>
            </p:nvSpPr>
            <p:spPr bwMode="auto">
              <a:xfrm>
                <a:off x="669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330"/>
              <p:cNvSpPr>
                <a:spLocks noChangeShapeType="1"/>
              </p:cNvSpPr>
              <p:nvPr/>
            </p:nvSpPr>
            <p:spPr bwMode="auto">
              <a:xfrm>
                <a:off x="980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31"/>
              <p:cNvSpPr>
                <a:spLocks noChangeShapeType="1"/>
              </p:cNvSpPr>
              <p:nvPr/>
            </p:nvSpPr>
            <p:spPr bwMode="auto">
              <a:xfrm>
                <a:off x="1291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32"/>
              <p:cNvSpPr>
                <a:spLocks noChangeShapeType="1"/>
              </p:cNvSpPr>
              <p:nvPr/>
            </p:nvSpPr>
            <p:spPr bwMode="auto">
              <a:xfrm>
                <a:off x="1602" y="3022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33"/>
              <p:cNvSpPr>
                <a:spLocks noChangeShapeType="1"/>
              </p:cNvSpPr>
              <p:nvPr/>
            </p:nvSpPr>
            <p:spPr bwMode="auto">
              <a:xfrm>
                <a:off x="1917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34"/>
              <p:cNvSpPr>
                <a:spLocks noChangeShapeType="1"/>
              </p:cNvSpPr>
              <p:nvPr/>
            </p:nvSpPr>
            <p:spPr bwMode="auto">
              <a:xfrm>
                <a:off x="2228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35"/>
              <p:cNvSpPr>
                <a:spLocks noChangeShapeType="1"/>
              </p:cNvSpPr>
              <p:nvPr/>
            </p:nvSpPr>
            <p:spPr bwMode="auto">
              <a:xfrm>
                <a:off x="2539" y="3022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36"/>
              <p:cNvSpPr>
                <a:spLocks noChangeShapeType="1"/>
              </p:cNvSpPr>
              <p:nvPr/>
            </p:nvSpPr>
            <p:spPr bwMode="auto">
              <a:xfrm flipH="1">
                <a:off x="547" y="291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37"/>
              <p:cNvSpPr>
                <a:spLocks noChangeShapeType="1"/>
              </p:cNvSpPr>
              <p:nvPr/>
            </p:nvSpPr>
            <p:spPr bwMode="auto">
              <a:xfrm flipH="1">
                <a:off x="547" y="2674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38"/>
              <p:cNvSpPr>
                <a:spLocks noChangeShapeType="1"/>
              </p:cNvSpPr>
              <p:nvPr/>
            </p:nvSpPr>
            <p:spPr bwMode="auto">
              <a:xfrm flipH="1">
                <a:off x="547" y="242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39"/>
              <p:cNvSpPr>
                <a:spLocks noChangeShapeType="1"/>
              </p:cNvSpPr>
              <p:nvPr/>
            </p:nvSpPr>
            <p:spPr bwMode="auto">
              <a:xfrm flipH="1">
                <a:off x="547" y="2184"/>
                <a:ext cx="6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40"/>
              <p:cNvSpPr>
                <a:spLocks noChangeShapeType="1"/>
              </p:cNvSpPr>
              <p:nvPr/>
            </p:nvSpPr>
            <p:spPr bwMode="auto">
              <a:xfrm flipH="1">
                <a:off x="547" y="1939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41"/>
              <p:cNvSpPr>
                <a:spLocks noChangeShapeType="1"/>
              </p:cNvSpPr>
              <p:nvPr/>
            </p:nvSpPr>
            <p:spPr bwMode="auto">
              <a:xfrm flipH="1">
                <a:off x="547" y="1694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42"/>
              <p:cNvSpPr>
                <a:spLocks noChangeShapeType="1"/>
              </p:cNvSpPr>
              <p:nvPr/>
            </p:nvSpPr>
            <p:spPr bwMode="auto">
              <a:xfrm flipH="1">
                <a:off x="547" y="1443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343"/>
              <p:cNvSpPr>
                <a:spLocks noChangeShapeType="1"/>
              </p:cNvSpPr>
              <p:nvPr/>
            </p:nvSpPr>
            <p:spPr bwMode="auto">
              <a:xfrm>
                <a:off x="646" y="3022"/>
                <a:ext cx="19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344"/>
              <p:cNvSpPr>
                <a:spLocks noChangeShapeType="1"/>
              </p:cNvSpPr>
              <p:nvPr/>
            </p:nvSpPr>
            <p:spPr bwMode="auto">
              <a:xfrm flipV="1">
                <a:off x="613" y="1443"/>
                <a:ext cx="0" cy="15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345"/>
              <p:cNvSpPr>
                <a:spLocks noChangeShapeType="1"/>
              </p:cNvSpPr>
              <p:nvPr/>
            </p:nvSpPr>
            <p:spPr bwMode="auto">
              <a:xfrm flipV="1">
                <a:off x="1600" y="1437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Line 346"/>
              <p:cNvSpPr>
                <a:spLocks noChangeShapeType="1"/>
              </p:cNvSpPr>
              <p:nvPr/>
            </p:nvSpPr>
            <p:spPr bwMode="auto">
              <a:xfrm>
                <a:off x="612" y="2183"/>
                <a:ext cx="20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2" name="Group 347"/>
              <p:cNvGrpSpPr>
                <a:grpSpLocks/>
              </p:cNvGrpSpPr>
              <p:nvPr/>
            </p:nvGrpSpPr>
            <p:grpSpPr bwMode="auto">
              <a:xfrm>
                <a:off x="1467" y="2137"/>
                <a:ext cx="827" cy="368"/>
                <a:chOff x="2763" y="2339"/>
                <a:chExt cx="1390" cy="511"/>
              </a:xfrm>
            </p:grpSpPr>
            <p:sp>
              <p:nvSpPr>
                <p:cNvPr id="396" name="Oval 348"/>
                <p:cNvSpPr>
                  <a:spLocks noChangeArrowheads="1"/>
                </p:cNvSpPr>
                <p:nvPr/>
              </p:nvSpPr>
              <p:spPr bwMode="auto">
                <a:xfrm>
                  <a:off x="3470" y="2371"/>
                  <a:ext cx="79" cy="7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349"/>
                <p:cNvSpPr>
                  <a:spLocks noChangeArrowheads="1"/>
                </p:cNvSpPr>
                <p:nvPr/>
              </p:nvSpPr>
              <p:spPr bwMode="auto">
                <a:xfrm>
                  <a:off x="3525" y="2363"/>
                  <a:ext cx="78" cy="7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350"/>
                <p:cNvSpPr>
                  <a:spLocks noChangeArrowheads="1"/>
                </p:cNvSpPr>
                <p:nvPr/>
              </p:nvSpPr>
              <p:spPr bwMode="auto">
                <a:xfrm>
                  <a:off x="4075" y="2544"/>
                  <a:ext cx="78" cy="7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351"/>
                <p:cNvSpPr>
                  <a:spLocks noChangeArrowheads="1"/>
                </p:cNvSpPr>
                <p:nvPr/>
              </p:nvSpPr>
              <p:spPr bwMode="auto">
                <a:xfrm>
                  <a:off x="3054" y="2646"/>
                  <a:ext cx="78" cy="7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352"/>
                <p:cNvSpPr>
                  <a:spLocks noChangeArrowheads="1"/>
                </p:cNvSpPr>
                <p:nvPr/>
              </p:nvSpPr>
              <p:spPr bwMode="auto">
                <a:xfrm>
                  <a:off x="3289" y="2465"/>
                  <a:ext cx="79" cy="79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353"/>
                <p:cNvSpPr>
                  <a:spLocks noChangeArrowheads="1"/>
                </p:cNvSpPr>
                <p:nvPr/>
              </p:nvSpPr>
              <p:spPr bwMode="auto">
                <a:xfrm>
                  <a:off x="3211" y="2771"/>
                  <a:ext cx="78" cy="79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354"/>
                <p:cNvSpPr>
                  <a:spLocks noChangeArrowheads="1"/>
                </p:cNvSpPr>
                <p:nvPr/>
              </p:nvSpPr>
              <p:spPr bwMode="auto">
                <a:xfrm>
                  <a:off x="2763" y="2339"/>
                  <a:ext cx="79" cy="79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355"/>
                <p:cNvSpPr>
                  <a:spLocks noChangeArrowheads="1"/>
                </p:cNvSpPr>
                <p:nvPr/>
              </p:nvSpPr>
              <p:spPr bwMode="auto">
                <a:xfrm>
                  <a:off x="3407" y="2426"/>
                  <a:ext cx="79" cy="7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3" name="Group 356"/>
              <p:cNvGrpSpPr>
                <a:grpSpLocks/>
              </p:cNvGrpSpPr>
              <p:nvPr/>
            </p:nvGrpSpPr>
            <p:grpSpPr bwMode="auto">
              <a:xfrm>
                <a:off x="636" y="1418"/>
                <a:ext cx="1831" cy="1486"/>
                <a:chOff x="1270" y="1246"/>
                <a:chExt cx="3078" cy="2066"/>
              </a:xfrm>
            </p:grpSpPr>
            <p:sp>
              <p:nvSpPr>
                <p:cNvPr id="354" name="Oval 357"/>
                <p:cNvSpPr>
                  <a:spLocks noChangeArrowheads="1"/>
                </p:cNvSpPr>
                <p:nvPr/>
              </p:nvSpPr>
              <p:spPr bwMode="auto">
                <a:xfrm>
                  <a:off x="2110" y="2958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358"/>
                <p:cNvSpPr>
                  <a:spLocks noChangeArrowheads="1"/>
                </p:cNvSpPr>
                <p:nvPr/>
              </p:nvSpPr>
              <p:spPr bwMode="auto">
                <a:xfrm>
                  <a:off x="2212" y="2699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359"/>
                <p:cNvSpPr>
                  <a:spLocks noChangeArrowheads="1"/>
                </p:cNvSpPr>
                <p:nvPr/>
              </p:nvSpPr>
              <p:spPr bwMode="auto">
                <a:xfrm>
                  <a:off x="1529" y="3147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360"/>
                <p:cNvSpPr>
                  <a:spLocks noChangeArrowheads="1"/>
                </p:cNvSpPr>
                <p:nvPr/>
              </p:nvSpPr>
              <p:spPr bwMode="auto">
                <a:xfrm>
                  <a:off x="2518" y="2620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361"/>
                <p:cNvSpPr>
                  <a:spLocks noChangeArrowheads="1"/>
                </p:cNvSpPr>
                <p:nvPr/>
              </p:nvSpPr>
              <p:spPr bwMode="auto">
                <a:xfrm>
                  <a:off x="2715" y="2683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362"/>
                <p:cNvSpPr>
                  <a:spLocks noChangeArrowheads="1"/>
                </p:cNvSpPr>
                <p:nvPr/>
              </p:nvSpPr>
              <p:spPr bwMode="auto">
                <a:xfrm>
                  <a:off x="2801" y="2542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363"/>
                <p:cNvSpPr>
                  <a:spLocks noChangeArrowheads="1"/>
                </p:cNvSpPr>
                <p:nvPr/>
              </p:nvSpPr>
              <p:spPr bwMode="auto">
                <a:xfrm>
                  <a:off x="4230" y="1529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364"/>
                <p:cNvSpPr>
                  <a:spLocks noChangeArrowheads="1"/>
                </p:cNvSpPr>
                <p:nvPr/>
              </p:nvSpPr>
              <p:spPr bwMode="auto">
                <a:xfrm>
                  <a:off x="4112" y="1246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365"/>
                <p:cNvSpPr>
                  <a:spLocks noChangeArrowheads="1"/>
                </p:cNvSpPr>
                <p:nvPr/>
              </p:nvSpPr>
              <p:spPr bwMode="auto">
                <a:xfrm>
                  <a:off x="2534" y="2809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366"/>
                <p:cNvSpPr>
                  <a:spLocks noChangeArrowheads="1"/>
                </p:cNvSpPr>
                <p:nvPr/>
              </p:nvSpPr>
              <p:spPr bwMode="auto">
                <a:xfrm>
                  <a:off x="4269" y="1772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367"/>
                <p:cNvSpPr>
                  <a:spLocks noChangeArrowheads="1"/>
                </p:cNvSpPr>
                <p:nvPr/>
              </p:nvSpPr>
              <p:spPr bwMode="auto">
                <a:xfrm>
                  <a:off x="2715" y="2526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368"/>
                <p:cNvSpPr>
                  <a:spLocks noChangeArrowheads="1"/>
                </p:cNvSpPr>
                <p:nvPr/>
              </p:nvSpPr>
              <p:spPr bwMode="auto">
                <a:xfrm>
                  <a:off x="3523" y="2000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369"/>
                <p:cNvSpPr>
                  <a:spLocks noChangeArrowheads="1"/>
                </p:cNvSpPr>
                <p:nvPr/>
              </p:nvSpPr>
              <p:spPr bwMode="auto">
                <a:xfrm>
                  <a:off x="1545" y="2990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370"/>
                <p:cNvSpPr>
                  <a:spLocks noChangeArrowheads="1"/>
                </p:cNvSpPr>
                <p:nvPr/>
              </p:nvSpPr>
              <p:spPr bwMode="auto">
                <a:xfrm>
                  <a:off x="3994" y="1749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371"/>
                <p:cNvSpPr>
                  <a:spLocks noChangeArrowheads="1"/>
                </p:cNvSpPr>
                <p:nvPr/>
              </p:nvSpPr>
              <p:spPr bwMode="auto">
                <a:xfrm>
                  <a:off x="2393" y="2565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372"/>
                <p:cNvSpPr>
                  <a:spLocks noChangeArrowheads="1"/>
                </p:cNvSpPr>
                <p:nvPr/>
              </p:nvSpPr>
              <p:spPr bwMode="auto">
                <a:xfrm>
                  <a:off x="3091" y="1984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373"/>
                <p:cNvSpPr>
                  <a:spLocks noChangeArrowheads="1"/>
                </p:cNvSpPr>
                <p:nvPr/>
              </p:nvSpPr>
              <p:spPr bwMode="auto">
                <a:xfrm>
                  <a:off x="3547" y="1662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374"/>
                <p:cNvSpPr>
                  <a:spLocks noChangeArrowheads="1"/>
                </p:cNvSpPr>
                <p:nvPr/>
              </p:nvSpPr>
              <p:spPr bwMode="auto">
                <a:xfrm>
                  <a:off x="3374" y="1670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375"/>
                <p:cNvSpPr>
                  <a:spLocks noChangeArrowheads="1"/>
                </p:cNvSpPr>
                <p:nvPr/>
              </p:nvSpPr>
              <p:spPr bwMode="auto">
                <a:xfrm>
                  <a:off x="3657" y="1976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376"/>
                <p:cNvSpPr>
                  <a:spLocks noChangeArrowheads="1"/>
                </p:cNvSpPr>
                <p:nvPr/>
              </p:nvSpPr>
              <p:spPr bwMode="auto">
                <a:xfrm>
                  <a:off x="1867" y="2613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377"/>
                <p:cNvSpPr>
                  <a:spLocks noChangeArrowheads="1"/>
                </p:cNvSpPr>
                <p:nvPr/>
              </p:nvSpPr>
              <p:spPr bwMode="auto">
                <a:xfrm>
                  <a:off x="3876" y="1662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378"/>
                <p:cNvSpPr>
                  <a:spLocks noChangeArrowheads="1"/>
                </p:cNvSpPr>
                <p:nvPr/>
              </p:nvSpPr>
              <p:spPr bwMode="auto">
                <a:xfrm>
                  <a:off x="3719" y="1906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379"/>
                <p:cNvSpPr>
                  <a:spLocks noChangeArrowheads="1"/>
                </p:cNvSpPr>
                <p:nvPr/>
              </p:nvSpPr>
              <p:spPr bwMode="auto">
                <a:xfrm>
                  <a:off x="2981" y="2071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380"/>
                <p:cNvSpPr>
                  <a:spLocks noChangeArrowheads="1"/>
                </p:cNvSpPr>
                <p:nvPr/>
              </p:nvSpPr>
              <p:spPr bwMode="auto">
                <a:xfrm>
                  <a:off x="2518" y="2542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381"/>
                <p:cNvSpPr>
                  <a:spLocks noChangeArrowheads="1"/>
                </p:cNvSpPr>
                <p:nvPr/>
              </p:nvSpPr>
              <p:spPr bwMode="auto">
                <a:xfrm>
                  <a:off x="3806" y="1984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382"/>
                <p:cNvSpPr>
                  <a:spLocks noChangeArrowheads="1"/>
                </p:cNvSpPr>
                <p:nvPr/>
              </p:nvSpPr>
              <p:spPr bwMode="auto">
                <a:xfrm>
                  <a:off x="3822" y="1890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383"/>
                <p:cNvSpPr>
                  <a:spLocks noChangeArrowheads="1"/>
                </p:cNvSpPr>
                <p:nvPr/>
              </p:nvSpPr>
              <p:spPr bwMode="auto">
                <a:xfrm>
                  <a:off x="3507" y="1796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384"/>
                <p:cNvSpPr>
                  <a:spLocks noChangeArrowheads="1"/>
                </p:cNvSpPr>
                <p:nvPr/>
              </p:nvSpPr>
              <p:spPr bwMode="auto">
                <a:xfrm>
                  <a:off x="3453" y="2236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385"/>
                <p:cNvSpPr>
                  <a:spLocks noChangeArrowheads="1"/>
                </p:cNvSpPr>
                <p:nvPr/>
              </p:nvSpPr>
              <p:spPr bwMode="auto">
                <a:xfrm>
                  <a:off x="1827" y="3139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386"/>
                <p:cNvSpPr>
                  <a:spLocks noChangeArrowheads="1"/>
                </p:cNvSpPr>
                <p:nvPr/>
              </p:nvSpPr>
              <p:spPr bwMode="auto">
                <a:xfrm>
                  <a:off x="2927" y="1992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387"/>
                <p:cNvSpPr>
                  <a:spLocks noChangeArrowheads="1"/>
                </p:cNvSpPr>
                <p:nvPr/>
              </p:nvSpPr>
              <p:spPr bwMode="auto">
                <a:xfrm>
                  <a:off x="1270" y="3005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388"/>
                <p:cNvSpPr>
                  <a:spLocks noChangeArrowheads="1"/>
                </p:cNvSpPr>
                <p:nvPr/>
              </p:nvSpPr>
              <p:spPr bwMode="auto">
                <a:xfrm>
                  <a:off x="2298" y="2267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389"/>
                <p:cNvSpPr>
                  <a:spLocks noChangeArrowheads="1"/>
                </p:cNvSpPr>
                <p:nvPr/>
              </p:nvSpPr>
              <p:spPr bwMode="auto">
                <a:xfrm>
                  <a:off x="1718" y="3233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390"/>
                <p:cNvSpPr>
                  <a:spLocks noChangeArrowheads="1"/>
                </p:cNvSpPr>
                <p:nvPr/>
              </p:nvSpPr>
              <p:spPr bwMode="auto">
                <a:xfrm>
                  <a:off x="2212" y="2754"/>
                  <a:ext cx="79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391"/>
                <p:cNvSpPr>
                  <a:spLocks noChangeArrowheads="1"/>
                </p:cNvSpPr>
                <p:nvPr/>
              </p:nvSpPr>
              <p:spPr bwMode="auto">
                <a:xfrm>
                  <a:off x="3507" y="1764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392"/>
                <p:cNvSpPr>
                  <a:spLocks noChangeArrowheads="1"/>
                </p:cNvSpPr>
                <p:nvPr/>
              </p:nvSpPr>
              <p:spPr bwMode="auto">
                <a:xfrm>
                  <a:off x="3241" y="2008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393"/>
                <p:cNvSpPr>
                  <a:spLocks noChangeArrowheads="1"/>
                </p:cNvSpPr>
                <p:nvPr/>
              </p:nvSpPr>
              <p:spPr bwMode="auto">
                <a:xfrm>
                  <a:off x="2141" y="2683"/>
                  <a:ext cx="79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394"/>
                <p:cNvSpPr>
                  <a:spLocks noChangeArrowheads="1"/>
                </p:cNvSpPr>
                <p:nvPr/>
              </p:nvSpPr>
              <p:spPr bwMode="auto">
                <a:xfrm>
                  <a:off x="2542" y="2400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395"/>
                <p:cNvSpPr>
                  <a:spLocks noChangeArrowheads="1"/>
                </p:cNvSpPr>
                <p:nvPr/>
              </p:nvSpPr>
              <p:spPr bwMode="auto">
                <a:xfrm>
                  <a:off x="2087" y="2597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396"/>
                <p:cNvSpPr>
                  <a:spLocks noChangeArrowheads="1"/>
                </p:cNvSpPr>
                <p:nvPr/>
              </p:nvSpPr>
              <p:spPr bwMode="auto">
                <a:xfrm>
                  <a:off x="2644" y="2416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397"/>
                <p:cNvSpPr>
                  <a:spLocks noChangeArrowheads="1"/>
                </p:cNvSpPr>
                <p:nvPr/>
              </p:nvSpPr>
              <p:spPr bwMode="auto">
                <a:xfrm>
                  <a:off x="1592" y="3217"/>
                  <a:ext cx="78" cy="7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398"/>
                <p:cNvSpPr>
                  <a:spLocks noChangeArrowheads="1"/>
                </p:cNvSpPr>
                <p:nvPr/>
              </p:nvSpPr>
              <p:spPr bwMode="auto">
                <a:xfrm>
                  <a:off x="2346" y="2699"/>
                  <a:ext cx="78" cy="7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" name="Group 399"/>
            <p:cNvGrpSpPr>
              <a:grpSpLocks/>
            </p:cNvGrpSpPr>
            <p:nvPr/>
          </p:nvGrpSpPr>
          <p:grpSpPr bwMode="auto">
            <a:xfrm>
              <a:off x="5562600" y="1697692"/>
              <a:ext cx="1333500" cy="1317625"/>
              <a:chOff x="3543" y="1440"/>
              <a:chExt cx="2121" cy="1660"/>
            </a:xfrm>
          </p:grpSpPr>
          <p:sp>
            <p:nvSpPr>
              <p:cNvPr id="405" name="Line 400"/>
              <p:cNvSpPr>
                <a:spLocks noChangeShapeType="1"/>
              </p:cNvSpPr>
              <p:nvPr/>
            </p:nvSpPr>
            <p:spPr bwMode="auto">
              <a:xfrm>
                <a:off x="3665" y="304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401"/>
              <p:cNvSpPr>
                <a:spLocks noChangeShapeType="1"/>
              </p:cNvSpPr>
              <p:nvPr/>
            </p:nvSpPr>
            <p:spPr bwMode="auto">
              <a:xfrm>
                <a:off x="3976" y="3044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402"/>
              <p:cNvSpPr>
                <a:spLocks noChangeShapeType="1"/>
              </p:cNvSpPr>
              <p:nvPr/>
            </p:nvSpPr>
            <p:spPr bwMode="auto">
              <a:xfrm>
                <a:off x="4287" y="3044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Line 403"/>
              <p:cNvSpPr>
                <a:spLocks noChangeShapeType="1"/>
              </p:cNvSpPr>
              <p:nvPr/>
            </p:nvSpPr>
            <p:spPr bwMode="auto">
              <a:xfrm>
                <a:off x="4598" y="3044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Line 404"/>
              <p:cNvSpPr>
                <a:spLocks noChangeShapeType="1"/>
              </p:cNvSpPr>
              <p:nvPr/>
            </p:nvSpPr>
            <p:spPr bwMode="auto">
              <a:xfrm>
                <a:off x="4913" y="304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405"/>
              <p:cNvSpPr>
                <a:spLocks noChangeShapeType="1"/>
              </p:cNvSpPr>
              <p:nvPr/>
            </p:nvSpPr>
            <p:spPr bwMode="auto">
              <a:xfrm>
                <a:off x="5224" y="304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406"/>
              <p:cNvSpPr>
                <a:spLocks noChangeShapeType="1"/>
              </p:cNvSpPr>
              <p:nvPr/>
            </p:nvSpPr>
            <p:spPr bwMode="auto">
              <a:xfrm>
                <a:off x="5535" y="304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Line 407"/>
              <p:cNvSpPr>
                <a:spLocks noChangeShapeType="1"/>
              </p:cNvSpPr>
              <p:nvPr/>
            </p:nvSpPr>
            <p:spPr bwMode="auto">
              <a:xfrm flipH="1">
                <a:off x="3543" y="2941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408"/>
              <p:cNvSpPr>
                <a:spLocks noChangeShapeType="1"/>
              </p:cNvSpPr>
              <p:nvPr/>
            </p:nvSpPr>
            <p:spPr bwMode="auto">
              <a:xfrm flipH="1">
                <a:off x="3543" y="2696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409"/>
              <p:cNvSpPr>
                <a:spLocks noChangeShapeType="1"/>
              </p:cNvSpPr>
              <p:nvPr/>
            </p:nvSpPr>
            <p:spPr bwMode="auto">
              <a:xfrm flipH="1">
                <a:off x="3543" y="2451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410"/>
              <p:cNvSpPr>
                <a:spLocks noChangeShapeType="1"/>
              </p:cNvSpPr>
              <p:nvPr/>
            </p:nvSpPr>
            <p:spPr bwMode="auto">
              <a:xfrm flipH="1">
                <a:off x="3543" y="2206"/>
                <a:ext cx="6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411"/>
              <p:cNvSpPr>
                <a:spLocks noChangeShapeType="1"/>
              </p:cNvSpPr>
              <p:nvPr/>
            </p:nvSpPr>
            <p:spPr bwMode="auto">
              <a:xfrm flipH="1">
                <a:off x="3543" y="1961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412"/>
              <p:cNvSpPr>
                <a:spLocks noChangeShapeType="1"/>
              </p:cNvSpPr>
              <p:nvPr/>
            </p:nvSpPr>
            <p:spPr bwMode="auto">
              <a:xfrm flipH="1">
                <a:off x="3543" y="1716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13"/>
              <p:cNvSpPr>
                <a:spLocks noChangeShapeType="1"/>
              </p:cNvSpPr>
              <p:nvPr/>
            </p:nvSpPr>
            <p:spPr bwMode="auto">
              <a:xfrm flipH="1">
                <a:off x="3543" y="1465"/>
                <a:ext cx="6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14"/>
              <p:cNvSpPr>
                <a:spLocks noChangeShapeType="1"/>
              </p:cNvSpPr>
              <p:nvPr/>
            </p:nvSpPr>
            <p:spPr bwMode="auto">
              <a:xfrm>
                <a:off x="3642" y="3044"/>
                <a:ext cx="19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15"/>
              <p:cNvSpPr>
                <a:spLocks noChangeShapeType="1"/>
              </p:cNvSpPr>
              <p:nvPr/>
            </p:nvSpPr>
            <p:spPr bwMode="auto">
              <a:xfrm flipV="1">
                <a:off x="3609" y="1465"/>
                <a:ext cx="0" cy="15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16"/>
              <p:cNvSpPr>
                <a:spLocks noChangeShapeType="1"/>
              </p:cNvSpPr>
              <p:nvPr/>
            </p:nvSpPr>
            <p:spPr bwMode="auto">
              <a:xfrm flipV="1">
                <a:off x="4596" y="1459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417"/>
              <p:cNvSpPr>
                <a:spLocks noChangeShapeType="1"/>
              </p:cNvSpPr>
              <p:nvPr/>
            </p:nvSpPr>
            <p:spPr bwMode="auto">
              <a:xfrm>
                <a:off x="3608" y="2205"/>
                <a:ext cx="20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Oval 418"/>
              <p:cNvSpPr>
                <a:spLocks noChangeArrowheads="1"/>
              </p:cNvSpPr>
              <p:nvPr/>
            </p:nvSpPr>
            <p:spPr bwMode="auto">
              <a:xfrm>
                <a:off x="4884" y="2182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Oval 419"/>
              <p:cNvSpPr>
                <a:spLocks noChangeArrowheads="1"/>
              </p:cNvSpPr>
              <p:nvPr/>
            </p:nvSpPr>
            <p:spPr bwMode="auto">
              <a:xfrm>
                <a:off x="4916" y="2176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Oval 420"/>
              <p:cNvSpPr>
                <a:spLocks noChangeArrowheads="1"/>
              </p:cNvSpPr>
              <p:nvPr/>
            </p:nvSpPr>
            <p:spPr bwMode="auto">
              <a:xfrm>
                <a:off x="5244" y="2307"/>
                <a:ext cx="46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Oval 421"/>
              <p:cNvSpPr>
                <a:spLocks noChangeArrowheads="1"/>
              </p:cNvSpPr>
              <p:nvPr/>
            </p:nvSpPr>
            <p:spPr bwMode="auto">
              <a:xfrm>
                <a:off x="4636" y="2380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Oval 422"/>
              <p:cNvSpPr>
                <a:spLocks noChangeArrowheads="1"/>
              </p:cNvSpPr>
              <p:nvPr/>
            </p:nvSpPr>
            <p:spPr bwMode="auto">
              <a:xfrm>
                <a:off x="4776" y="2250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423"/>
              <p:cNvSpPr>
                <a:spLocks noChangeArrowheads="1"/>
              </p:cNvSpPr>
              <p:nvPr/>
            </p:nvSpPr>
            <p:spPr bwMode="auto">
              <a:xfrm>
                <a:off x="4730" y="2470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Oval 424"/>
              <p:cNvSpPr>
                <a:spLocks noChangeArrowheads="1"/>
              </p:cNvSpPr>
              <p:nvPr/>
            </p:nvSpPr>
            <p:spPr bwMode="auto">
              <a:xfrm>
                <a:off x="4463" y="2159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Oval 425"/>
              <p:cNvSpPr>
                <a:spLocks noChangeArrowheads="1"/>
              </p:cNvSpPr>
              <p:nvPr/>
            </p:nvSpPr>
            <p:spPr bwMode="auto">
              <a:xfrm>
                <a:off x="4846" y="2222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Oval 426"/>
              <p:cNvSpPr>
                <a:spLocks noChangeArrowheads="1"/>
              </p:cNvSpPr>
              <p:nvPr/>
            </p:nvSpPr>
            <p:spPr bwMode="auto">
              <a:xfrm>
                <a:off x="4132" y="2671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Oval 427"/>
              <p:cNvSpPr>
                <a:spLocks noChangeArrowheads="1"/>
              </p:cNvSpPr>
              <p:nvPr/>
            </p:nvSpPr>
            <p:spPr bwMode="auto">
              <a:xfrm>
                <a:off x="4374" y="2428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Oval 428"/>
              <p:cNvSpPr>
                <a:spLocks noChangeArrowheads="1"/>
              </p:cNvSpPr>
              <p:nvPr/>
            </p:nvSpPr>
            <p:spPr bwMode="auto">
              <a:xfrm>
                <a:off x="4492" y="247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Oval 429"/>
              <p:cNvSpPr>
                <a:spLocks noChangeArrowheads="1"/>
              </p:cNvSpPr>
              <p:nvPr/>
            </p:nvSpPr>
            <p:spPr bwMode="auto">
              <a:xfrm>
                <a:off x="4543" y="2372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Oval 430"/>
              <p:cNvSpPr>
                <a:spLocks noChangeArrowheads="1"/>
              </p:cNvSpPr>
              <p:nvPr/>
            </p:nvSpPr>
            <p:spPr bwMode="auto">
              <a:xfrm>
                <a:off x="5393" y="164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Oval 431"/>
              <p:cNvSpPr>
                <a:spLocks noChangeArrowheads="1"/>
              </p:cNvSpPr>
              <p:nvPr/>
            </p:nvSpPr>
            <p:spPr bwMode="auto">
              <a:xfrm>
                <a:off x="5323" y="1440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Oval 432"/>
              <p:cNvSpPr>
                <a:spLocks noChangeArrowheads="1"/>
              </p:cNvSpPr>
              <p:nvPr/>
            </p:nvSpPr>
            <p:spPr bwMode="auto">
              <a:xfrm>
                <a:off x="4384" y="256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Oval 433"/>
              <p:cNvSpPr>
                <a:spLocks noChangeArrowheads="1"/>
              </p:cNvSpPr>
              <p:nvPr/>
            </p:nvSpPr>
            <p:spPr bwMode="auto">
              <a:xfrm>
                <a:off x="5416" y="1818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Oval 434"/>
              <p:cNvSpPr>
                <a:spLocks noChangeArrowheads="1"/>
              </p:cNvSpPr>
              <p:nvPr/>
            </p:nvSpPr>
            <p:spPr bwMode="auto">
              <a:xfrm>
                <a:off x="4972" y="1982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Oval 435"/>
              <p:cNvSpPr>
                <a:spLocks noChangeArrowheads="1"/>
              </p:cNvSpPr>
              <p:nvPr/>
            </p:nvSpPr>
            <p:spPr bwMode="auto">
              <a:xfrm>
                <a:off x="3796" y="269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Oval 436"/>
              <p:cNvSpPr>
                <a:spLocks noChangeArrowheads="1"/>
              </p:cNvSpPr>
              <p:nvPr/>
            </p:nvSpPr>
            <p:spPr bwMode="auto">
              <a:xfrm>
                <a:off x="5252" y="1802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Oval 437"/>
              <p:cNvSpPr>
                <a:spLocks noChangeArrowheads="1"/>
              </p:cNvSpPr>
              <p:nvPr/>
            </p:nvSpPr>
            <p:spPr bwMode="auto">
              <a:xfrm>
                <a:off x="4300" y="2389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Oval 438"/>
              <p:cNvSpPr>
                <a:spLocks noChangeArrowheads="1"/>
              </p:cNvSpPr>
              <p:nvPr/>
            </p:nvSpPr>
            <p:spPr bwMode="auto">
              <a:xfrm>
                <a:off x="4715" y="1971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Oval 439"/>
              <p:cNvSpPr>
                <a:spLocks noChangeArrowheads="1"/>
              </p:cNvSpPr>
              <p:nvPr/>
            </p:nvSpPr>
            <p:spPr bwMode="auto">
              <a:xfrm>
                <a:off x="4987" y="1739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Oval 440"/>
              <p:cNvSpPr>
                <a:spLocks noChangeArrowheads="1"/>
              </p:cNvSpPr>
              <p:nvPr/>
            </p:nvSpPr>
            <p:spPr bwMode="auto">
              <a:xfrm>
                <a:off x="4884" y="1745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Oval 441"/>
              <p:cNvSpPr>
                <a:spLocks noChangeArrowheads="1"/>
              </p:cNvSpPr>
              <p:nvPr/>
            </p:nvSpPr>
            <p:spPr bwMode="auto">
              <a:xfrm>
                <a:off x="3987" y="2423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Oval 442"/>
              <p:cNvSpPr>
                <a:spLocks noChangeArrowheads="1"/>
              </p:cNvSpPr>
              <p:nvPr/>
            </p:nvSpPr>
            <p:spPr bwMode="auto">
              <a:xfrm>
                <a:off x="5182" y="1739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Oval 443"/>
              <p:cNvSpPr>
                <a:spLocks noChangeArrowheads="1"/>
              </p:cNvSpPr>
              <p:nvPr/>
            </p:nvSpPr>
            <p:spPr bwMode="auto">
              <a:xfrm>
                <a:off x="5089" y="1915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Oval 444"/>
              <p:cNvSpPr>
                <a:spLocks noChangeArrowheads="1"/>
              </p:cNvSpPr>
              <p:nvPr/>
            </p:nvSpPr>
            <p:spPr bwMode="auto">
              <a:xfrm>
                <a:off x="5141" y="1971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Oval 445"/>
              <p:cNvSpPr>
                <a:spLocks noChangeArrowheads="1"/>
              </p:cNvSpPr>
              <p:nvPr/>
            </p:nvSpPr>
            <p:spPr bwMode="auto">
              <a:xfrm>
                <a:off x="5136" y="210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Oval 446"/>
              <p:cNvSpPr>
                <a:spLocks noChangeArrowheads="1"/>
              </p:cNvSpPr>
              <p:nvPr/>
            </p:nvSpPr>
            <p:spPr bwMode="auto">
              <a:xfrm>
                <a:off x="4931" y="2152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Oval 447"/>
              <p:cNvSpPr>
                <a:spLocks noChangeArrowheads="1"/>
              </p:cNvSpPr>
              <p:nvPr/>
            </p:nvSpPr>
            <p:spPr bwMode="auto">
              <a:xfrm>
                <a:off x="3963" y="2802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Oval 448"/>
              <p:cNvSpPr>
                <a:spLocks noChangeArrowheads="1"/>
              </p:cNvSpPr>
              <p:nvPr/>
            </p:nvSpPr>
            <p:spPr bwMode="auto">
              <a:xfrm>
                <a:off x="4618" y="1977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Oval 449"/>
              <p:cNvSpPr>
                <a:spLocks noChangeArrowheads="1"/>
              </p:cNvSpPr>
              <p:nvPr/>
            </p:nvSpPr>
            <p:spPr bwMode="auto">
              <a:xfrm>
                <a:off x="4244" y="217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Oval 450"/>
              <p:cNvSpPr>
                <a:spLocks noChangeArrowheads="1"/>
              </p:cNvSpPr>
              <p:nvPr/>
            </p:nvSpPr>
            <p:spPr bwMode="auto">
              <a:xfrm>
                <a:off x="3899" y="2869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Oval 451"/>
              <p:cNvSpPr>
                <a:spLocks noChangeArrowheads="1"/>
              </p:cNvSpPr>
              <p:nvPr/>
            </p:nvSpPr>
            <p:spPr bwMode="auto">
              <a:xfrm>
                <a:off x="4192" y="2525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Oval 452"/>
              <p:cNvSpPr>
                <a:spLocks noChangeArrowheads="1"/>
              </p:cNvSpPr>
              <p:nvPr/>
            </p:nvSpPr>
            <p:spPr bwMode="auto">
              <a:xfrm>
                <a:off x="4963" y="1813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Oval 453"/>
              <p:cNvSpPr>
                <a:spLocks noChangeArrowheads="1"/>
              </p:cNvSpPr>
              <p:nvPr/>
            </p:nvSpPr>
            <p:spPr bwMode="auto">
              <a:xfrm>
                <a:off x="4804" y="1988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Oval 454"/>
              <p:cNvSpPr>
                <a:spLocks noChangeArrowheads="1"/>
              </p:cNvSpPr>
              <p:nvPr/>
            </p:nvSpPr>
            <p:spPr bwMode="auto">
              <a:xfrm>
                <a:off x="4389" y="2270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Oval 455"/>
              <p:cNvSpPr>
                <a:spLocks noChangeArrowheads="1"/>
              </p:cNvSpPr>
              <p:nvPr/>
            </p:nvSpPr>
            <p:spPr bwMode="auto">
              <a:xfrm>
                <a:off x="4118" y="2412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Oval 456"/>
              <p:cNvSpPr>
                <a:spLocks noChangeArrowheads="1"/>
              </p:cNvSpPr>
              <p:nvPr/>
            </p:nvSpPr>
            <p:spPr bwMode="auto">
              <a:xfrm>
                <a:off x="4449" y="2282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Oval 457"/>
              <p:cNvSpPr>
                <a:spLocks noChangeArrowheads="1"/>
              </p:cNvSpPr>
              <p:nvPr/>
            </p:nvSpPr>
            <p:spPr bwMode="auto">
              <a:xfrm>
                <a:off x="3824" y="2858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Oval 458"/>
              <p:cNvSpPr>
                <a:spLocks noChangeArrowheads="1"/>
              </p:cNvSpPr>
              <p:nvPr/>
            </p:nvSpPr>
            <p:spPr bwMode="auto">
              <a:xfrm>
                <a:off x="4272" y="2485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Oval 459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Oval 460"/>
              <p:cNvSpPr>
                <a:spLocks noChangeArrowheads="1"/>
              </p:cNvSpPr>
              <p:nvPr/>
            </p:nvSpPr>
            <p:spPr bwMode="auto">
              <a:xfrm>
                <a:off x="4872" y="2304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Oval 461"/>
              <p:cNvSpPr>
                <a:spLocks noChangeArrowheads="1"/>
              </p:cNvSpPr>
              <p:nvPr/>
            </p:nvSpPr>
            <p:spPr bwMode="auto">
              <a:xfrm>
                <a:off x="4826" y="2524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Oval 462"/>
              <p:cNvSpPr>
                <a:spLocks noChangeArrowheads="1"/>
              </p:cNvSpPr>
              <p:nvPr/>
            </p:nvSpPr>
            <p:spPr bwMode="auto">
              <a:xfrm>
                <a:off x="4853" y="2476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Oval 463"/>
              <p:cNvSpPr>
                <a:spLocks noChangeArrowheads="1"/>
              </p:cNvSpPr>
              <p:nvPr/>
            </p:nvSpPr>
            <p:spPr bwMode="auto">
              <a:xfrm>
                <a:off x="4993" y="2346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Oval 464"/>
              <p:cNvSpPr>
                <a:spLocks noChangeArrowheads="1"/>
              </p:cNvSpPr>
              <p:nvPr/>
            </p:nvSpPr>
            <p:spPr bwMode="auto">
              <a:xfrm>
                <a:off x="4947" y="2566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Oval 465"/>
              <p:cNvSpPr>
                <a:spLocks noChangeArrowheads="1"/>
              </p:cNvSpPr>
              <p:nvPr/>
            </p:nvSpPr>
            <p:spPr bwMode="auto">
              <a:xfrm>
                <a:off x="4656" y="2589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Oval 466"/>
              <p:cNvSpPr>
                <a:spLocks noChangeArrowheads="1"/>
              </p:cNvSpPr>
              <p:nvPr/>
            </p:nvSpPr>
            <p:spPr bwMode="auto">
              <a:xfrm>
                <a:off x="4796" y="2459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Oval 467"/>
              <p:cNvSpPr>
                <a:spLocks noChangeArrowheads="1"/>
              </p:cNvSpPr>
              <p:nvPr/>
            </p:nvSpPr>
            <p:spPr bwMode="auto">
              <a:xfrm>
                <a:off x="4750" y="2679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Oval 468"/>
              <p:cNvSpPr>
                <a:spLocks noChangeArrowheads="1"/>
              </p:cNvSpPr>
              <p:nvPr/>
            </p:nvSpPr>
            <p:spPr bwMode="auto">
              <a:xfrm>
                <a:off x="4949" y="2386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Oval 469"/>
              <p:cNvSpPr>
                <a:spLocks noChangeArrowheads="1"/>
              </p:cNvSpPr>
              <p:nvPr/>
            </p:nvSpPr>
            <p:spPr bwMode="auto">
              <a:xfrm>
                <a:off x="5089" y="2256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Oval 470"/>
              <p:cNvSpPr>
                <a:spLocks noChangeArrowheads="1"/>
              </p:cNvSpPr>
              <p:nvPr/>
            </p:nvSpPr>
            <p:spPr bwMode="auto">
              <a:xfrm>
                <a:off x="5043" y="2476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Oval 471"/>
              <p:cNvSpPr>
                <a:spLocks noChangeArrowheads="1"/>
              </p:cNvSpPr>
              <p:nvPr/>
            </p:nvSpPr>
            <p:spPr bwMode="auto">
              <a:xfrm>
                <a:off x="4416" y="2050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Oval 472"/>
              <p:cNvSpPr>
                <a:spLocks noChangeArrowheads="1"/>
              </p:cNvSpPr>
              <p:nvPr/>
            </p:nvSpPr>
            <p:spPr bwMode="auto">
              <a:xfrm>
                <a:off x="4556" y="1920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Oval 473"/>
              <p:cNvSpPr>
                <a:spLocks noChangeArrowheads="1"/>
              </p:cNvSpPr>
              <p:nvPr/>
            </p:nvSpPr>
            <p:spPr bwMode="auto">
              <a:xfrm>
                <a:off x="4510" y="2140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Oval 474"/>
              <p:cNvSpPr>
                <a:spLocks noChangeArrowheads="1"/>
              </p:cNvSpPr>
              <p:nvPr/>
            </p:nvSpPr>
            <p:spPr bwMode="auto">
              <a:xfrm>
                <a:off x="4321" y="1883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Oval 475"/>
              <p:cNvSpPr>
                <a:spLocks noChangeArrowheads="1"/>
              </p:cNvSpPr>
              <p:nvPr/>
            </p:nvSpPr>
            <p:spPr bwMode="auto">
              <a:xfrm>
                <a:off x="4275" y="2103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Oval 476"/>
              <p:cNvSpPr>
                <a:spLocks noChangeArrowheads="1"/>
              </p:cNvSpPr>
              <p:nvPr/>
            </p:nvSpPr>
            <p:spPr bwMode="auto">
              <a:xfrm>
                <a:off x="4325" y="1906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Oval 477"/>
              <p:cNvSpPr>
                <a:spLocks noChangeArrowheads="1"/>
              </p:cNvSpPr>
              <p:nvPr/>
            </p:nvSpPr>
            <p:spPr bwMode="auto">
              <a:xfrm>
                <a:off x="4465" y="1776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Oval 478"/>
              <p:cNvSpPr>
                <a:spLocks noChangeArrowheads="1"/>
              </p:cNvSpPr>
              <p:nvPr/>
            </p:nvSpPr>
            <p:spPr bwMode="auto">
              <a:xfrm>
                <a:off x="4419" y="1996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Oval 479"/>
              <p:cNvSpPr>
                <a:spLocks noChangeArrowheads="1"/>
              </p:cNvSpPr>
              <p:nvPr/>
            </p:nvSpPr>
            <p:spPr bwMode="auto">
              <a:xfrm>
                <a:off x="4032" y="1954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Oval 480"/>
              <p:cNvSpPr>
                <a:spLocks noChangeArrowheads="1"/>
              </p:cNvSpPr>
              <p:nvPr/>
            </p:nvSpPr>
            <p:spPr bwMode="auto">
              <a:xfrm>
                <a:off x="4172" y="1824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Oval 481"/>
              <p:cNvSpPr>
                <a:spLocks noChangeArrowheads="1"/>
              </p:cNvSpPr>
              <p:nvPr/>
            </p:nvSpPr>
            <p:spPr bwMode="auto">
              <a:xfrm>
                <a:off x="4126" y="2044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Oval 482"/>
              <p:cNvSpPr>
                <a:spLocks noChangeArrowheads="1"/>
              </p:cNvSpPr>
              <p:nvPr/>
            </p:nvSpPr>
            <p:spPr bwMode="auto">
              <a:xfrm>
                <a:off x="4316" y="1728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Oval 483"/>
              <p:cNvSpPr>
                <a:spLocks noChangeArrowheads="1"/>
              </p:cNvSpPr>
              <p:nvPr/>
            </p:nvSpPr>
            <p:spPr bwMode="auto">
              <a:xfrm>
                <a:off x="4270" y="1948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Oval 484"/>
              <p:cNvSpPr>
                <a:spLocks noChangeArrowheads="1"/>
              </p:cNvSpPr>
              <p:nvPr/>
            </p:nvSpPr>
            <p:spPr bwMode="auto">
              <a:xfrm>
                <a:off x="3984" y="2050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Oval 485"/>
              <p:cNvSpPr>
                <a:spLocks noChangeArrowheads="1"/>
              </p:cNvSpPr>
              <p:nvPr/>
            </p:nvSpPr>
            <p:spPr bwMode="auto">
              <a:xfrm>
                <a:off x="4124" y="1920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Oval 486"/>
              <p:cNvSpPr>
                <a:spLocks noChangeArrowheads="1"/>
              </p:cNvSpPr>
              <p:nvPr/>
            </p:nvSpPr>
            <p:spPr bwMode="auto">
              <a:xfrm>
                <a:off x="4078" y="2140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Oval 487"/>
              <p:cNvSpPr>
                <a:spLocks noChangeArrowheads="1"/>
              </p:cNvSpPr>
              <p:nvPr/>
            </p:nvSpPr>
            <p:spPr bwMode="auto">
              <a:xfrm>
                <a:off x="4373" y="1762"/>
                <a:ext cx="47" cy="5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Oval 488"/>
              <p:cNvSpPr>
                <a:spLocks noChangeArrowheads="1"/>
              </p:cNvSpPr>
              <p:nvPr/>
            </p:nvSpPr>
            <p:spPr bwMode="auto">
              <a:xfrm>
                <a:off x="4513" y="1632"/>
                <a:ext cx="47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Oval 489"/>
              <p:cNvSpPr>
                <a:spLocks noChangeArrowheads="1"/>
              </p:cNvSpPr>
              <p:nvPr/>
            </p:nvSpPr>
            <p:spPr bwMode="auto">
              <a:xfrm>
                <a:off x="4467" y="1852"/>
                <a:ext cx="46" cy="5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Oval 490"/>
              <p:cNvSpPr>
                <a:spLocks noChangeArrowheads="1"/>
              </p:cNvSpPr>
              <p:nvPr/>
            </p:nvSpPr>
            <p:spPr bwMode="auto">
              <a:xfrm>
                <a:off x="4154" y="230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Oval 491"/>
              <p:cNvSpPr>
                <a:spLocks noChangeArrowheads="1"/>
              </p:cNvSpPr>
              <p:nvPr/>
            </p:nvSpPr>
            <p:spPr bwMode="auto">
              <a:xfrm>
                <a:off x="4262" y="2208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Oval 492"/>
              <p:cNvSpPr>
                <a:spLocks noChangeArrowheads="1"/>
              </p:cNvSpPr>
              <p:nvPr/>
            </p:nvSpPr>
            <p:spPr bwMode="auto">
              <a:xfrm>
                <a:off x="4080" y="2231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Oval 493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Oval 49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Oval 495"/>
              <p:cNvSpPr>
                <a:spLocks noChangeArrowheads="1"/>
              </p:cNvSpPr>
              <p:nvPr/>
            </p:nvSpPr>
            <p:spPr bwMode="auto">
              <a:xfrm>
                <a:off x="4288" y="2776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Oval 496"/>
              <p:cNvSpPr>
                <a:spLocks noChangeArrowheads="1"/>
              </p:cNvSpPr>
              <p:nvPr/>
            </p:nvSpPr>
            <p:spPr bwMode="auto">
              <a:xfrm>
                <a:off x="4214" y="2663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Oval 49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Oval 498"/>
              <p:cNvSpPr>
                <a:spLocks noChangeArrowheads="1"/>
              </p:cNvSpPr>
              <p:nvPr/>
            </p:nvSpPr>
            <p:spPr bwMode="auto">
              <a:xfrm>
                <a:off x="4070" y="2485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Oval 499"/>
              <p:cNvSpPr>
                <a:spLocks noChangeArrowheads="1"/>
              </p:cNvSpPr>
              <p:nvPr/>
            </p:nvSpPr>
            <p:spPr bwMode="auto">
              <a:xfrm>
                <a:off x="3962" y="2621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Oval 500"/>
              <p:cNvSpPr>
                <a:spLocks noChangeArrowheads="1"/>
              </p:cNvSpPr>
              <p:nvPr/>
            </p:nvSpPr>
            <p:spPr bwMode="auto">
              <a:xfrm>
                <a:off x="3888" y="2508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Oval 501"/>
              <p:cNvSpPr>
                <a:spLocks noChangeArrowheads="1"/>
              </p:cNvSpPr>
              <p:nvPr/>
            </p:nvSpPr>
            <p:spPr bwMode="auto">
              <a:xfrm>
                <a:off x="4042" y="2581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502"/>
              <p:cNvSpPr>
                <a:spLocks noChangeArrowheads="1"/>
              </p:cNvSpPr>
              <p:nvPr/>
            </p:nvSpPr>
            <p:spPr bwMode="auto">
              <a:xfrm>
                <a:off x="4742" y="1776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Oval 503"/>
              <p:cNvSpPr>
                <a:spLocks noChangeArrowheads="1"/>
              </p:cNvSpPr>
              <p:nvPr/>
            </p:nvSpPr>
            <p:spPr bwMode="auto">
              <a:xfrm>
                <a:off x="4668" y="1703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Oval 504"/>
              <p:cNvSpPr>
                <a:spLocks noChangeArrowheads="1"/>
              </p:cNvSpPr>
              <p:nvPr/>
            </p:nvSpPr>
            <p:spPr bwMode="auto">
              <a:xfrm>
                <a:off x="4822" y="1776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Oval 505"/>
              <p:cNvSpPr>
                <a:spLocks noChangeArrowheads="1"/>
              </p:cNvSpPr>
              <p:nvPr/>
            </p:nvSpPr>
            <p:spPr bwMode="auto">
              <a:xfrm>
                <a:off x="5186" y="1488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Oval 506"/>
              <p:cNvSpPr>
                <a:spLocks noChangeArrowheads="1"/>
              </p:cNvSpPr>
              <p:nvPr/>
            </p:nvSpPr>
            <p:spPr bwMode="auto">
              <a:xfrm>
                <a:off x="4848" y="210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Oval 507"/>
              <p:cNvSpPr>
                <a:spLocks noChangeArrowheads="1"/>
              </p:cNvSpPr>
              <p:nvPr/>
            </p:nvSpPr>
            <p:spPr bwMode="auto">
              <a:xfrm>
                <a:off x="5036" y="1573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Oval 508"/>
              <p:cNvSpPr>
                <a:spLocks noChangeArrowheads="1"/>
              </p:cNvSpPr>
              <p:nvPr/>
            </p:nvSpPr>
            <p:spPr bwMode="auto">
              <a:xfrm>
                <a:off x="5004" y="1511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Oval 509"/>
              <p:cNvSpPr>
                <a:spLocks noChangeArrowheads="1"/>
              </p:cNvSpPr>
              <p:nvPr/>
            </p:nvSpPr>
            <p:spPr bwMode="auto">
              <a:xfrm>
                <a:off x="5158" y="158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Oval 510"/>
              <p:cNvSpPr>
                <a:spLocks noChangeArrowheads="1"/>
              </p:cNvSpPr>
              <p:nvPr/>
            </p:nvSpPr>
            <p:spPr bwMode="auto">
              <a:xfrm>
                <a:off x="4838" y="1488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Oval 511"/>
              <p:cNvSpPr>
                <a:spLocks noChangeArrowheads="1"/>
              </p:cNvSpPr>
              <p:nvPr/>
            </p:nvSpPr>
            <p:spPr bwMode="auto">
              <a:xfrm>
                <a:off x="4730" y="1624"/>
                <a:ext cx="47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Oval 512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Oval 513"/>
              <p:cNvSpPr>
                <a:spLocks noChangeArrowheads="1"/>
              </p:cNvSpPr>
              <p:nvPr/>
            </p:nvSpPr>
            <p:spPr bwMode="auto">
              <a:xfrm>
                <a:off x="4810" y="1584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Oval 514"/>
              <p:cNvSpPr>
                <a:spLocks noChangeArrowheads="1"/>
              </p:cNvSpPr>
              <p:nvPr/>
            </p:nvSpPr>
            <p:spPr bwMode="auto">
              <a:xfrm>
                <a:off x="5282" y="1920"/>
                <a:ext cx="46" cy="5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Oval 515"/>
              <p:cNvSpPr>
                <a:spLocks noChangeArrowheads="1"/>
              </p:cNvSpPr>
              <p:nvPr/>
            </p:nvSpPr>
            <p:spPr bwMode="auto">
              <a:xfrm>
                <a:off x="5254" y="2016"/>
                <a:ext cx="4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1" name="Picture 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17079"/>
            <a:ext cx="8319764" cy="2074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CC6AA0F-7C2B-4E22-B89B-221D851CE7ED}" type="slidenum">
              <a:rPr lang="en-US"/>
              <a:pPr/>
              <a:t>7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150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 and strength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a linear relationship with no </a:t>
            </a:r>
            <a:r>
              <a:rPr lang="en-US" b="1" dirty="0" smtClean="0">
                <a:solidFill>
                  <a:schemeClr val="accent1"/>
                </a:solidFill>
              </a:rPr>
              <a:t>outliers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Moral … </a:t>
            </a:r>
            <a:r>
              <a:rPr lang="en-US" b="1" dirty="0" smtClean="0"/>
              <a:t>PLOT YOUR DATA!!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600200" y="2209800"/>
            <a:ext cx="2590800" cy="1600200"/>
            <a:chOff x="490" y="624"/>
            <a:chExt cx="1962" cy="126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41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19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02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490" y="182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90" y="165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90" y="148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90" y="131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90" y="114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90" y="97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90" y="80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90" y="63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86" y="1846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554" y="624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1670" y="111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322" y="129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199" y="119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496" y="98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850" y="106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74" y="78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968" y="125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18" y="175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2025" y="64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1142" y="1661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793" y="151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32"/>
          <p:cNvGrpSpPr>
            <a:grpSpLocks/>
          </p:cNvGrpSpPr>
          <p:nvPr/>
        </p:nvGrpSpPr>
        <p:grpSpPr bwMode="auto">
          <a:xfrm>
            <a:off x="4572000" y="2216150"/>
            <a:ext cx="2590800" cy="1600200"/>
            <a:chOff x="3184" y="628"/>
            <a:chExt cx="1962" cy="1266"/>
          </a:xfrm>
        </p:grpSpPr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35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213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096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>
              <a:off x="3184" y="18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H="1">
              <a:off x="3184" y="162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84" y="144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>
              <a:off x="3184" y="12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>
              <a:off x="3184" y="107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>
              <a:off x="3184" y="89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3184" y="71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3280" y="1850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V="1">
              <a:off x="3248" y="628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364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4016" y="84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4893" y="73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4190" y="73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>
              <a:off x="4544" y="64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068" y="857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3662" y="12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3312" y="17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4719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3836" y="1012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3487" y="14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34"/>
          <p:cNvGrpSpPr>
            <a:grpSpLocks/>
          </p:cNvGrpSpPr>
          <p:nvPr/>
        </p:nvGrpSpPr>
        <p:grpSpPr bwMode="auto">
          <a:xfrm>
            <a:off x="1600200" y="4038600"/>
            <a:ext cx="2590800" cy="1600200"/>
            <a:chOff x="490" y="2260"/>
            <a:chExt cx="1962" cy="1266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641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51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402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H="1">
              <a:off x="490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 flipH="1">
              <a:off x="490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 flipH="1">
              <a:off x="490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H="1">
              <a:off x="490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490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H="1">
              <a:off x="490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H="1">
              <a:off x="490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 flipH="1">
              <a:off x="490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H="1">
              <a:off x="490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587" y="3482"/>
              <a:ext cx="18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54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1670" y="307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88"/>
            <p:cNvSpPr>
              <a:spLocks noChangeArrowheads="1"/>
            </p:cNvSpPr>
            <p:nvPr/>
          </p:nvSpPr>
          <p:spPr bwMode="auto">
            <a:xfrm>
              <a:off x="1322" y="3173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89"/>
            <p:cNvSpPr>
              <a:spLocks noChangeArrowheads="1"/>
            </p:cNvSpPr>
            <p:nvPr/>
          </p:nvSpPr>
          <p:spPr bwMode="auto">
            <a:xfrm>
              <a:off x="2199" y="228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90"/>
            <p:cNvSpPr>
              <a:spLocks noChangeArrowheads="1"/>
            </p:cNvSpPr>
            <p:nvPr/>
          </p:nvSpPr>
          <p:spPr bwMode="auto">
            <a:xfrm>
              <a:off x="1496" y="312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91"/>
            <p:cNvSpPr>
              <a:spLocks noChangeArrowheads="1"/>
            </p:cNvSpPr>
            <p:nvPr/>
          </p:nvSpPr>
          <p:spPr bwMode="auto">
            <a:xfrm>
              <a:off x="1850" y="30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92"/>
            <p:cNvSpPr>
              <a:spLocks noChangeArrowheads="1"/>
            </p:cNvSpPr>
            <p:nvPr/>
          </p:nvSpPr>
          <p:spPr bwMode="auto">
            <a:xfrm>
              <a:off x="2374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968" y="3274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94"/>
            <p:cNvSpPr>
              <a:spLocks noChangeArrowheads="1"/>
            </p:cNvSpPr>
            <p:nvPr/>
          </p:nvSpPr>
          <p:spPr bwMode="auto">
            <a:xfrm>
              <a:off x="618" y="338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95"/>
            <p:cNvSpPr>
              <a:spLocks noChangeArrowheads="1"/>
            </p:cNvSpPr>
            <p:nvPr/>
          </p:nvSpPr>
          <p:spPr bwMode="auto">
            <a:xfrm>
              <a:off x="2025" y="296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96"/>
            <p:cNvSpPr>
              <a:spLocks noChangeArrowheads="1"/>
            </p:cNvSpPr>
            <p:nvPr/>
          </p:nvSpPr>
          <p:spPr bwMode="auto">
            <a:xfrm>
              <a:off x="1142" y="3226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97"/>
            <p:cNvSpPr>
              <a:spLocks noChangeArrowheads="1"/>
            </p:cNvSpPr>
            <p:nvPr/>
          </p:nvSpPr>
          <p:spPr bwMode="auto">
            <a:xfrm>
              <a:off x="793" y="332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133"/>
          <p:cNvGrpSpPr>
            <a:grpSpLocks/>
          </p:cNvGrpSpPr>
          <p:nvPr/>
        </p:nvGrpSpPr>
        <p:grpSpPr bwMode="auto">
          <a:xfrm>
            <a:off x="4572000" y="4038600"/>
            <a:ext cx="2593441" cy="1600200"/>
            <a:chOff x="3175" y="2260"/>
            <a:chExt cx="1964" cy="1266"/>
          </a:xfrm>
        </p:grpSpPr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3625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>
              <a:off x="437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>
              <a:off x="5138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H="1">
              <a:off x="3175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 flipH="1">
              <a:off x="3175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 flipH="1">
              <a:off x="3175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 flipH="1">
              <a:off x="3175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3175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4"/>
            <p:cNvSpPr>
              <a:spLocks noChangeShapeType="1"/>
            </p:cNvSpPr>
            <p:nvPr/>
          </p:nvSpPr>
          <p:spPr bwMode="auto">
            <a:xfrm flipH="1">
              <a:off x="3175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 flipH="1">
              <a:off x="3175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6"/>
            <p:cNvSpPr>
              <a:spLocks noChangeShapeType="1"/>
            </p:cNvSpPr>
            <p:nvPr/>
          </p:nvSpPr>
          <p:spPr bwMode="auto">
            <a:xfrm flipH="1">
              <a:off x="3175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17"/>
            <p:cNvSpPr>
              <a:spLocks noChangeShapeType="1"/>
            </p:cNvSpPr>
            <p:nvPr/>
          </p:nvSpPr>
          <p:spPr bwMode="auto">
            <a:xfrm flipH="1">
              <a:off x="3175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18"/>
            <p:cNvSpPr>
              <a:spLocks noChangeShapeType="1"/>
            </p:cNvSpPr>
            <p:nvPr/>
          </p:nvSpPr>
          <p:spPr bwMode="auto">
            <a:xfrm>
              <a:off x="3272" y="3482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9"/>
            <p:cNvSpPr>
              <a:spLocks noChangeShapeType="1"/>
            </p:cNvSpPr>
            <p:nvPr/>
          </p:nvSpPr>
          <p:spPr bwMode="auto">
            <a:xfrm flipV="1">
              <a:off x="3239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120"/>
            <p:cNvSpPr>
              <a:spLocks noChangeArrowheads="1"/>
            </p:cNvSpPr>
            <p:nvPr/>
          </p:nvSpPr>
          <p:spPr bwMode="auto">
            <a:xfrm>
              <a:off x="3299" y="319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121"/>
            <p:cNvSpPr>
              <a:spLocks noChangeArrowheads="1"/>
            </p:cNvSpPr>
            <p:nvPr/>
          </p:nvSpPr>
          <p:spPr bwMode="auto">
            <a:xfrm>
              <a:off x="3299" y="332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22"/>
            <p:cNvSpPr>
              <a:spLocks noChangeArrowheads="1"/>
            </p:cNvSpPr>
            <p:nvPr/>
          </p:nvSpPr>
          <p:spPr bwMode="auto">
            <a:xfrm>
              <a:off x="3299" y="303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123"/>
            <p:cNvSpPr>
              <a:spLocks noChangeArrowheads="1"/>
            </p:cNvSpPr>
            <p:nvPr/>
          </p:nvSpPr>
          <p:spPr bwMode="auto">
            <a:xfrm>
              <a:off x="3299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124"/>
            <p:cNvSpPr>
              <a:spLocks noChangeArrowheads="1"/>
            </p:cNvSpPr>
            <p:nvPr/>
          </p:nvSpPr>
          <p:spPr bwMode="auto">
            <a:xfrm>
              <a:off x="3299" y="291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125"/>
            <p:cNvSpPr>
              <a:spLocks noChangeArrowheads="1"/>
            </p:cNvSpPr>
            <p:nvPr/>
          </p:nvSpPr>
          <p:spPr bwMode="auto">
            <a:xfrm>
              <a:off x="3299" y="313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26"/>
            <p:cNvSpPr>
              <a:spLocks noChangeArrowheads="1"/>
            </p:cNvSpPr>
            <p:nvPr/>
          </p:nvSpPr>
          <p:spPr bwMode="auto">
            <a:xfrm>
              <a:off x="3299" y="340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27"/>
            <p:cNvSpPr>
              <a:spLocks noChangeArrowheads="1"/>
            </p:cNvSpPr>
            <p:nvPr/>
          </p:nvSpPr>
          <p:spPr bwMode="auto">
            <a:xfrm>
              <a:off x="3299" y="335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28"/>
            <p:cNvSpPr>
              <a:spLocks noChangeArrowheads="1"/>
            </p:cNvSpPr>
            <p:nvPr/>
          </p:nvSpPr>
          <p:spPr bwMode="auto">
            <a:xfrm>
              <a:off x="3299" y="300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29"/>
            <p:cNvSpPr>
              <a:spLocks noChangeArrowheads="1"/>
            </p:cNvSpPr>
            <p:nvPr/>
          </p:nvSpPr>
          <p:spPr bwMode="auto">
            <a:xfrm>
              <a:off x="3299" y="315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30"/>
            <p:cNvSpPr>
              <a:spLocks noChangeArrowheads="1"/>
            </p:cNvSpPr>
            <p:nvPr/>
          </p:nvSpPr>
          <p:spPr bwMode="auto">
            <a:xfrm>
              <a:off x="4963" y="231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Rectangle 135"/>
          <p:cNvSpPr>
            <a:spLocks noChangeArrowheads="1"/>
          </p:cNvSpPr>
          <p:nvPr/>
        </p:nvSpPr>
        <p:spPr bwMode="auto">
          <a:xfrm>
            <a:off x="16764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0" name="Rectangle 135"/>
          <p:cNvSpPr>
            <a:spLocks noChangeArrowheads="1"/>
          </p:cNvSpPr>
          <p:nvPr/>
        </p:nvSpPr>
        <p:spPr bwMode="auto">
          <a:xfrm>
            <a:off x="46482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1" name="Rectangle 135"/>
          <p:cNvSpPr>
            <a:spLocks noChangeArrowheads="1"/>
          </p:cNvSpPr>
          <p:nvPr/>
        </p:nvSpPr>
        <p:spPr bwMode="auto">
          <a:xfrm>
            <a:off x="46482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2" name="Rectangle 135"/>
          <p:cNvSpPr>
            <a:spLocks noChangeArrowheads="1"/>
          </p:cNvSpPr>
          <p:nvPr/>
        </p:nvSpPr>
        <p:spPr bwMode="auto">
          <a:xfrm>
            <a:off x="16764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153913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percent female kingfishers observed at different latitudes during the Christmas Bird Count, 1992.</a:t>
            </a:r>
            <a:endParaRPr lang="en-US" sz="1800" dirty="0"/>
          </a:p>
        </p:txBody>
      </p:sp>
      <p:pic>
        <p:nvPicPr>
          <p:cNvPr id="8" name="Picture 2" descr="https://secure.surveymonkey.com/_resources/3195/23163195/3b550aac-38a2-4295-b6e6-9708ede302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4038600" cy="40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71800" y="112949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= -0.673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372" y="473430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2.  Plot of the maximum temperature versus herbage yield for grassland </a:t>
            </a:r>
            <a:r>
              <a:rPr lang="en-US" sz="1800" dirty="0" err="1" smtClean="0"/>
              <a:t>headfires</a:t>
            </a:r>
            <a:r>
              <a:rPr lang="en-US" sz="1800" dirty="0" smtClean="0"/>
              <a:t> in west Texas.</a:t>
            </a:r>
            <a:endParaRPr lang="en-US" sz="1800" dirty="0"/>
          </a:p>
        </p:txBody>
      </p:sp>
      <p:pic>
        <p:nvPicPr>
          <p:cNvPr id="3074" name="Picture 2" descr="https://secure.surveymonkey.com/_resources/3195/23163195/0deb112f-549f-4ecb-baae-cb732d77c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2" y="762000"/>
            <a:ext cx="5580856" cy="38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81041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=0.798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3469</TotalTime>
  <Words>295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107 Template</vt:lpstr>
      <vt:lpstr>Bivariate EDA</vt:lpstr>
      <vt:lpstr>Bivariate EDA - Description</vt:lpstr>
      <vt:lpstr>Bivariate EDA - Description</vt:lpstr>
      <vt:lpstr>Bivariate EDA - Description</vt:lpstr>
      <vt:lpstr>Bivariate EDA - Description</vt:lpstr>
      <vt:lpstr>Correlation Coefficient</vt:lpstr>
      <vt:lpstr>Correlation Coefficient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132</cp:revision>
  <cp:lastPrinted>2014-09-24T12:21:22Z</cp:lastPrinted>
  <dcterms:created xsi:type="dcterms:W3CDTF">1999-07-29T13:14:22Z</dcterms:created>
  <dcterms:modified xsi:type="dcterms:W3CDTF">2015-11-27T18:10:50Z</dcterms:modified>
</cp:coreProperties>
</file>