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99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668" y="71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</a:t>
            </a:fld>
            <a:endParaRPr lang="en-US"/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0" y="5562600"/>
            <a:ext cx="9144000" cy="762000"/>
          </a:xfrm>
          <a:prstGeom prst="rect">
            <a:avLst/>
          </a:prstGeom>
          <a:solidFill>
            <a:srgbClr val="FFFF00">
              <a:alpha val="1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381000"/>
          </a:xfrm>
          <a:prstGeom prst="rect">
            <a:avLst/>
          </a:prstGeom>
          <a:solidFill>
            <a:srgbClr val="00FFFF">
              <a:alpha val="1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</a:t>
            </a:r>
            <a:r>
              <a:rPr lang="en-US" sz="2400" dirty="0"/>
              <a:t>State the rejection criterion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 smtClean="0"/>
              <a:t>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</a:t>
            </a:r>
            <a:r>
              <a:rPr lang="en-US" sz="2400" dirty="0" smtClean="0"/>
              <a:t>  State </a:t>
            </a:r>
            <a:r>
              <a:rPr lang="en-US" sz="2400" dirty="0"/>
              <a:t>the null &amp;</a:t>
            </a:r>
            <a:r>
              <a:rPr lang="en-US" sz="2400" dirty="0" smtClean="0"/>
              <a:t> </a:t>
            </a:r>
            <a:r>
              <a:rPr lang="en-US" sz="2400" dirty="0"/>
              <a:t>alternative </a:t>
            </a:r>
            <a:r>
              <a:rPr lang="en-US" sz="2400" dirty="0" smtClean="0"/>
              <a:t>hypotheses and define the parameter(s)</a:t>
            </a:r>
          </a:p>
          <a:p>
            <a:pPr marL="609600" indent="-609600">
              <a:buFontTx/>
              <a:buNone/>
            </a:pPr>
            <a:r>
              <a:rPr lang="en-US" sz="2400" b="1" dirty="0" smtClean="0"/>
              <a:t>3)</a:t>
            </a:r>
            <a:r>
              <a:rPr lang="en-US" sz="2400" dirty="0" smtClean="0"/>
              <a:t>  </a:t>
            </a:r>
            <a:r>
              <a:rPr lang="en-US" sz="2400" dirty="0"/>
              <a:t>Determine which test to perform – Explain!</a:t>
            </a:r>
          </a:p>
          <a:p>
            <a:pPr marL="609600" indent="-609600">
              <a:buFontTx/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</a:t>
            </a:r>
            <a:r>
              <a:rPr lang="en-US" sz="2400" dirty="0"/>
              <a:t>  Collect the </a:t>
            </a:r>
            <a:r>
              <a:rPr lang="en-US" sz="2400" dirty="0" smtClean="0"/>
              <a:t>data (address type of study and randomization)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5)</a:t>
            </a:r>
            <a:r>
              <a:rPr lang="en-US" sz="2400" dirty="0"/>
              <a:t>  Check all necessary </a:t>
            </a:r>
            <a:r>
              <a:rPr lang="en-US" sz="2400" dirty="0" smtClean="0"/>
              <a:t>assumption(s)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6)</a:t>
            </a:r>
            <a:r>
              <a:rPr lang="en-US" sz="2400" dirty="0"/>
              <a:t>  Calculate the appropriate </a:t>
            </a:r>
            <a:r>
              <a:rPr lang="en-US" sz="2400" dirty="0" smtClean="0"/>
              <a:t>statistic(s)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7)</a:t>
            </a:r>
            <a:r>
              <a:rPr lang="en-US" sz="2400" dirty="0"/>
              <a:t>  Calculate the appropriate test statistic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8)</a:t>
            </a:r>
            <a:r>
              <a:rPr lang="en-US" sz="2400" dirty="0"/>
              <a:t>  Calculate the p-value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9)</a:t>
            </a:r>
            <a:r>
              <a:rPr lang="en-US" sz="2400" dirty="0"/>
              <a:t>  State </a:t>
            </a:r>
            <a:r>
              <a:rPr lang="en-US" sz="2400" dirty="0" smtClean="0"/>
              <a:t>your rejection </a:t>
            </a:r>
            <a:r>
              <a:rPr lang="en-US" sz="2400" dirty="0"/>
              <a:t>decision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10)</a:t>
            </a:r>
            <a:r>
              <a:rPr lang="en-US" sz="2400" dirty="0"/>
              <a:t> Summarize your findings in terms of the problem 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11) 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</a:t>
            </a:r>
            <a:r>
              <a:rPr lang="en-US" sz="2400" dirty="0"/>
              <a:t>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3" grpId="0" uiExpand="1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3263</TotalTime>
  <Words>111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Times New Roman</vt:lpstr>
      <vt:lpstr>Default Design</vt:lpstr>
      <vt:lpstr>Recipe for any Hypothesis Test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178</cp:revision>
  <dcterms:created xsi:type="dcterms:W3CDTF">1999-07-28T01:00:17Z</dcterms:created>
  <dcterms:modified xsi:type="dcterms:W3CDTF">2015-12-01T15:17:08Z</dcterms:modified>
</cp:coreProperties>
</file>