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302" r:id="rId2"/>
    <p:sldId id="300" r:id="rId3"/>
    <p:sldId id="301" r:id="rId4"/>
    <p:sldId id="293" r:id="rId5"/>
    <p:sldId id="28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72" d="100"/>
          <a:sy n="72" d="100"/>
        </p:scale>
        <p:origin x="1285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Foundational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87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Quantitative</a:t>
            </a:r>
            <a:r>
              <a:rPr lang="en-US" sz="2800" dirty="0"/>
              <a:t> </a:t>
            </a:r>
            <a:r>
              <a:rPr lang="en-US" sz="2800" dirty="0" smtClean="0"/>
              <a:t>… measurements or counts</a:t>
            </a:r>
            <a:endParaRPr lang="en-US" sz="28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Categorical</a:t>
            </a:r>
            <a:r>
              <a:rPr lang="en-US" sz="2800" dirty="0"/>
              <a:t> (Qualitative</a:t>
            </a:r>
            <a:r>
              <a:rPr lang="en-US" sz="2800" dirty="0" smtClean="0"/>
              <a:t>) … </a:t>
            </a:r>
            <a:r>
              <a:rPr lang="en-US" sz="2800" dirty="0"/>
              <a:t>g</a:t>
            </a:r>
            <a:r>
              <a:rPr lang="en-US" sz="2800" dirty="0" smtClean="0"/>
              <a:t>roup membership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Quantitative</a:t>
            </a:r>
            <a:r>
              <a:rPr lang="en-US" sz="2800" dirty="0"/>
              <a:t> </a:t>
            </a:r>
            <a:r>
              <a:rPr lang="en-US" sz="2800" dirty="0" smtClean="0"/>
              <a:t>… measurements </a:t>
            </a:r>
            <a:r>
              <a:rPr lang="en-US" sz="2800" dirty="0"/>
              <a:t>or </a:t>
            </a:r>
            <a:r>
              <a:rPr lang="en-US" sz="2800" dirty="0" smtClean="0"/>
              <a:t>counts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Continuous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exists between all pairs of </a:t>
            </a:r>
            <a:r>
              <a:rPr lang="en-US" dirty="0" smtClean="0"/>
              <a:t>values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amount of rainfall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Discrete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potential value does not exist between all pairs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(but not always) counts of </a:t>
            </a:r>
            <a:r>
              <a:rPr lang="en-US" dirty="0" smtClean="0"/>
              <a:t>things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number of days that it rained</a:t>
            </a:r>
            <a:r>
              <a:rPr lang="en-US" dirty="0"/>
              <a:t> in a </a:t>
            </a:r>
            <a:r>
              <a:rPr lang="en-US" dirty="0" smtClean="0"/>
              <a:t>year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Categorical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(Qualitative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 … 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roup membership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 Types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1D48E10-8F06-4E69-86DC-E81E3E6D434E}" type="slidenum">
              <a:rPr lang="en-US"/>
              <a:pPr/>
              <a:t>4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609600"/>
          </a:xfrm>
        </p:spPr>
        <p:txBody>
          <a:bodyPr/>
          <a:lstStyle/>
          <a:p>
            <a:r>
              <a:rPr lang="en-US" sz="4000" dirty="0" smtClean="0"/>
              <a:t>Variable Types</a:t>
            </a:r>
            <a:endParaRPr 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 measurements or counts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Categorical</a:t>
            </a:r>
            <a:r>
              <a:rPr lang="en-US" sz="2800" dirty="0"/>
              <a:t> (Qualitative</a:t>
            </a:r>
            <a:r>
              <a:rPr lang="en-US" sz="2800" dirty="0" smtClean="0"/>
              <a:t>) … </a:t>
            </a:r>
            <a:r>
              <a:rPr lang="en-US" sz="2800" dirty="0"/>
              <a:t>g</a:t>
            </a:r>
            <a:r>
              <a:rPr lang="en-US" sz="2800" dirty="0" smtClean="0"/>
              <a:t>roup membership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Ordinal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a natural order exists among the </a:t>
            </a:r>
            <a:r>
              <a:rPr lang="en-US" dirty="0" smtClean="0"/>
              <a:t>categories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cloud cover (sunny, part. sunny, part. cloudy, cloudy)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Nominal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/>
              <a:t>no natural order exists among the </a:t>
            </a:r>
            <a:r>
              <a:rPr lang="en-US" dirty="0" smtClean="0"/>
              <a:t>categories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type of cloud (cumulus, cirrus,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2743200" y="4097215"/>
            <a:ext cx="1828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743200" y="2895600"/>
            <a:ext cx="1447800" cy="609600"/>
          </a:xfrm>
          <a:prstGeom prst="ellipse">
            <a:avLst/>
          </a:prstGeom>
          <a:solidFill>
            <a:srgbClr val="FF0000">
              <a:alpha val="4902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Important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029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are the possible answers for the following two question types?</a:t>
            </a:r>
          </a:p>
          <a:p>
            <a:endParaRPr lang="en-US" dirty="0"/>
          </a:p>
          <a:p>
            <a:r>
              <a:rPr lang="en-US" dirty="0" smtClean="0"/>
              <a:t>What type of variable is blah-blah-blah?</a:t>
            </a:r>
          </a:p>
          <a:p>
            <a:endParaRPr lang="en-US" dirty="0"/>
          </a:p>
          <a:p>
            <a:r>
              <a:rPr lang="en-US" dirty="0" smtClean="0"/>
              <a:t>What type of variability explains the fact that </a:t>
            </a:r>
            <a:r>
              <a:rPr lang="en-US" dirty="0" err="1" smtClean="0"/>
              <a:t>yada-yada-yada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1155</TotalTime>
  <Words>188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Default Design</vt:lpstr>
      <vt:lpstr>Foundations I</vt:lpstr>
      <vt:lpstr>Variable Types</vt:lpstr>
      <vt:lpstr>Variable Types</vt:lpstr>
      <vt:lpstr>Variable Types</vt:lpstr>
      <vt:lpstr>Important Distinction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49</cp:revision>
  <dcterms:created xsi:type="dcterms:W3CDTF">1999-07-28T01:00:17Z</dcterms:created>
  <dcterms:modified xsi:type="dcterms:W3CDTF">2017-04-30T03:22:32Z</dcterms:modified>
</cp:coreProperties>
</file>