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360" r:id="rId2"/>
    <p:sldId id="362" r:id="rId3"/>
    <p:sldId id="363" r:id="rId4"/>
    <p:sldId id="364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FFFFF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2183" autoAdjust="0"/>
  </p:normalViewPr>
  <p:slideViewPr>
    <p:cSldViewPr>
      <p:cViewPr varScale="1">
        <p:scale>
          <a:sx n="66" d="100"/>
          <a:sy n="66" d="100"/>
        </p:scale>
        <p:origin x="277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ECD32E6-665F-4762-B05D-B45728A01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7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00978D1-0D83-409B-9302-0984F7C93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D5EA004-D86D-49F0-8C74-3A89A1529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3B8F4459-C45C-4249-8BC9-5550F4C96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6531D0A2-DD48-42CD-8BAF-ED5A95031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199FD00-C5DB-4244-AA15-BC15E10B9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1DF2EAC2-0326-45D7-90D5-8B625F94B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AC7C38E5-CC1B-4993-BC5F-A6AA6DC98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8140140-4C11-489F-B739-44EAC376C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26A4204E-4973-4434-8445-9EC983385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42EC2AC8-9F71-452E-87A5-0C2DDF711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052865E-9FEF-4540-90A7-913D044CD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78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en-US"/>
              <a:t>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>
              <a:defRPr/>
            </a:pPr>
            <a:r>
              <a:rPr lang="en-US"/>
              <a:t>Slide #</a:t>
            </a:r>
            <a:fld id="{E5EF4880-D2E4-4E57-928D-CA3F70153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83E1F7F0-7C33-4FF7-BECA-09E3E8CF92C6}" type="slidenum">
              <a:rPr lang="en-US"/>
              <a:pPr/>
              <a:t>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sz="4000" dirty="0" smtClean="0"/>
              <a:t>Regression is the Most Used and Most Abused </a:t>
            </a:r>
            <a:r>
              <a:rPr lang="en-US" sz="4000" dirty="0" smtClean="0"/>
              <a:t>Technique in Statistics</a:t>
            </a:r>
            <a:endParaRPr lang="en-US" sz="4000" dirty="0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800600"/>
          </a:xfrm>
          <a:noFill/>
        </p:spPr>
        <p:txBody>
          <a:bodyPr/>
          <a:lstStyle/>
          <a:p>
            <a:r>
              <a:rPr lang="en-US" b="1" dirty="0" smtClean="0"/>
              <a:t>Assumptions: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A line</a:t>
            </a:r>
            <a:r>
              <a:rPr lang="en-US" dirty="0" smtClean="0"/>
              <a:t> adequately </a:t>
            </a:r>
            <a:r>
              <a:rPr lang="en-US" b="1" dirty="0" smtClean="0">
                <a:solidFill>
                  <a:schemeClr val="accent1"/>
                </a:solidFill>
              </a:rPr>
              <a:t>models the data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b="1" smtClean="0">
                <a:solidFill>
                  <a:schemeClr val="accent1"/>
                </a:solidFill>
              </a:rPr>
              <a:t>Homoscedasticity</a:t>
            </a:r>
            <a:r>
              <a:rPr lang="en-US" b="1" smtClean="0"/>
              <a:t> </a:t>
            </a:r>
            <a:r>
              <a:rPr lang="en-US" smtClean="0"/>
              <a:t>– same scatter of points along entire line</a:t>
            </a:r>
          </a:p>
          <a:p>
            <a:pPr lvl="1"/>
            <a:endParaRPr lang="en-US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Residuals</a:t>
            </a:r>
            <a:r>
              <a:rPr lang="en-US" dirty="0" smtClean="0"/>
              <a:t> at any given value of the explanatory variable </a:t>
            </a:r>
            <a:r>
              <a:rPr lang="en-US" b="1" dirty="0" smtClean="0">
                <a:solidFill>
                  <a:schemeClr val="accent1"/>
                </a:solidFill>
              </a:rPr>
              <a:t>are normally distributed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Residuals</a:t>
            </a:r>
            <a:r>
              <a:rPr lang="en-US" dirty="0" smtClean="0"/>
              <a:t> at any given value of the explanatory variable </a:t>
            </a:r>
            <a:r>
              <a:rPr lang="en-US" b="1" dirty="0" smtClean="0">
                <a:solidFill>
                  <a:schemeClr val="accent1"/>
                </a:solidFill>
              </a:rPr>
              <a:t>are independent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1613" y="2428875"/>
            <a:ext cx="519112" cy="1295400"/>
            <a:chOff x="127" y="1530"/>
            <a:chExt cx="327" cy="816"/>
          </a:xfrm>
        </p:grpSpPr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 rot="-5400000">
              <a:off x="-16" y="1787"/>
              <a:ext cx="6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/>
                <a:t>Intro</a:t>
              </a:r>
            </a:p>
          </p:txBody>
        </p:sp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192" y="1530"/>
              <a:ext cx="240" cy="81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1138" y="4419600"/>
            <a:ext cx="519112" cy="1752600"/>
            <a:chOff x="133" y="2784"/>
            <a:chExt cx="327" cy="1104"/>
          </a:xfrm>
        </p:grpSpPr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 rot="-5400000">
              <a:off x="-241" y="3187"/>
              <a:ext cx="10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/>
                <a:t>Advanced</a:t>
              </a:r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197" y="2784"/>
              <a:ext cx="240" cy="110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7123698B-6DB0-481F-AAA1-EBBE0B4C316B}" type="slidenum">
              <a:rPr lang="en-US"/>
              <a:pPr/>
              <a:t>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A Line Models the Data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6026150" y="329247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6881813" y="329247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7764463" y="329247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5775325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Line 7"/>
          <p:cNvSpPr>
            <a:spLocks noChangeShapeType="1"/>
          </p:cNvSpPr>
          <p:nvPr/>
        </p:nvSpPr>
        <p:spPr bwMode="auto">
          <a:xfrm>
            <a:off x="6216650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>
            <a:off x="6657975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7099300" y="319405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7546975" y="319405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>
            <a:off x="7988300" y="319405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8431213" y="319405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Rectangle 13"/>
          <p:cNvSpPr>
            <a:spLocks noChangeArrowheads="1"/>
          </p:cNvSpPr>
          <p:nvPr/>
        </p:nvSpPr>
        <p:spPr bwMode="auto">
          <a:xfrm>
            <a:off x="5287963" y="2605088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592" name="Rectangle 14"/>
          <p:cNvSpPr>
            <a:spLocks noChangeArrowheads="1"/>
          </p:cNvSpPr>
          <p:nvPr/>
        </p:nvSpPr>
        <p:spPr bwMode="auto">
          <a:xfrm>
            <a:off x="5126038" y="193675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593" name="Rectangle 15"/>
          <p:cNvSpPr>
            <a:spLocks noChangeArrowheads="1"/>
          </p:cNvSpPr>
          <p:nvPr/>
        </p:nvSpPr>
        <p:spPr bwMode="auto">
          <a:xfrm>
            <a:off x="5126038" y="12668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594" name="Line 16"/>
          <p:cNvSpPr>
            <a:spLocks noChangeShapeType="1"/>
          </p:cNvSpPr>
          <p:nvPr/>
        </p:nvSpPr>
        <p:spPr bwMode="auto">
          <a:xfrm flipH="1">
            <a:off x="5600700" y="3052763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17"/>
          <p:cNvSpPr>
            <a:spLocks noChangeShapeType="1"/>
          </p:cNvSpPr>
          <p:nvPr/>
        </p:nvSpPr>
        <p:spPr bwMode="auto">
          <a:xfrm flipH="1">
            <a:off x="5600700" y="271938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 flipH="1">
            <a:off x="5600700" y="2384425"/>
            <a:ext cx="936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19"/>
          <p:cNvSpPr>
            <a:spLocks noChangeShapeType="1"/>
          </p:cNvSpPr>
          <p:nvPr/>
        </p:nvSpPr>
        <p:spPr bwMode="auto">
          <a:xfrm flipH="1">
            <a:off x="5600700" y="2051050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20"/>
          <p:cNvSpPr>
            <a:spLocks noChangeShapeType="1"/>
          </p:cNvSpPr>
          <p:nvPr/>
        </p:nvSpPr>
        <p:spPr bwMode="auto">
          <a:xfrm flipH="1">
            <a:off x="5600700" y="171608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21"/>
          <p:cNvSpPr>
            <a:spLocks noChangeShapeType="1"/>
          </p:cNvSpPr>
          <p:nvPr/>
        </p:nvSpPr>
        <p:spPr bwMode="auto">
          <a:xfrm flipH="1">
            <a:off x="5600700" y="138271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 flipH="1">
            <a:off x="5600700" y="103981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>
            <a:off x="5741988" y="3194050"/>
            <a:ext cx="2716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 flipV="1">
            <a:off x="5694363" y="1039813"/>
            <a:ext cx="1587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03" name="Group 25"/>
          <p:cNvGrpSpPr>
            <a:grpSpLocks/>
          </p:cNvGrpSpPr>
          <p:nvPr/>
        </p:nvGrpSpPr>
        <p:grpSpPr bwMode="auto">
          <a:xfrm>
            <a:off x="5788025" y="1125538"/>
            <a:ext cx="2622550" cy="2014537"/>
            <a:chOff x="1600" y="1367"/>
            <a:chExt cx="3104" cy="2052"/>
          </a:xfrm>
        </p:grpSpPr>
        <p:sp>
          <p:nvSpPr>
            <p:cNvPr id="24842" name="Oval 26"/>
            <p:cNvSpPr>
              <a:spLocks noChangeArrowheads="1"/>
            </p:cNvSpPr>
            <p:nvPr/>
          </p:nvSpPr>
          <p:spPr bwMode="auto">
            <a:xfrm>
              <a:off x="2621" y="202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3" name="Oval 27"/>
            <p:cNvSpPr>
              <a:spLocks noChangeArrowheads="1"/>
            </p:cNvSpPr>
            <p:nvPr/>
          </p:nvSpPr>
          <p:spPr bwMode="auto">
            <a:xfrm>
              <a:off x="3960" y="26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4" name="Oval 28"/>
            <p:cNvSpPr>
              <a:spLocks noChangeArrowheads="1"/>
            </p:cNvSpPr>
            <p:nvPr/>
          </p:nvSpPr>
          <p:spPr bwMode="auto">
            <a:xfrm>
              <a:off x="3587" y="2801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5" name="Oval 29"/>
            <p:cNvSpPr>
              <a:spLocks noChangeArrowheads="1"/>
            </p:cNvSpPr>
            <p:nvPr/>
          </p:nvSpPr>
          <p:spPr bwMode="auto">
            <a:xfrm>
              <a:off x="1600" y="13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6" name="Oval 30"/>
            <p:cNvSpPr>
              <a:spLocks noChangeArrowheads="1"/>
            </p:cNvSpPr>
            <p:nvPr/>
          </p:nvSpPr>
          <p:spPr bwMode="auto">
            <a:xfrm>
              <a:off x="2289" y="174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7" name="Oval 31"/>
            <p:cNvSpPr>
              <a:spLocks noChangeArrowheads="1"/>
            </p:cNvSpPr>
            <p:nvPr/>
          </p:nvSpPr>
          <p:spPr bwMode="auto">
            <a:xfrm>
              <a:off x="3112" y="238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8" name="Oval 32"/>
            <p:cNvSpPr>
              <a:spLocks noChangeArrowheads="1"/>
            </p:cNvSpPr>
            <p:nvPr/>
          </p:nvSpPr>
          <p:spPr bwMode="auto">
            <a:xfrm>
              <a:off x="3263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9" name="Oval 33"/>
            <p:cNvSpPr>
              <a:spLocks noChangeArrowheads="1"/>
            </p:cNvSpPr>
            <p:nvPr/>
          </p:nvSpPr>
          <p:spPr bwMode="auto">
            <a:xfrm>
              <a:off x="331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0" name="Oval 34"/>
            <p:cNvSpPr>
              <a:spLocks noChangeArrowheads="1"/>
            </p:cNvSpPr>
            <p:nvPr/>
          </p:nvSpPr>
          <p:spPr bwMode="auto">
            <a:xfrm>
              <a:off x="3564" y="276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1" name="Oval 35"/>
            <p:cNvSpPr>
              <a:spLocks noChangeArrowheads="1"/>
            </p:cNvSpPr>
            <p:nvPr/>
          </p:nvSpPr>
          <p:spPr bwMode="auto">
            <a:xfrm>
              <a:off x="3239" y="213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2" name="Oval 36"/>
            <p:cNvSpPr>
              <a:spLocks noChangeArrowheads="1"/>
            </p:cNvSpPr>
            <p:nvPr/>
          </p:nvSpPr>
          <p:spPr bwMode="auto">
            <a:xfrm>
              <a:off x="3999" y="302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3" name="Oval 37"/>
            <p:cNvSpPr>
              <a:spLocks noChangeArrowheads="1"/>
            </p:cNvSpPr>
            <p:nvPr/>
          </p:nvSpPr>
          <p:spPr bwMode="auto">
            <a:xfrm>
              <a:off x="2970" y="195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4" name="Oval 38"/>
            <p:cNvSpPr>
              <a:spLocks noChangeArrowheads="1"/>
            </p:cNvSpPr>
            <p:nvPr/>
          </p:nvSpPr>
          <p:spPr bwMode="auto">
            <a:xfrm>
              <a:off x="2360" y="2111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5" name="Oval 39"/>
            <p:cNvSpPr>
              <a:spLocks noChangeArrowheads="1"/>
            </p:cNvSpPr>
            <p:nvPr/>
          </p:nvSpPr>
          <p:spPr bwMode="auto">
            <a:xfrm>
              <a:off x="3120" y="234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6" name="Oval 40"/>
            <p:cNvSpPr>
              <a:spLocks noChangeArrowheads="1"/>
            </p:cNvSpPr>
            <p:nvPr/>
          </p:nvSpPr>
          <p:spPr bwMode="auto">
            <a:xfrm>
              <a:off x="3809" y="28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7" name="Oval 41"/>
            <p:cNvSpPr>
              <a:spLocks noChangeArrowheads="1"/>
            </p:cNvSpPr>
            <p:nvPr/>
          </p:nvSpPr>
          <p:spPr bwMode="auto">
            <a:xfrm>
              <a:off x="3025" y="1802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8" name="Oval 42"/>
            <p:cNvSpPr>
              <a:spLocks noChangeArrowheads="1"/>
            </p:cNvSpPr>
            <p:nvPr/>
          </p:nvSpPr>
          <p:spPr bwMode="auto">
            <a:xfrm>
              <a:off x="4625" y="333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59" name="Oval 43"/>
            <p:cNvSpPr>
              <a:spLocks noChangeArrowheads="1"/>
            </p:cNvSpPr>
            <p:nvPr/>
          </p:nvSpPr>
          <p:spPr bwMode="auto">
            <a:xfrm>
              <a:off x="2669" y="197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0" name="Oval 44"/>
            <p:cNvSpPr>
              <a:spLocks noChangeArrowheads="1"/>
            </p:cNvSpPr>
            <p:nvPr/>
          </p:nvSpPr>
          <p:spPr bwMode="auto">
            <a:xfrm>
              <a:off x="1893" y="167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Oval 45"/>
            <p:cNvSpPr>
              <a:spLocks noChangeArrowheads="1"/>
            </p:cNvSpPr>
            <p:nvPr/>
          </p:nvSpPr>
          <p:spPr bwMode="auto">
            <a:xfrm>
              <a:off x="1734" y="14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Oval 46"/>
            <p:cNvSpPr>
              <a:spLocks noChangeArrowheads="1"/>
            </p:cNvSpPr>
            <p:nvPr/>
          </p:nvSpPr>
          <p:spPr bwMode="auto">
            <a:xfrm>
              <a:off x="4047" y="298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Oval 47"/>
            <p:cNvSpPr>
              <a:spLocks noChangeArrowheads="1"/>
            </p:cNvSpPr>
            <p:nvPr/>
          </p:nvSpPr>
          <p:spPr bwMode="auto">
            <a:xfrm>
              <a:off x="2542" y="175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4" name="Oval 48"/>
            <p:cNvSpPr>
              <a:spLocks noChangeArrowheads="1"/>
            </p:cNvSpPr>
            <p:nvPr/>
          </p:nvSpPr>
          <p:spPr bwMode="auto">
            <a:xfrm>
              <a:off x="3548" y="258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5" name="Oval 49"/>
            <p:cNvSpPr>
              <a:spLocks noChangeArrowheads="1"/>
            </p:cNvSpPr>
            <p:nvPr/>
          </p:nvSpPr>
          <p:spPr bwMode="auto">
            <a:xfrm>
              <a:off x="3603" y="257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6" name="Oval 50"/>
            <p:cNvSpPr>
              <a:spLocks noChangeArrowheads="1"/>
            </p:cNvSpPr>
            <p:nvPr/>
          </p:nvSpPr>
          <p:spPr bwMode="auto">
            <a:xfrm>
              <a:off x="3120" y="2309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7" name="Oval 51"/>
            <p:cNvSpPr>
              <a:spLocks noChangeArrowheads="1"/>
            </p:cNvSpPr>
            <p:nvPr/>
          </p:nvSpPr>
          <p:spPr bwMode="auto">
            <a:xfrm>
              <a:off x="2788" y="196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Oval 52"/>
            <p:cNvSpPr>
              <a:spLocks noChangeArrowheads="1"/>
            </p:cNvSpPr>
            <p:nvPr/>
          </p:nvSpPr>
          <p:spPr bwMode="auto">
            <a:xfrm>
              <a:off x="3176" y="231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Oval 53"/>
            <p:cNvSpPr>
              <a:spLocks noChangeArrowheads="1"/>
            </p:cNvSpPr>
            <p:nvPr/>
          </p:nvSpPr>
          <p:spPr bwMode="auto">
            <a:xfrm>
              <a:off x="3762" y="261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Oval 54"/>
            <p:cNvSpPr>
              <a:spLocks noChangeArrowheads="1"/>
            </p:cNvSpPr>
            <p:nvPr/>
          </p:nvSpPr>
          <p:spPr bwMode="auto">
            <a:xfrm>
              <a:off x="3223" y="21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Oval 55"/>
            <p:cNvSpPr>
              <a:spLocks noChangeArrowheads="1"/>
            </p:cNvSpPr>
            <p:nvPr/>
          </p:nvSpPr>
          <p:spPr bwMode="auto">
            <a:xfrm>
              <a:off x="2835" y="204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Oval 56"/>
            <p:cNvSpPr>
              <a:spLocks noChangeArrowheads="1"/>
            </p:cNvSpPr>
            <p:nvPr/>
          </p:nvSpPr>
          <p:spPr bwMode="auto">
            <a:xfrm>
              <a:off x="2273" y="161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3" name="Oval 57"/>
            <p:cNvSpPr>
              <a:spLocks noChangeArrowheads="1"/>
            </p:cNvSpPr>
            <p:nvPr/>
          </p:nvSpPr>
          <p:spPr bwMode="auto">
            <a:xfrm>
              <a:off x="3722" y="239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4" name="Oval 58"/>
            <p:cNvSpPr>
              <a:spLocks noChangeArrowheads="1"/>
            </p:cNvSpPr>
            <p:nvPr/>
          </p:nvSpPr>
          <p:spPr bwMode="auto">
            <a:xfrm>
              <a:off x="2851" y="192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5" name="Oval 59"/>
            <p:cNvSpPr>
              <a:spLocks noChangeArrowheads="1"/>
            </p:cNvSpPr>
            <p:nvPr/>
          </p:nvSpPr>
          <p:spPr bwMode="auto">
            <a:xfrm>
              <a:off x="3405" y="2721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6" name="Oval 60"/>
            <p:cNvSpPr>
              <a:spLocks noChangeArrowheads="1"/>
            </p:cNvSpPr>
            <p:nvPr/>
          </p:nvSpPr>
          <p:spPr bwMode="auto">
            <a:xfrm>
              <a:off x="2883" y="225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7" name="Oval 61"/>
            <p:cNvSpPr>
              <a:spLocks noChangeArrowheads="1"/>
            </p:cNvSpPr>
            <p:nvPr/>
          </p:nvSpPr>
          <p:spPr bwMode="auto">
            <a:xfrm>
              <a:off x="3801" y="2927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8" name="Oval 62"/>
            <p:cNvSpPr>
              <a:spLocks noChangeArrowheads="1"/>
            </p:cNvSpPr>
            <p:nvPr/>
          </p:nvSpPr>
          <p:spPr bwMode="auto">
            <a:xfrm>
              <a:off x="2297" y="164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79" name="Oval 63"/>
            <p:cNvSpPr>
              <a:spLocks noChangeArrowheads="1"/>
            </p:cNvSpPr>
            <p:nvPr/>
          </p:nvSpPr>
          <p:spPr bwMode="auto">
            <a:xfrm>
              <a:off x="3564" y="253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0" name="Oval 64"/>
            <p:cNvSpPr>
              <a:spLocks noChangeArrowheads="1"/>
            </p:cNvSpPr>
            <p:nvPr/>
          </p:nvSpPr>
          <p:spPr bwMode="auto">
            <a:xfrm>
              <a:off x="3453" y="2674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1" name="Oval 65"/>
            <p:cNvSpPr>
              <a:spLocks noChangeArrowheads="1"/>
            </p:cNvSpPr>
            <p:nvPr/>
          </p:nvSpPr>
          <p:spPr bwMode="auto">
            <a:xfrm>
              <a:off x="2225" y="185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2" name="Oval 66"/>
            <p:cNvSpPr>
              <a:spLocks noChangeArrowheads="1"/>
            </p:cNvSpPr>
            <p:nvPr/>
          </p:nvSpPr>
          <p:spPr bwMode="auto">
            <a:xfrm>
              <a:off x="3049" y="2143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3" name="Oval 67"/>
            <p:cNvSpPr>
              <a:spLocks noChangeArrowheads="1"/>
            </p:cNvSpPr>
            <p:nvPr/>
          </p:nvSpPr>
          <p:spPr bwMode="auto">
            <a:xfrm>
              <a:off x="4086" y="2912"/>
              <a:ext cx="80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4" name="Oval 68"/>
            <p:cNvSpPr>
              <a:spLocks noChangeArrowheads="1"/>
            </p:cNvSpPr>
            <p:nvPr/>
          </p:nvSpPr>
          <p:spPr bwMode="auto">
            <a:xfrm>
              <a:off x="2178" y="1588"/>
              <a:ext cx="79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5" name="Oval 69"/>
            <p:cNvSpPr>
              <a:spLocks noChangeArrowheads="1"/>
            </p:cNvSpPr>
            <p:nvPr/>
          </p:nvSpPr>
          <p:spPr bwMode="auto">
            <a:xfrm>
              <a:off x="3326" y="246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6" name="Oval 70"/>
            <p:cNvSpPr>
              <a:spLocks noChangeArrowheads="1"/>
            </p:cNvSpPr>
            <p:nvPr/>
          </p:nvSpPr>
          <p:spPr bwMode="auto">
            <a:xfrm>
              <a:off x="2368" y="17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7" name="Oval 71"/>
            <p:cNvSpPr>
              <a:spLocks noChangeArrowheads="1"/>
            </p:cNvSpPr>
            <p:nvPr/>
          </p:nvSpPr>
          <p:spPr bwMode="auto">
            <a:xfrm>
              <a:off x="3033" y="238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8" name="Oval 72"/>
            <p:cNvSpPr>
              <a:spLocks noChangeArrowheads="1"/>
            </p:cNvSpPr>
            <p:nvPr/>
          </p:nvSpPr>
          <p:spPr bwMode="auto">
            <a:xfrm>
              <a:off x="2209" y="1905"/>
              <a:ext cx="80" cy="8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89" name="Oval 73"/>
            <p:cNvSpPr>
              <a:spLocks noChangeArrowheads="1"/>
            </p:cNvSpPr>
            <p:nvPr/>
          </p:nvSpPr>
          <p:spPr bwMode="auto">
            <a:xfrm>
              <a:off x="3453" y="228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90" name="Oval 74"/>
            <p:cNvSpPr>
              <a:spLocks noChangeArrowheads="1"/>
            </p:cNvSpPr>
            <p:nvPr/>
          </p:nvSpPr>
          <p:spPr bwMode="auto">
            <a:xfrm>
              <a:off x="2487" y="2088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04" name="Rectangle 75"/>
          <p:cNvSpPr>
            <a:spLocks noChangeArrowheads="1"/>
          </p:cNvSpPr>
          <p:nvPr/>
        </p:nvSpPr>
        <p:spPr bwMode="auto">
          <a:xfrm>
            <a:off x="1524000" y="327660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05" name="Rectangle 76"/>
          <p:cNvSpPr>
            <a:spLocks noChangeArrowheads="1"/>
          </p:cNvSpPr>
          <p:nvPr/>
        </p:nvSpPr>
        <p:spPr bwMode="auto">
          <a:xfrm>
            <a:off x="2355850" y="327660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06" name="Rectangle 77"/>
          <p:cNvSpPr>
            <a:spLocks noChangeArrowheads="1"/>
          </p:cNvSpPr>
          <p:nvPr/>
        </p:nvSpPr>
        <p:spPr bwMode="auto">
          <a:xfrm>
            <a:off x="3211513" y="327660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07" name="Line 78"/>
          <p:cNvSpPr>
            <a:spLocks noChangeShapeType="1"/>
          </p:cNvSpPr>
          <p:nvPr/>
        </p:nvSpPr>
        <p:spPr bwMode="auto">
          <a:xfrm>
            <a:off x="1249363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8" name="Line 79"/>
          <p:cNvSpPr>
            <a:spLocks noChangeShapeType="1"/>
          </p:cNvSpPr>
          <p:nvPr/>
        </p:nvSpPr>
        <p:spPr bwMode="auto">
          <a:xfrm>
            <a:off x="1676400" y="31781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9" name="Line 80"/>
          <p:cNvSpPr>
            <a:spLocks noChangeShapeType="1"/>
          </p:cNvSpPr>
          <p:nvPr/>
        </p:nvSpPr>
        <p:spPr bwMode="auto">
          <a:xfrm>
            <a:off x="2105025" y="31781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0" name="Line 81"/>
          <p:cNvSpPr>
            <a:spLocks noChangeShapeType="1"/>
          </p:cNvSpPr>
          <p:nvPr/>
        </p:nvSpPr>
        <p:spPr bwMode="auto">
          <a:xfrm>
            <a:off x="2533650" y="31781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1" name="Line 82"/>
          <p:cNvSpPr>
            <a:spLocks noChangeShapeType="1"/>
          </p:cNvSpPr>
          <p:nvPr/>
        </p:nvSpPr>
        <p:spPr bwMode="auto">
          <a:xfrm>
            <a:off x="2968625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83"/>
          <p:cNvSpPr>
            <a:spLocks noChangeShapeType="1"/>
          </p:cNvSpPr>
          <p:nvPr/>
        </p:nvSpPr>
        <p:spPr bwMode="auto">
          <a:xfrm>
            <a:off x="3397250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3" name="Line 84"/>
          <p:cNvSpPr>
            <a:spLocks noChangeShapeType="1"/>
          </p:cNvSpPr>
          <p:nvPr/>
        </p:nvSpPr>
        <p:spPr bwMode="auto">
          <a:xfrm>
            <a:off x="3825875" y="31781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4" name="Rectangle 85"/>
          <p:cNvSpPr>
            <a:spLocks noChangeArrowheads="1"/>
          </p:cNvSpPr>
          <p:nvPr/>
        </p:nvSpPr>
        <p:spPr bwMode="auto">
          <a:xfrm>
            <a:off x="752475" y="254635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15" name="Rectangle 86"/>
          <p:cNvSpPr>
            <a:spLocks noChangeArrowheads="1"/>
          </p:cNvSpPr>
          <p:nvPr/>
        </p:nvSpPr>
        <p:spPr bwMode="auto">
          <a:xfrm>
            <a:off x="609600" y="187801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16" name="Rectangle 87"/>
          <p:cNvSpPr>
            <a:spLocks noChangeArrowheads="1"/>
          </p:cNvSpPr>
          <p:nvPr/>
        </p:nvSpPr>
        <p:spPr bwMode="auto">
          <a:xfrm>
            <a:off x="609600" y="120808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17" name="Line 88"/>
          <p:cNvSpPr>
            <a:spLocks noChangeShapeType="1"/>
          </p:cNvSpPr>
          <p:nvPr/>
        </p:nvSpPr>
        <p:spPr bwMode="auto">
          <a:xfrm flipH="1">
            <a:off x="1079500" y="303688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8" name="Line 89"/>
          <p:cNvSpPr>
            <a:spLocks noChangeShapeType="1"/>
          </p:cNvSpPr>
          <p:nvPr/>
        </p:nvSpPr>
        <p:spPr bwMode="auto">
          <a:xfrm flipH="1">
            <a:off x="1079500" y="27035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9" name="Line 90"/>
          <p:cNvSpPr>
            <a:spLocks noChangeShapeType="1"/>
          </p:cNvSpPr>
          <p:nvPr/>
        </p:nvSpPr>
        <p:spPr bwMode="auto">
          <a:xfrm flipH="1">
            <a:off x="1079500" y="236855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0" name="Line 91"/>
          <p:cNvSpPr>
            <a:spLocks noChangeShapeType="1"/>
          </p:cNvSpPr>
          <p:nvPr/>
        </p:nvSpPr>
        <p:spPr bwMode="auto">
          <a:xfrm flipH="1">
            <a:off x="1079500" y="2035175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1" name="Line 92"/>
          <p:cNvSpPr>
            <a:spLocks noChangeShapeType="1"/>
          </p:cNvSpPr>
          <p:nvPr/>
        </p:nvSpPr>
        <p:spPr bwMode="auto">
          <a:xfrm flipH="1">
            <a:off x="1079500" y="17002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2" name="Line 93"/>
          <p:cNvSpPr>
            <a:spLocks noChangeShapeType="1"/>
          </p:cNvSpPr>
          <p:nvPr/>
        </p:nvSpPr>
        <p:spPr bwMode="auto">
          <a:xfrm flipH="1">
            <a:off x="1079500" y="13668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3" name="Line 94"/>
          <p:cNvSpPr>
            <a:spLocks noChangeShapeType="1"/>
          </p:cNvSpPr>
          <p:nvPr/>
        </p:nvSpPr>
        <p:spPr bwMode="auto">
          <a:xfrm flipH="1">
            <a:off x="1079500" y="10239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95"/>
          <p:cNvSpPr>
            <a:spLocks noChangeShapeType="1"/>
          </p:cNvSpPr>
          <p:nvPr/>
        </p:nvSpPr>
        <p:spPr bwMode="auto">
          <a:xfrm>
            <a:off x="1216025" y="31781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5" name="Line 96"/>
          <p:cNvSpPr>
            <a:spLocks noChangeShapeType="1"/>
          </p:cNvSpPr>
          <p:nvPr/>
        </p:nvSpPr>
        <p:spPr bwMode="auto">
          <a:xfrm flipV="1">
            <a:off x="1171575" y="1023938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26" name="Group 97"/>
          <p:cNvGrpSpPr>
            <a:grpSpLocks/>
          </p:cNvGrpSpPr>
          <p:nvPr/>
        </p:nvGrpSpPr>
        <p:grpSpPr bwMode="auto">
          <a:xfrm>
            <a:off x="1204913" y="990600"/>
            <a:ext cx="2522537" cy="2028825"/>
            <a:chOff x="1353" y="1393"/>
            <a:chExt cx="3078" cy="2066"/>
          </a:xfrm>
        </p:grpSpPr>
        <p:sp>
          <p:nvSpPr>
            <p:cNvPr id="24792" name="Oval 98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3" name="Oval 99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4" name="Oval 100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Oval 101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6" name="Oval 102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7" name="Oval 103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Oval 104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9" name="Oval 105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Oval 106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1" name="Oval 107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Oval 108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3" name="Oval 109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Oval 110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5" name="Oval 111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6" name="Oval 112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Oval 113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Oval 114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Oval 115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0" name="Oval 116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Oval 117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2" name="Oval 118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Oval 119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Oval 120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Oval 121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6" name="Oval 122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Oval 123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8" name="Oval 124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19" name="Oval 125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Oval 126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1" name="Oval 127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Oval 128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3" name="Oval 129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Oval 130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Oval 131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Oval 132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Oval 133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Oval 134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Oval 135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Oval 136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Oval 137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Oval 138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Oval 139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Oval 140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Oval 141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Oval 142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7" name="Oval 143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8" name="Oval 144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39" name="Oval 145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0" name="Oval 146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41" name="Oval 147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7" name="Group 148"/>
          <p:cNvGrpSpPr>
            <a:grpSpLocks/>
          </p:cNvGrpSpPr>
          <p:nvPr/>
        </p:nvGrpSpPr>
        <p:grpSpPr bwMode="auto">
          <a:xfrm>
            <a:off x="1295400" y="3929063"/>
            <a:ext cx="2362200" cy="1914525"/>
            <a:chOff x="838" y="1611"/>
            <a:chExt cx="1488" cy="1206"/>
          </a:xfrm>
        </p:grpSpPr>
        <p:sp>
          <p:nvSpPr>
            <p:cNvPr id="24752" name="Oval 149"/>
            <p:cNvSpPr>
              <a:spLocks noChangeArrowheads="1"/>
            </p:cNvSpPr>
            <p:nvPr/>
          </p:nvSpPr>
          <p:spPr bwMode="auto">
            <a:xfrm>
              <a:off x="2038" y="220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Oval 150"/>
            <p:cNvSpPr>
              <a:spLocks noChangeArrowheads="1"/>
            </p:cNvSpPr>
            <p:nvPr/>
          </p:nvSpPr>
          <p:spPr bwMode="auto">
            <a:xfrm>
              <a:off x="1950" y="2332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Oval 151"/>
            <p:cNvSpPr>
              <a:spLocks noChangeArrowheads="1"/>
            </p:cNvSpPr>
            <p:nvPr/>
          </p:nvSpPr>
          <p:spPr bwMode="auto">
            <a:xfrm>
              <a:off x="1837" y="2378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5" name="Oval 152"/>
            <p:cNvSpPr>
              <a:spLocks noChangeArrowheads="1"/>
            </p:cNvSpPr>
            <p:nvPr/>
          </p:nvSpPr>
          <p:spPr bwMode="auto">
            <a:xfrm>
              <a:off x="2007" y="235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6" name="Oval 153"/>
            <p:cNvSpPr>
              <a:spLocks noChangeArrowheads="1"/>
            </p:cNvSpPr>
            <p:nvPr/>
          </p:nvSpPr>
          <p:spPr bwMode="auto">
            <a:xfrm>
              <a:off x="1886" y="220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Oval 154"/>
            <p:cNvSpPr>
              <a:spLocks noChangeArrowheads="1"/>
            </p:cNvSpPr>
            <p:nvPr/>
          </p:nvSpPr>
          <p:spPr bwMode="auto">
            <a:xfrm>
              <a:off x="1806" y="25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Oval 155"/>
            <p:cNvSpPr>
              <a:spLocks noChangeArrowheads="1"/>
            </p:cNvSpPr>
            <p:nvPr/>
          </p:nvSpPr>
          <p:spPr bwMode="auto">
            <a:xfrm>
              <a:off x="2247" y="198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Oval 156"/>
            <p:cNvSpPr>
              <a:spLocks noChangeArrowheads="1"/>
            </p:cNvSpPr>
            <p:nvPr/>
          </p:nvSpPr>
          <p:spPr bwMode="auto">
            <a:xfrm>
              <a:off x="1704" y="2487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Oval 157"/>
            <p:cNvSpPr>
              <a:spLocks noChangeArrowheads="1"/>
            </p:cNvSpPr>
            <p:nvPr/>
          </p:nvSpPr>
          <p:spPr bwMode="auto">
            <a:xfrm>
              <a:off x="2140" y="219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Oval 158"/>
            <p:cNvSpPr>
              <a:spLocks noChangeArrowheads="1"/>
            </p:cNvSpPr>
            <p:nvPr/>
          </p:nvSpPr>
          <p:spPr bwMode="auto">
            <a:xfrm>
              <a:off x="1928" y="251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Oval 159"/>
            <p:cNvSpPr>
              <a:spLocks noChangeArrowheads="1"/>
            </p:cNvSpPr>
            <p:nvPr/>
          </p:nvSpPr>
          <p:spPr bwMode="auto">
            <a:xfrm>
              <a:off x="1852" y="244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Oval 160"/>
            <p:cNvSpPr>
              <a:spLocks noChangeArrowheads="1"/>
            </p:cNvSpPr>
            <p:nvPr/>
          </p:nvSpPr>
          <p:spPr bwMode="auto">
            <a:xfrm>
              <a:off x="1677" y="2624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Oval 161"/>
            <p:cNvSpPr>
              <a:spLocks noChangeArrowheads="1"/>
            </p:cNvSpPr>
            <p:nvPr/>
          </p:nvSpPr>
          <p:spPr bwMode="auto">
            <a:xfrm>
              <a:off x="1803" y="2497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Oval 162"/>
            <p:cNvSpPr>
              <a:spLocks noChangeArrowheads="1"/>
            </p:cNvSpPr>
            <p:nvPr/>
          </p:nvSpPr>
          <p:spPr bwMode="auto">
            <a:xfrm>
              <a:off x="1890" y="231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Oval 163"/>
            <p:cNvSpPr>
              <a:spLocks noChangeArrowheads="1"/>
            </p:cNvSpPr>
            <p:nvPr/>
          </p:nvSpPr>
          <p:spPr bwMode="auto">
            <a:xfrm>
              <a:off x="1803" y="246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Oval 164"/>
            <p:cNvSpPr>
              <a:spLocks noChangeArrowheads="1"/>
            </p:cNvSpPr>
            <p:nvPr/>
          </p:nvSpPr>
          <p:spPr bwMode="auto">
            <a:xfrm>
              <a:off x="1772" y="25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Oval 165"/>
            <p:cNvSpPr>
              <a:spLocks noChangeArrowheads="1"/>
            </p:cNvSpPr>
            <p:nvPr/>
          </p:nvSpPr>
          <p:spPr bwMode="auto">
            <a:xfrm>
              <a:off x="1498" y="268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Oval 166"/>
            <p:cNvSpPr>
              <a:spLocks noChangeArrowheads="1"/>
            </p:cNvSpPr>
            <p:nvPr/>
          </p:nvSpPr>
          <p:spPr bwMode="auto">
            <a:xfrm>
              <a:off x="1859" y="2397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0" name="Oval 167"/>
            <p:cNvSpPr>
              <a:spLocks noChangeArrowheads="1"/>
            </p:cNvSpPr>
            <p:nvPr/>
          </p:nvSpPr>
          <p:spPr bwMode="auto">
            <a:xfrm>
              <a:off x="2288" y="1611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Oval 168"/>
            <p:cNvSpPr>
              <a:spLocks noChangeArrowheads="1"/>
            </p:cNvSpPr>
            <p:nvPr/>
          </p:nvSpPr>
          <p:spPr bwMode="auto">
            <a:xfrm>
              <a:off x="2023" y="235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Oval 169"/>
            <p:cNvSpPr>
              <a:spLocks noChangeArrowheads="1"/>
            </p:cNvSpPr>
            <p:nvPr/>
          </p:nvSpPr>
          <p:spPr bwMode="auto">
            <a:xfrm>
              <a:off x="1730" y="2581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Oval 170"/>
            <p:cNvSpPr>
              <a:spLocks noChangeArrowheads="1"/>
            </p:cNvSpPr>
            <p:nvPr/>
          </p:nvSpPr>
          <p:spPr bwMode="auto">
            <a:xfrm>
              <a:off x="2106" y="227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Oval 171"/>
            <p:cNvSpPr>
              <a:spLocks noChangeArrowheads="1"/>
            </p:cNvSpPr>
            <p:nvPr/>
          </p:nvSpPr>
          <p:spPr bwMode="auto">
            <a:xfrm>
              <a:off x="1354" y="2769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Oval 172"/>
            <p:cNvSpPr>
              <a:spLocks noChangeArrowheads="1"/>
            </p:cNvSpPr>
            <p:nvPr/>
          </p:nvSpPr>
          <p:spPr bwMode="auto">
            <a:xfrm>
              <a:off x="2012" y="228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Oval 173"/>
            <p:cNvSpPr>
              <a:spLocks noChangeArrowheads="1"/>
            </p:cNvSpPr>
            <p:nvPr/>
          </p:nvSpPr>
          <p:spPr bwMode="auto">
            <a:xfrm>
              <a:off x="2140" y="2054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Oval 174"/>
            <p:cNvSpPr>
              <a:spLocks noChangeArrowheads="1"/>
            </p:cNvSpPr>
            <p:nvPr/>
          </p:nvSpPr>
          <p:spPr bwMode="auto">
            <a:xfrm>
              <a:off x="838" y="2689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8" name="Oval 175"/>
            <p:cNvSpPr>
              <a:spLocks noChangeArrowheads="1"/>
            </p:cNvSpPr>
            <p:nvPr/>
          </p:nvSpPr>
          <p:spPr bwMode="auto">
            <a:xfrm>
              <a:off x="2167" y="206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9" name="Oval 176"/>
            <p:cNvSpPr>
              <a:spLocks noChangeArrowheads="1"/>
            </p:cNvSpPr>
            <p:nvPr/>
          </p:nvSpPr>
          <p:spPr bwMode="auto">
            <a:xfrm>
              <a:off x="1897" y="2463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Oval 177"/>
            <p:cNvSpPr>
              <a:spLocks noChangeArrowheads="1"/>
            </p:cNvSpPr>
            <p:nvPr/>
          </p:nvSpPr>
          <p:spPr bwMode="auto">
            <a:xfrm>
              <a:off x="1874" y="2444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" name="Oval 178"/>
            <p:cNvSpPr>
              <a:spLocks noChangeArrowheads="1"/>
            </p:cNvSpPr>
            <p:nvPr/>
          </p:nvSpPr>
          <p:spPr bwMode="auto">
            <a:xfrm>
              <a:off x="1765" y="243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" name="Oval 179"/>
            <p:cNvSpPr>
              <a:spLocks noChangeArrowheads="1"/>
            </p:cNvSpPr>
            <p:nvPr/>
          </p:nvSpPr>
          <p:spPr bwMode="auto">
            <a:xfrm>
              <a:off x="1616" y="264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Oval 180"/>
            <p:cNvSpPr>
              <a:spLocks noChangeArrowheads="1"/>
            </p:cNvSpPr>
            <p:nvPr/>
          </p:nvSpPr>
          <p:spPr bwMode="auto">
            <a:xfrm>
              <a:off x="1928" y="2412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4" name="Oval 181"/>
            <p:cNvSpPr>
              <a:spLocks noChangeArrowheads="1"/>
            </p:cNvSpPr>
            <p:nvPr/>
          </p:nvSpPr>
          <p:spPr bwMode="auto">
            <a:xfrm>
              <a:off x="1733" y="2520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5" name="Oval 182"/>
            <p:cNvSpPr>
              <a:spLocks noChangeArrowheads="1"/>
            </p:cNvSpPr>
            <p:nvPr/>
          </p:nvSpPr>
          <p:spPr bwMode="auto">
            <a:xfrm>
              <a:off x="1722" y="2497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Oval 183"/>
            <p:cNvSpPr>
              <a:spLocks noChangeArrowheads="1"/>
            </p:cNvSpPr>
            <p:nvPr/>
          </p:nvSpPr>
          <p:spPr bwMode="auto">
            <a:xfrm>
              <a:off x="1936" y="2449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7" name="Oval 184"/>
            <p:cNvSpPr>
              <a:spLocks noChangeArrowheads="1"/>
            </p:cNvSpPr>
            <p:nvPr/>
          </p:nvSpPr>
          <p:spPr bwMode="auto">
            <a:xfrm>
              <a:off x="1556" y="2572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8" name="Oval 185"/>
            <p:cNvSpPr>
              <a:spLocks noChangeArrowheads="1"/>
            </p:cNvSpPr>
            <p:nvPr/>
          </p:nvSpPr>
          <p:spPr bwMode="auto">
            <a:xfrm>
              <a:off x="1931" y="229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Oval 186"/>
            <p:cNvSpPr>
              <a:spLocks noChangeArrowheads="1"/>
            </p:cNvSpPr>
            <p:nvPr/>
          </p:nvSpPr>
          <p:spPr bwMode="auto">
            <a:xfrm>
              <a:off x="2171" y="2124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0" name="Oval 187"/>
            <p:cNvSpPr>
              <a:spLocks noChangeArrowheads="1"/>
            </p:cNvSpPr>
            <p:nvPr/>
          </p:nvSpPr>
          <p:spPr bwMode="auto">
            <a:xfrm>
              <a:off x="1832" y="2553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91" name="Oval 188"/>
            <p:cNvSpPr>
              <a:spLocks noChangeArrowheads="1"/>
            </p:cNvSpPr>
            <p:nvPr/>
          </p:nvSpPr>
          <p:spPr bwMode="auto">
            <a:xfrm>
              <a:off x="1761" y="253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28" name="Rectangle 189"/>
          <p:cNvSpPr>
            <a:spLocks noChangeArrowheads="1"/>
          </p:cNvSpPr>
          <p:nvPr/>
        </p:nvSpPr>
        <p:spPr bwMode="auto">
          <a:xfrm>
            <a:off x="1524000" y="6138863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29" name="Rectangle 190"/>
          <p:cNvSpPr>
            <a:spLocks noChangeArrowheads="1"/>
          </p:cNvSpPr>
          <p:nvPr/>
        </p:nvSpPr>
        <p:spPr bwMode="auto">
          <a:xfrm>
            <a:off x="2355850" y="613886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30" name="Rectangle 191"/>
          <p:cNvSpPr>
            <a:spLocks noChangeArrowheads="1"/>
          </p:cNvSpPr>
          <p:nvPr/>
        </p:nvSpPr>
        <p:spPr bwMode="auto">
          <a:xfrm>
            <a:off x="3211513" y="6138863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31" name="Line 192"/>
          <p:cNvSpPr>
            <a:spLocks noChangeShapeType="1"/>
          </p:cNvSpPr>
          <p:nvPr/>
        </p:nvSpPr>
        <p:spPr bwMode="auto">
          <a:xfrm>
            <a:off x="1249363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2" name="Line 193"/>
          <p:cNvSpPr>
            <a:spLocks noChangeShapeType="1"/>
          </p:cNvSpPr>
          <p:nvPr/>
        </p:nvSpPr>
        <p:spPr bwMode="auto">
          <a:xfrm>
            <a:off x="1676400" y="6040438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3" name="Line 194"/>
          <p:cNvSpPr>
            <a:spLocks noChangeShapeType="1"/>
          </p:cNvSpPr>
          <p:nvPr/>
        </p:nvSpPr>
        <p:spPr bwMode="auto">
          <a:xfrm>
            <a:off x="2105025" y="6040438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4" name="Line 195"/>
          <p:cNvSpPr>
            <a:spLocks noChangeShapeType="1"/>
          </p:cNvSpPr>
          <p:nvPr/>
        </p:nvSpPr>
        <p:spPr bwMode="auto">
          <a:xfrm>
            <a:off x="2533650" y="6040438"/>
            <a:ext cx="1588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Line 196"/>
          <p:cNvSpPr>
            <a:spLocks noChangeShapeType="1"/>
          </p:cNvSpPr>
          <p:nvPr/>
        </p:nvSpPr>
        <p:spPr bwMode="auto">
          <a:xfrm>
            <a:off x="2968625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Line 197"/>
          <p:cNvSpPr>
            <a:spLocks noChangeShapeType="1"/>
          </p:cNvSpPr>
          <p:nvPr/>
        </p:nvSpPr>
        <p:spPr bwMode="auto">
          <a:xfrm>
            <a:off x="3397250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Line 198"/>
          <p:cNvSpPr>
            <a:spLocks noChangeShapeType="1"/>
          </p:cNvSpPr>
          <p:nvPr/>
        </p:nvSpPr>
        <p:spPr bwMode="auto">
          <a:xfrm>
            <a:off x="3825875" y="6040438"/>
            <a:ext cx="0" cy="77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Rectangle 199"/>
          <p:cNvSpPr>
            <a:spLocks noChangeArrowheads="1"/>
          </p:cNvSpPr>
          <p:nvPr/>
        </p:nvSpPr>
        <p:spPr bwMode="auto">
          <a:xfrm>
            <a:off x="752475" y="5408613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39" name="Rectangle 200"/>
          <p:cNvSpPr>
            <a:spLocks noChangeArrowheads="1"/>
          </p:cNvSpPr>
          <p:nvPr/>
        </p:nvSpPr>
        <p:spPr bwMode="auto">
          <a:xfrm>
            <a:off x="609600" y="4740275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40" name="Rectangle 201"/>
          <p:cNvSpPr>
            <a:spLocks noChangeArrowheads="1"/>
          </p:cNvSpPr>
          <p:nvPr/>
        </p:nvSpPr>
        <p:spPr bwMode="auto">
          <a:xfrm>
            <a:off x="609600" y="407035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41" name="Line 202"/>
          <p:cNvSpPr>
            <a:spLocks noChangeShapeType="1"/>
          </p:cNvSpPr>
          <p:nvPr/>
        </p:nvSpPr>
        <p:spPr bwMode="auto">
          <a:xfrm flipH="1">
            <a:off x="1079500" y="589915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Line 203"/>
          <p:cNvSpPr>
            <a:spLocks noChangeShapeType="1"/>
          </p:cNvSpPr>
          <p:nvPr/>
        </p:nvSpPr>
        <p:spPr bwMode="auto">
          <a:xfrm flipH="1">
            <a:off x="1079500" y="5565775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3" name="Line 204"/>
          <p:cNvSpPr>
            <a:spLocks noChangeShapeType="1"/>
          </p:cNvSpPr>
          <p:nvPr/>
        </p:nvSpPr>
        <p:spPr bwMode="auto">
          <a:xfrm flipH="1">
            <a:off x="1079500" y="52308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4" name="Line 205"/>
          <p:cNvSpPr>
            <a:spLocks noChangeShapeType="1"/>
          </p:cNvSpPr>
          <p:nvPr/>
        </p:nvSpPr>
        <p:spPr bwMode="auto">
          <a:xfrm flipH="1">
            <a:off x="1079500" y="48974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5" name="Line 206"/>
          <p:cNvSpPr>
            <a:spLocks noChangeShapeType="1"/>
          </p:cNvSpPr>
          <p:nvPr/>
        </p:nvSpPr>
        <p:spPr bwMode="auto">
          <a:xfrm flipH="1">
            <a:off x="1079500" y="4562475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6" name="Line 207"/>
          <p:cNvSpPr>
            <a:spLocks noChangeShapeType="1"/>
          </p:cNvSpPr>
          <p:nvPr/>
        </p:nvSpPr>
        <p:spPr bwMode="auto">
          <a:xfrm flipH="1">
            <a:off x="1079500" y="4229100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7" name="Line 208"/>
          <p:cNvSpPr>
            <a:spLocks noChangeShapeType="1"/>
          </p:cNvSpPr>
          <p:nvPr/>
        </p:nvSpPr>
        <p:spPr bwMode="auto">
          <a:xfrm flipH="1">
            <a:off x="1079500" y="3886200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8" name="Line 209"/>
          <p:cNvSpPr>
            <a:spLocks noChangeShapeType="1"/>
          </p:cNvSpPr>
          <p:nvPr/>
        </p:nvSpPr>
        <p:spPr bwMode="auto">
          <a:xfrm>
            <a:off x="1216025" y="6040438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9" name="Line 210"/>
          <p:cNvSpPr>
            <a:spLocks noChangeShapeType="1"/>
          </p:cNvSpPr>
          <p:nvPr/>
        </p:nvSpPr>
        <p:spPr bwMode="auto">
          <a:xfrm flipV="1">
            <a:off x="1171575" y="3886200"/>
            <a:ext cx="0" cy="2122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0" name="Rectangle 211"/>
          <p:cNvSpPr>
            <a:spLocks noChangeArrowheads="1"/>
          </p:cNvSpPr>
          <p:nvPr/>
        </p:nvSpPr>
        <p:spPr bwMode="auto">
          <a:xfrm>
            <a:off x="6054725" y="617220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51" name="Rectangle 212"/>
          <p:cNvSpPr>
            <a:spLocks noChangeArrowheads="1"/>
          </p:cNvSpPr>
          <p:nvPr/>
        </p:nvSpPr>
        <p:spPr bwMode="auto">
          <a:xfrm>
            <a:off x="6886575" y="617220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52" name="Rectangle 213"/>
          <p:cNvSpPr>
            <a:spLocks noChangeArrowheads="1"/>
          </p:cNvSpPr>
          <p:nvPr/>
        </p:nvSpPr>
        <p:spPr bwMode="auto">
          <a:xfrm>
            <a:off x="7742238" y="617220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53" name="Line 214"/>
          <p:cNvSpPr>
            <a:spLocks noChangeShapeType="1"/>
          </p:cNvSpPr>
          <p:nvPr/>
        </p:nvSpPr>
        <p:spPr bwMode="auto">
          <a:xfrm>
            <a:off x="5780088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4" name="Line 215"/>
          <p:cNvSpPr>
            <a:spLocks noChangeShapeType="1"/>
          </p:cNvSpPr>
          <p:nvPr/>
        </p:nvSpPr>
        <p:spPr bwMode="auto">
          <a:xfrm>
            <a:off x="6207125" y="60737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5" name="Line 216"/>
          <p:cNvSpPr>
            <a:spLocks noChangeShapeType="1"/>
          </p:cNvSpPr>
          <p:nvPr/>
        </p:nvSpPr>
        <p:spPr bwMode="auto">
          <a:xfrm>
            <a:off x="6635750" y="60737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6" name="Line 217"/>
          <p:cNvSpPr>
            <a:spLocks noChangeShapeType="1"/>
          </p:cNvSpPr>
          <p:nvPr/>
        </p:nvSpPr>
        <p:spPr bwMode="auto">
          <a:xfrm>
            <a:off x="7064375" y="607377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7" name="Line 218"/>
          <p:cNvSpPr>
            <a:spLocks noChangeShapeType="1"/>
          </p:cNvSpPr>
          <p:nvPr/>
        </p:nvSpPr>
        <p:spPr bwMode="auto">
          <a:xfrm>
            <a:off x="7499350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8" name="Line 219"/>
          <p:cNvSpPr>
            <a:spLocks noChangeShapeType="1"/>
          </p:cNvSpPr>
          <p:nvPr/>
        </p:nvSpPr>
        <p:spPr bwMode="auto">
          <a:xfrm>
            <a:off x="7927975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59" name="Line 220"/>
          <p:cNvSpPr>
            <a:spLocks noChangeShapeType="1"/>
          </p:cNvSpPr>
          <p:nvPr/>
        </p:nvSpPr>
        <p:spPr bwMode="auto">
          <a:xfrm>
            <a:off x="8356600" y="607377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0" name="Rectangle 221"/>
          <p:cNvSpPr>
            <a:spLocks noChangeArrowheads="1"/>
          </p:cNvSpPr>
          <p:nvPr/>
        </p:nvSpPr>
        <p:spPr bwMode="auto">
          <a:xfrm>
            <a:off x="5283200" y="544195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4661" name="Rectangle 222"/>
          <p:cNvSpPr>
            <a:spLocks noChangeArrowheads="1"/>
          </p:cNvSpPr>
          <p:nvPr/>
        </p:nvSpPr>
        <p:spPr bwMode="auto">
          <a:xfrm>
            <a:off x="5140325" y="477361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4662" name="Rectangle 223"/>
          <p:cNvSpPr>
            <a:spLocks noChangeArrowheads="1"/>
          </p:cNvSpPr>
          <p:nvPr/>
        </p:nvSpPr>
        <p:spPr bwMode="auto">
          <a:xfrm>
            <a:off x="5140325" y="410368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4663" name="Line 224"/>
          <p:cNvSpPr>
            <a:spLocks noChangeShapeType="1"/>
          </p:cNvSpPr>
          <p:nvPr/>
        </p:nvSpPr>
        <p:spPr bwMode="auto">
          <a:xfrm flipH="1">
            <a:off x="5610225" y="593248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4" name="Line 225"/>
          <p:cNvSpPr>
            <a:spLocks noChangeShapeType="1"/>
          </p:cNvSpPr>
          <p:nvPr/>
        </p:nvSpPr>
        <p:spPr bwMode="auto">
          <a:xfrm flipH="1">
            <a:off x="5610225" y="55991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5" name="Line 226"/>
          <p:cNvSpPr>
            <a:spLocks noChangeShapeType="1"/>
          </p:cNvSpPr>
          <p:nvPr/>
        </p:nvSpPr>
        <p:spPr bwMode="auto">
          <a:xfrm flipH="1">
            <a:off x="5610225" y="526415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6" name="Line 227"/>
          <p:cNvSpPr>
            <a:spLocks noChangeShapeType="1"/>
          </p:cNvSpPr>
          <p:nvPr/>
        </p:nvSpPr>
        <p:spPr bwMode="auto">
          <a:xfrm flipH="1">
            <a:off x="5610225" y="4930775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7" name="Line 228"/>
          <p:cNvSpPr>
            <a:spLocks noChangeShapeType="1"/>
          </p:cNvSpPr>
          <p:nvPr/>
        </p:nvSpPr>
        <p:spPr bwMode="auto">
          <a:xfrm flipH="1">
            <a:off x="5610225" y="45958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8" name="Line 229"/>
          <p:cNvSpPr>
            <a:spLocks noChangeShapeType="1"/>
          </p:cNvSpPr>
          <p:nvPr/>
        </p:nvSpPr>
        <p:spPr bwMode="auto">
          <a:xfrm flipH="1">
            <a:off x="5610225" y="42624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69" name="Line 230"/>
          <p:cNvSpPr>
            <a:spLocks noChangeShapeType="1"/>
          </p:cNvSpPr>
          <p:nvPr/>
        </p:nvSpPr>
        <p:spPr bwMode="auto">
          <a:xfrm flipH="1">
            <a:off x="5610225" y="391953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0" name="Line 231"/>
          <p:cNvSpPr>
            <a:spLocks noChangeShapeType="1"/>
          </p:cNvSpPr>
          <p:nvPr/>
        </p:nvSpPr>
        <p:spPr bwMode="auto">
          <a:xfrm>
            <a:off x="5746750" y="60737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1" name="Line 232"/>
          <p:cNvSpPr>
            <a:spLocks noChangeShapeType="1"/>
          </p:cNvSpPr>
          <p:nvPr/>
        </p:nvSpPr>
        <p:spPr bwMode="auto">
          <a:xfrm flipV="1">
            <a:off x="5702300" y="3919538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672" name="Group 233"/>
          <p:cNvGrpSpPr>
            <a:grpSpLocks/>
          </p:cNvGrpSpPr>
          <p:nvPr/>
        </p:nvGrpSpPr>
        <p:grpSpPr bwMode="auto">
          <a:xfrm>
            <a:off x="6091238" y="3935413"/>
            <a:ext cx="2097087" cy="1881187"/>
            <a:chOff x="3885" y="1615"/>
            <a:chExt cx="1321" cy="1185"/>
          </a:xfrm>
        </p:grpSpPr>
        <p:sp>
          <p:nvSpPr>
            <p:cNvPr id="24679" name="Oval 234"/>
            <p:cNvSpPr>
              <a:spLocks noChangeArrowheads="1"/>
            </p:cNvSpPr>
            <p:nvPr/>
          </p:nvSpPr>
          <p:spPr bwMode="auto">
            <a:xfrm flipH="1" flipV="1">
              <a:off x="4684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Oval 235"/>
            <p:cNvSpPr>
              <a:spLocks noChangeArrowheads="1"/>
            </p:cNvSpPr>
            <p:nvPr/>
          </p:nvSpPr>
          <p:spPr bwMode="auto">
            <a:xfrm flipH="1" flipV="1">
              <a:off x="4783" y="192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Oval 236"/>
            <p:cNvSpPr>
              <a:spLocks noChangeArrowheads="1"/>
            </p:cNvSpPr>
            <p:nvPr/>
          </p:nvSpPr>
          <p:spPr bwMode="auto">
            <a:xfrm flipH="1" flipV="1">
              <a:off x="4913" y="1877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Oval 237"/>
            <p:cNvSpPr>
              <a:spLocks noChangeArrowheads="1"/>
            </p:cNvSpPr>
            <p:nvPr/>
          </p:nvSpPr>
          <p:spPr bwMode="auto">
            <a:xfrm flipH="1" flipV="1">
              <a:off x="4719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Oval 238"/>
            <p:cNvSpPr>
              <a:spLocks noChangeArrowheads="1"/>
            </p:cNvSpPr>
            <p:nvPr/>
          </p:nvSpPr>
          <p:spPr bwMode="auto">
            <a:xfrm flipH="1" flipV="1">
              <a:off x="4857" y="2050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4" name="Oval 239"/>
            <p:cNvSpPr>
              <a:spLocks noChangeArrowheads="1"/>
            </p:cNvSpPr>
            <p:nvPr/>
          </p:nvSpPr>
          <p:spPr bwMode="auto">
            <a:xfrm flipH="1" flipV="1">
              <a:off x="4947" y="1751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Oval 240"/>
            <p:cNvSpPr>
              <a:spLocks noChangeArrowheads="1"/>
            </p:cNvSpPr>
            <p:nvPr/>
          </p:nvSpPr>
          <p:spPr bwMode="auto">
            <a:xfrm flipH="1" flipV="1">
              <a:off x="5063" y="1770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Oval 241"/>
            <p:cNvSpPr>
              <a:spLocks noChangeArrowheads="1"/>
            </p:cNvSpPr>
            <p:nvPr/>
          </p:nvSpPr>
          <p:spPr bwMode="auto">
            <a:xfrm flipH="1" flipV="1">
              <a:off x="4568" y="2065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7" name="Oval 242"/>
            <p:cNvSpPr>
              <a:spLocks noChangeArrowheads="1"/>
            </p:cNvSpPr>
            <p:nvPr/>
          </p:nvSpPr>
          <p:spPr bwMode="auto">
            <a:xfrm flipH="1" flipV="1">
              <a:off x="4810" y="1746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Oval 243"/>
            <p:cNvSpPr>
              <a:spLocks noChangeArrowheads="1"/>
            </p:cNvSpPr>
            <p:nvPr/>
          </p:nvSpPr>
          <p:spPr bwMode="auto">
            <a:xfrm flipH="1" flipV="1">
              <a:off x="4895" y="1811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Oval 244"/>
            <p:cNvSpPr>
              <a:spLocks noChangeArrowheads="1"/>
            </p:cNvSpPr>
            <p:nvPr/>
          </p:nvSpPr>
          <p:spPr bwMode="auto">
            <a:xfrm flipH="1" flipV="1">
              <a:off x="5094" y="163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Oval 245"/>
            <p:cNvSpPr>
              <a:spLocks noChangeArrowheads="1"/>
            </p:cNvSpPr>
            <p:nvPr/>
          </p:nvSpPr>
          <p:spPr bwMode="auto">
            <a:xfrm flipH="1" flipV="1">
              <a:off x="4952" y="1761"/>
              <a:ext cx="42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Oval 246"/>
            <p:cNvSpPr>
              <a:spLocks noChangeArrowheads="1"/>
            </p:cNvSpPr>
            <p:nvPr/>
          </p:nvSpPr>
          <p:spPr bwMode="auto">
            <a:xfrm flipH="1" flipV="1">
              <a:off x="4852" y="1943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Oval 247"/>
            <p:cNvSpPr>
              <a:spLocks noChangeArrowheads="1"/>
            </p:cNvSpPr>
            <p:nvPr/>
          </p:nvSpPr>
          <p:spPr bwMode="auto">
            <a:xfrm flipH="1" flipV="1">
              <a:off x="4952" y="1788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3" name="Oval 248"/>
            <p:cNvSpPr>
              <a:spLocks noChangeArrowheads="1"/>
            </p:cNvSpPr>
            <p:nvPr/>
          </p:nvSpPr>
          <p:spPr bwMode="auto">
            <a:xfrm flipH="1" flipV="1">
              <a:off x="4986" y="167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Oval 249"/>
            <p:cNvSpPr>
              <a:spLocks noChangeArrowheads="1"/>
            </p:cNvSpPr>
            <p:nvPr/>
          </p:nvSpPr>
          <p:spPr bwMode="auto">
            <a:xfrm flipH="1" flipV="1">
              <a:off x="4887" y="1859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5" name="Oval 250"/>
            <p:cNvSpPr>
              <a:spLocks noChangeArrowheads="1"/>
            </p:cNvSpPr>
            <p:nvPr/>
          </p:nvSpPr>
          <p:spPr bwMode="auto">
            <a:xfrm flipH="1" flipV="1">
              <a:off x="4701" y="1906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Oval 251"/>
            <p:cNvSpPr>
              <a:spLocks noChangeArrowheads="1"/>
            </p:cNvSpPr>
            <p:nvPr/>
          </p:nvSpPr>
          <p:spPr bwMode="auto">
            <a:xfrm flipH="1" flipV="1">
              <a:off x="5034" y="167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Oval 252"/>
            <p:cNvSpPr>
              <a:spLocks noChangeArrowheads="1"/>
            </p:cNvSpPr>
            <p:nvPr/>
          </p:nvSpPr>
          <p:spPr bwMode="auto">
            <a:xfrm flipH="1" flipV="1">
              <a:off x="4607" y="1986"/>
              <a:ext cx="43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Oval 253"/>
            <p:cNvSpPr>
              <a:spLocks noChangeArrowheads="1"/>
            </p:cNvSpPr>
            <p:nvPr/>
          </p:nvSpPr>
          <p:spPr bwMode="auto">
            <a:xfrm flipH="1" flipV="1">
              <a:off x="4715" y="1971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Oval 254"/>
            <p:cNvSpPr>
              <a:spLocks noChangeArrowheads="1"/>
            </p:cNvSpPr>
            <p:nvPr/>
          </p:nvSpPr>
          <p:spPr bwMode="auto">
            <a:xfrm flipH="1" flipV="1">
              <a:off x="4568" y="2200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Oval 255"/>
            <p:cNvSpPr>
              <a:spLocks noChangeArrowheads="1"/>
            </p:cNvSpPr>
            <p:nvPr/>
          </p:nvSpPr>
          <p:spPr bwMode="auto">
            <a:xfrm flipH="1" flipV="1">
              <a:off x="4537" y="2191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Oval 256"/>
            <p:cNvSpPr>
              <a:spLocks noChangeArrowheads="1"/>
            </p:cNvSpPr>
            <p:nvPr/>
          </p:nvSpPr>
          <p:spPr bwMode="auto">
            <a:xfrm flipH="1" flipV="1">
              <a:off x="4843" y="1793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Oval 257"/>
            <p:cNvSpPr>
              <a:spLocks noChangeArrowheads="1"/>
            </p:cNvSpPr>
            <p:nvPr/>
          </p:nvSpPr>
          <p:spPr bwMode="auto">
            <a:xfrm flipH="1" flipV="1">
              <a:off x="4869" y="1811"/>
              <a:ext cx="44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Oval 258"/>
            <p:cNvSpPr>
              <a:spLocks noChangeArrowheads="1"/>
            </p:cNvSpPr>
            <p:nvPr/>
          </p:nvSpPr>
          <p:spPr bwMode="auto">
            <a:xfrm flipH="1" flipV="1">
              <a:off x="4994" y="1825"/>
              <a:ext cx="43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Oval 259"/>
            <p:cNvSpPr>
              <a:spLocks noChangeArrowheads="1"/>
            </p:cNvSpPr>
            <p:nvPr/>
          </p:nvSpPr>
          <p:spPr bwMode="auto">
            <a:xfrm flipH="1" flipV="1">
              <a:off x="5162" y="1615"/>
              <a:ext cx="44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Oval 260"/>
            <p:cNvSpPr>
              <a:spLocks noChangeArrowheads="1"/>
            </p:cNvSpPr>
            <p:nvPr/>
          </p:nvSpPr>
          <p:spPr bwMode="auto">
            <a:xfrm flipH="1" flipV="1">
              <a:off x="4810" y="1845"/>
              <a:ext cx="42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Oval 261"/>
            <p:cNvSpPr>
              <a:spLocks noChangeArrowheads="1"/>
            </p:cNvSpPr>
            <p:nvPr/>
          </p:nvSpPr>
          <p:spPr bwMode="auto">
            <a:xfrm flipH="1" flipV="1">
              <a:off x="5029" y="1737"/>
              <a:ext cx="45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Oval 262"/>
            <p:cNvSpPr>
              <a:spLocks noChangeArrowheads="1"/>
            </p:cNvSpPr>
            <p:nvPr/>
          </p:nvSpPr>
          <p:spPr bwMode="auto">
            <a:xfrm flipH="1" flipV="1">
              <a:off x="5042" y="1761"/>
              <a:ext cx="44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Oval 263"/>
            <p:cNvSpPr>
              <a:spLocks noChangeArrowheads="1"/>
            </p:cNvSpPr>
            <p:nvPr/>
          </p:nvSpPr>
          <p:spPr bwMode="auto">
            <a:xfrm flipH="1" flipV="1">
              <a:off x="4801" y="1806"/>
              <a:ext cx="42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Oval 264"/>
            <p:cNvSpPr>
              <a:spLocks noChangeArrowheads="1"/>
            </p:cNvSpPr>
            <p:nvPr/>
          </p:nvSpPr>
          <p:spPr bwMode="auto">
            <a:xfrm flipH="1" flipV="1">
              <a:off x="4805" y="1957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Oval 265"/>
            <p:cNvSpPr>
              <a:spLocks noChangeArrowheads="1"/>
            </p:cNvSpPr>
            <p:nvPr/>
          </p:nvSpPr>
          <p:spPr bwMode="auto">
            <a:xfrm flipH="1" flipV="1">
              <a:off x="4533" y="2131"/>
              <a:ext cx="43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Oval 266"/>
            <p:cNvSpPr>
              <a:spLocks noChangeArrowheads="1"/>
            </p:cNvSpPr>
            <p:nvPr/>
          </p:nvSpPr>
          <p:spPr bwMode="auto">
            <a:xfrm flipH="1" flipV="1">
              <a:off x="4917" y="1704"/>
              <a:ext cx="44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Oval 267"/>
            <p:cNvSpPr>
              <a:spLocks noChangeArrowheads="1"/>
            </p:cNvSpPr>
            <p:nvPr/>
          </p:nvSpPr>
          <p:spPr bwMode="auto">
            <a:xfrm flipH="1" flipV="1">
              <a:off x="5000" y="1723"/>
              <a:ext cx="42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Oval 268"/>
            <p:cNvSpPr>
              <a:spLocks noChangeArrowheads="1"/>
            </p:cNvSpPr>
            <p:nvPr/>
          </p:nvSpPr>
          <p:spPr bwMode="auto">
            <a:xfrm>
              <a:off x="4555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Oval 269"/>
            <p:cNvSpPr>
              <a:spLocks noChangeArrowheads="1"/>
            </p:cNvSpPr>
            <p:nvPr/>
          </p:nvSpPr>
          <p:spPr bwMode="auto">
            <a:xfrm>
              <a:off x="4467" y="2368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Oval 270"/>
            <p:cNvSpPr>
              <a:spLocks noChangeArrowheads="1"/>
            </p:cNvSpPr>
            <p:nvPr/>
          </p:nvSpPr>
          <p:spPr bwMode="auto">
            <a:xfrm>
              <a:off x="4354" y="2414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6" name="Oval 271"/>
            <p:cNvSpPr>
              <a:spLocks noChangeArrowheads="1"/>
            </p:cNvSpPr>
            <p:nvPr/>
          </p:nvSpPr>
          <p:spPr bwMode="auto">
            <a:xfrm>
              <a:off x="4524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Oval 272"/>
            <p:cNvSpPr>
              <a:spLocks noChangeArrowheads="1"/>
            </p:cNvSpPr>
            <p:nvPr/>
          </p:nvSpPr>
          <p:spPr bwMode="auto">
            <a:xfrm>
              <a:off x="4403" y="224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Oval 273"/>
            <p:cNvSpPr>
              <a:spLocks noChangeArrowheads="1"/>
            </p:cNvSpPr>
            <p:nvPr/>
          </p:nvSpPr>
          <p:spPr bwMode="auto">
            <a:xfrm>
              <a:off x="4323" y="254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Oval 274"/>
            <p:cNvSpPr>
              <a:spLocks noChangeArrowheads="1"/>
            </p:cNvSpPr>
            <p:nvPr/>
          </p:nvSpPr>
          <p:spPr bwMode="auto">
            <a:xfrm>
              <a:off x="4221" y="252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Oval 275"/>
            <p:cNvSpPr>
              <a:spLocks noChangeArrowheads="1"/>
            </p:cNvSpPr>
            <p:nvPr/>
          </p:nvSpPr>
          <p:spPr bwMode="auto">
            <a:xfrm>
              <a:off x="4657" y="222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Oval 276"/>
            <p:cNvSpPr>
              <a:spLocks noChangeArrowheads="1"/>
            </p:cNvSpPr>
            <p:nvPr/>
          </p:nvSpPr>
          <p:spPr bwMode="auto">
            <a:xfrm>
              <a:off x="4445" y="2546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Oval 277"/>
            <p:cNvSpPr>
              <a:spLocks noChangeArrowheads="1"/>
            </p:cNvSpPr>
            <p:nvPr/>
          </p:nvSpPr>
          <p:spPr bwMode="auto">
            <a:xfrm>
              <a:off x="4369" y="248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3" name="Oval 278"/>
            <p:cNvSpPr>
              <a:spLocks noChangeArrowheads="1"/>
            </p:cNvSpPr>
            <p:nvPr/>
          </p:nvSpPr>
          <p:spPr bwMode="auto">
            <a:xfrm>
              <a:off x="4194" y="26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Oval 279"/>
            <p:cNvSpPr>
              <a:spLocks noChangeArrowheads="1"/>
            </p:cNvSpPr>
            <p:nvPr/>
          </p:nvSpPr>
          <p:spPr bwMode="auto">
            <a:xfrm>
              <a:off x="4320" y="2533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Oval 280"/>
            <p:cNvSpPr>
              <a:spLocks noChangeArrowheads="1"/>
            </p:cNvSpPr>
            <p:nvPr/>
          </p:nvSpPr>
          <p:spPr bwMode="auto">
            <a:xfrm>
              <a:off x="4407" y="2348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Oval 281"/>
            <p:cNvSpPr>
              <a:spLocks noChangeArrowheads="1"/>
            </p:cNvSpPr>
            <p:nvPr/>
          </p:nvSpPr>
          <p:spPr bwMode="auto">
            <a:xfrm>
              <a:off x="4320" y="2504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Oval 282"/>
            <p:cNvSpPr>
              <a:spLocks noChangeArrowheads="1"/>
            </p:cNvSpPr>
            <p:nvPr/>
          </p:nvSpPr>
          <p:spPr bwMode="auto">
            <a:xfrm>
              <a:off x="4289" y="262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Oval 283"/>
            <p:cNvSpPr>
              <a:spLocks noChangeArrowheads="1"/>
            </p:cNvSpPr>
            <p:nvPr/>
          </p:nvSpPr>
          <p:spPr bwMode="auto">
            <a:xfrm>
              <a:off x="4015" y="2720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Oval 284"/>
            <p:cNvSpPr>
              <a:spLocks noChangeArrowheads="1"/>
            </p:cNvSpPr>
            <p:nvPr/>
          </p:nvSpPr>
          <p:spPr bwMode="auto">
            <a:xfrm>
              <a:off x="4376" y="2433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Oval 285"/>
            <p:cNvSpPr>
              <a:spLocks noChangeArrowheads="1"/>
            </p:cNvSpPr>
            <p:nvPr/>
          </p:nvSpPr>
          <p:spPr bwMode="auto">
            <a:xfrm>
              <a:off x="4540" y="238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Oval 286"/>
            <p:cNvSpPr>
              <a:spLocks noChangeArrowheads="1"/>
            </p:cNvSpPr>
            <p:nvPr/>
          </p:nvSpPr>
          <p:spPr bwMode="auto">
            <a:xfrm>
              <a:off x="4247" y="2617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Oval 287"/>
            <p:cNvSpPr>
              <a:spLocks noChangeArrowheads="1"/>
            </p:cNvSpPr>
            <p:nvPr/>
          </p:nvSpPr>
          <p:spPr bwMode="auto">
            <a:xfrm>
              <a:off x="4623" y="2306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Oval 288"/>
            <p:cNvSpPr>
              <a:spLocks noChangeArrowheads="1"/>
            </p:cNvSpPr>
            <p:nvPr/>
          </p:nvSpPr>
          <p:spPr bwMode="auto">
            <a:xfrm>
              <a:off x="4529" y="2320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Oval 289"/>
            <p:cNvSpPr>
              <a:spLocks noChangeArrowheads="1"/>
            </p:cNvSpPr>
            <p:nvPr/>
          </p:nvSpPr>
          <p:spPr bwMode="auto">
            <a:xfrm>
              <a:off x="4414" y="249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Oval 290"/>
            <p:cNvSpPr>
              <a:spLocks noChangeArrowheads="1"/>
            </p:cNvSpPr>
            <p:nvPr/>
          </p:nvSpPr>
          <p:spPr bwMode="auto">
            <a:xfrm>
              <a:off x="4391" y="2480"/>
              <a:ext cx="39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6" name="Oval 291"/>
            <p:cNvSpPr>
              <a:spLocks noChangeArrowheads="1"/>
            </p:cNvSpPr>
            <p:nvPr/>
          </p:nvSpPr>
          <p:spPr bwMode="auto">
            <a:xfrm>
              <a:off x="4282" y="2466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Oval 292"/>
            <p:cNvSpPr>
              <a:spLocks noChangeArrowheads="1"/>
            </p:cNvSpPr>
            <p:nvPr/>
          </p:nvSpPr>
          <p:spPr bwMode="auto">
            <a:xfrm>
              <a:off x="4133" y="2679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Oval 293"/>
            <p:cNvSpPr>
              <a:spLocks noChangeArrowheads="1"/>
            </p:cNvSpPr>
            <p:nvPr/>
          </p:nvSpPr>
          <p:spPr bwMode="auto">
            <a:xfrm>
              <a:off x="4445" y="2448"/>
              <a:ext cx="37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9" name="Oval 294"/>
            <p:cNvSpPr>
              <a:spLocks noChangeArrowheads="1"/>
            </p:cNvSpPr>
            <p:nvPr/>
          </p:nvSpPr>
          <p:spPr bwMode="auto">
            <a:xfrm>
              <a:off x="4250" y="2556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Oval 295"/>
            <p:cNvSpPr>
              <a:spLocks noChangeArrowheads="1"/>
            </p:cNvSpPr>
            <p:nvPr/>
          </p:nvSpPr>
          <p:spPr bwMode="auto">
            <a:xfrm>
              <a:off x="4239" y="2533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1" name="Oval 296"/>
            <p:cNvSpPr>
              <a:spLocks noChangeArrowheads="1"/>
            </p:cNvSpPr>
            <p:nvPr/>
          </p:nvSpPr>
          <p:spPr bwMode="auto">
            <a:xfrm>
              <a:off x="4453" y="2485"/>
              <a:ext cx="37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2" name="Oval 297"/>
            <p:cNvSpPr>
              <a:spLocks noChangeArrowheads="1"/>
            </p:cNvSpPr>
            <p:nvPr/>
          </p:nvSpPr>
          <p:spPr bwMode="auto">
            <a:xfrm>
              <a:off x="4073" y="2608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Oval 298"/>
            <p:cNvSpPr>
              <a:spLocks noChangeArrowheads="1"/>
            </p:cNvSpPr>
            <p:nvPr/>
          </p:nvSpPr>
          <p:spPr bwMode="auto">
            <a:xfrm>
              <a:off x="4448" y="2334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Oval 299"/>
            <p:cNvSpPr>
              <a:spLocks noChangeArrowheads="1"/>
            </p:cNvSpPr>
            <p:nvPr/>
          </p:nvSpPr>
          <p:spPr bwMode="auto">
            <a:xfrm>
              <a:off x="4688" y="2160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Oval 300"/>
            <p:cNvSpPr>
              <a:spLocks noChangeArrowheads="1"/>
            </p:cNvSpPr>
            <p:nvPr/>
          </p:nvSpPr>
          <p:spPr bwMode="auto">
            <a:xfrm>
              <a:off x="4349" y="2589"/>
              <a:ext cx="3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6" name="Oval 301"/>
            <p:cNvSpPr>
              <a:spLocks noChangeArrowheads="1"/>
            </p:cNvSpPr>
            <p:nvPr/>
          </p:nvSpPr>
          <p:spPr bwMode="auto">
            <a:xfrm>
              <a:off x="4278" y="257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Oval 302"/>
            <p:cNvSpPr>
              <a:spLocks noChangeArrowheads="1"/>
            </p:cNvSpPr>
            <p:nvPr/>
          </p:nvSpPr>
          <p:spPr bwMode="auto">
            <a:xfrm>
              <a:off x="4064" y="2692"/>
              <a:ext cx="38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Oval 303"/>
            <p:cNvSpPr>
              <a:spLocks noChangeArrowheads="1"/>
            </p:cNvSpPr>
            <p:nvPr/>
          </p:nvSpPr>
          <p:spPr bwMode="auto">
            <a:xfrm>
              <a:off x="3885" y="2752"/>
              <a:ext cx="3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Oval 304"/>
            <p:cNvSpPr>
              <a:spLocks noChangeArrowheads="1"/>
            </p:cNvSpPr>
            <p:nvPr/>
          </p:nvSpPr>
          <p:spPr bwMode="auto">
            <a:xfrm>
              <a:off x="4003" y="2711"/>
              <a:ext cx="39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0" name="Oval 305"/>
            <p:cNvSpPr>
              <a:spLocks noChangeArrowheads="1"/>
            </p:cNvSpPr>
            <p:nvPr/>
          </p:nvSpPr>
          <p:spPr bwMode="auto">
            <a:xfrm>
              <a:off x="3943" y="2640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1" name="Oval 306"/>
            <p:cNvSpPr>
              <a:spLocks noChangeArrowheads="1"/>
            </p:cNvSpPr>
            <p:nvPr/>
          </p:nvSpPr>
          <p:spPr bwMode="auto">
            <a:xfrm>
              <a:off x="4150" y="2593"/>
              <a:ext cx="3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07"/>
          <p:cNvGrpSpPr>
            <a:grpSpLocks/>
          </p:cNvGrpSpPr>
          <p:nvPr/>
        </p:nvGrpSpPr>
        <p:grpSpPr bwMode="auto">
          <a:xfrm>
            <a:off x="1447800" y="3886200"/>
            <a:ext cx="1981200" cy="2209800"/>
            <a:chOff x="672" y="2496"/>
            <a:chExt cx="1536" cy="1584"/>
          </a:xfrm>
        </p:grpSpPr>
        <p:sp>
          <p:nvSpPr>
            <p:cNvPr id="24677" name="Oval 308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8" name="Line 309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10"/>
          <p:cNvGrpSpPr>
            <a:grpSpLocks/>
          </p:cNvGrpSpPr>
          <p:nvPr/>
        </p:nvGrpSpPr>
        <p:grpSpPr bwMode="auto">
          <a:xfrm>
            <a:off x="6096000" y="3886200"/>
            <a:ext cx="1981200" cy="2209800"/>
            <a:chOff x="672" y="2496"/>
            <a:chExt cx="1536" cy="1584"/>
          </a:xfrm>
        </p:grpSpPr>
        <p:sp>
          <p:nvSpPr>
            <p:cNvPr id="24675" name="Oval 311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6" name="Line 312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C4D6D1AD-894E-41D3-A413-5C5D8A82FDD7}" type="slidenum">
              <a:rPr lang="en-US"/>
              <a:pPr/>
              <a:t>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mtClean="0"/>
              <a:t>Homoscedasticity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6026150" y="630872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881813" y="63087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7764463" y="63087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577532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6216650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665797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709930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7546975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>
            <a:off x="798830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8431213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5287963" y="5621338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16" name="Rectangle 14"/>
          <p:cNvSpPr>
            <a:spLocks noChangeArrowheads="1"/>
          </p:cNvSpPr>
          <p:nvPr/>
        </p:nvSpPr>
        <p:spPr bwMode="auto">
          <a:xfrm>
            <a:off x="5126038" y="495300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5126038" y="428307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 flipH="1">
            <a:off x="5600700" y="6069013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 flipH="1">
            <a:off x="5600700" y="573563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18"/>
          <p:cNvSpPr>
            <a:spLocks noChangeShapeType="1"/>
          </p:cNvSpPr>
          <p:nvPr/>
        </p:nvSpPr>
        <p:spPr bwMode="auto">
          <a:xfrm flipH="1">
            <a:off x="5600700" y="5400675"/>
            <a:ext cx="936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19"/>
          <p:cNvSpPr>
            <a:spLocks noChangeShapeType="1"/>
          </p:cNvSpPr>
          <p:nvPr/>
        </p:nvSpPr>
        <p:spPr bwMode="auto">
          <a:xfrm flipH="1">
            <a:off x="5600700" y="5067300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0"/>
          <p:cNvSpPr>
            <a:spLocks noChangeShapeType="1"/>
          </p:cNvSpPr>
          <p:nvPr/>
        </p:nvSpPr>
        <p:spPr bwMode="auto">
          <a:xfrm flipH="1">
            <a:off x="5600700" y="4732338"/>
            <a:ext cx="93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21"/>
          <p:cNvSpPr>
            <a:spLocks noChangeShapeType="1"/>
          </p:cNvSpPr>
          <p:nvPr/>
        </p:nvSpPr>
        <p:spPr bwMode="auto">
          <a:xfrm flipH="1">
            <a:off x="5600700" y="439896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2"/>
          <p:cNvSpPr>
            <a:spLocks noChangeShapeType="1"/>
          </p:cNvSpPr>
          <p:nvPr/>
        </p:nvSpPr>
        <p:spPr bwMode="auto">
          <a:xfrm flipH="1">
            <a:off x="5600700" y="4056063"/>
            <a:ext cx="93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Line 23"/>
          <p:cNvSpPr>
            <a:spLocks noChangeShapeType="1"/>
          </p:cNvSpPr>
          <p:nvPr/>
        </p:nvSpPr>
        <p:spPr bwMode="auto">
          <a:xfrm>
            <a:off x="5741988" y="6210300"/>
            <a:ext cx="2716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24"/>
          <p:cNvSpPr>
            <a:spLocks noChangeShapeType="1"/>
          </p:cNvSpPr>
          <p:nvPr/>
        </p:nvSpPr>
        <p:spPr bwMode="auto">
          <a:xfrm flipV="1">
            <a:off x="5694363" y="4056063"/>
            <a:ext cx="1587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Oval 25"/>
          <p:cNvSpPr>
            <a:spLocks noChangeArrowheads="1"/>
          </p:cNvSpPr>
          <p:nvPr/>
        </p:nvSpPr>
        <p:spPr bwMode="auto">
          <a:xfrm>
            <a:off x="5791200" y="4724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Oval 26"/>
          <p:cNvSpPr>
            <a:spLocks noChangeArrowheads="1"/>
          </p:cNvSpPr>
          <p:nvPr/>
        </p:nvSpPr>
        <p:spPr bwMode="auto">
          <a:xfrm>
            <a:off x="7781925" y="544036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Oval 27"/>
          <p:cNvSpPr>
            <a:spLocks noChangeArrowheads="1"/>
          </p:cNvSpPr>
          <p:nvPr/>
        </p:nvSpPr>
        <p:spPr bwMode="auto">
          <a:xfrm>
            <a:off x="7467600" y="55499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Oval 28"/>
          <p:cNvSpPr>
            <a:spLocks noChangeArrowheads="1"/>
          </p:cNvSpPr>
          <p:nvPr/>
        </p:nvSpPr>
        <p:spPr bwMode="auto">
          <a:xfrm>
            <a:off x="5788025" y="41417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Oval 29"/>
          <p:cNvSpPr>
            <a:spLocks noChangeArrowheads="1"/>
          </p:cNvSpPr>
          <p:nvPr/>
        </p:nvSpPr>
        <p:spPr bwMode="auto">
          <a:xfrm>
            <a:off x="6553200" y="4343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Oval 30"/>
          <p:cNvSpPr>
            <a:spLocks noChangeArrowheads="1"/>
          </p:cNvSpPr>
          <p:nvPr/>
        </p:nvSpPr>
        <p:spPr bwMode="auto">
          <a:xfrm>
            <a:off x="7065963" y="513715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Oval 31"/>
          <p:cNvSpPr>
            <a:spLocks noChangeArrowheads="1"/>
          </p:cNvSpPr>
          <p:nvPr/>
        </p:nvSpPr>
        <p:spPr bwMode="auto">
          <a:xfrm>
            <a:off x="7192963" y="507523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4" name="Oval 32"/>
          <p:cNvSpPr>
            <a:spLocks noChangeArrowheads="1"/>
          </p:cNvSpPr>
          <p:nvPr/>
        </p:nvSpPr>
        <p:spPr bwMode="auto">
          <a:xfrm>
            <a:off x="7232650" y="509746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Oval 33"/>
          <p:cNvSpPr>
            <a:spLocks noChangeArrowheads="1"/>
          </p:cNvSpPr>
          <p:nvPr/>
        </p:nvSpPr>
        <p:spPr bwMode="auto">
          <a:xfrm>
            <a:off x="6248400" y="40386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6" name="Oval 34"/>
          <p:cNvSpPr>
            <a:spLocks noChangeArrowheads="1"/>
          </p:cNvSpPr>
          <p:nvPr/>
        </p:nvSpPr>
        <p:spPr bwMode="auto">
          <a:xfrm>
            <a:off x="7172325" y="489585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7" name="Oval 35"/>
          <p:cNvSpPr>
            <a:spLocks noChangeArrowheads="1"/>
          </p:cNvSpPr>
          <p:nvPr/>
        </p:nvSpPr>
        <p:spPr bwMode="auto">
          <a:xfrm>
            <a:off x="7815263" y="5765800"/>
            <a:ext cx="666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Oval 36"/>
          <p:cNvSpPr>
            <a:spLocks noChangeArrowheads="1"/>
          </p:cNvSpPr>
          <p:nvPr/>
        </p:nvSpPr>
        <p:spPr bwMode="auto">
          <a:xfrm>
            <a:off x="6945313" y="471646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9" name="Oval 37"/>
          <p:cNvSpPr>
            <a:spLocks noChangeArrowheads="1"/>
          </p:cNvSpPr>
          <p:nvPr/>
        </p:nvSpPr>
        <p:spPr bwMode="auto">
          <a:xfrm>
            <a:off x="6096000" y="4953000"/>
            <a:ext cx="68263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0" name="Oval 38"/>
          <p:cNvSpPr>
            <a:spLocks noChangeArrowheads="1"/>
          </p:cNvSpPr>
          <p:nvPr/>
        </p:nvSpPr>
        <p:spPr bwMode="auto">
          <a:xfrm>
            <a:off x="6248400" y="48768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1" name="Oval 39"/>
          <p:cNvSpPr>
            <a:spLocks noChangeArrowheads="1"/>
          </p:cNvSpPr>
          <p:nvPr/>
        </p:nvSpPr>
        <p:spPr bwMode="auto">
          <a:xfrm>
            <a:off x="7654925" y="5635625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2" name="Oval 40"/>
          <p:cNvSpPr>
            <a:spLocks noChangeArrowheads="1"/>
          </p:cNvSpPr>
          <p:nvPr/>
        </p:nvSpPr>
        <p:spPr bwMode="auto">
          <a:xfrm>
            <a:off x="6991350" y="456882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Oval 41"/>
          <p:cNvSpPr>
            <a:spLocks noChangeArrowheads="1"/>
          </p:cNvSpPr>
          <p:nvPr/>
        </p:nvSpPr>
        <p:spPr bwMode="auto">
          <a:xfrm>
            <a:off x="8343900" y="607853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4" name="Oval 42"/>
          <p:cNvSpPr>
            <a:spLocks noChangeArrowheads="1"/>
          </p:cNvSpPr>
          <p:nvPr/>
        </p:nvSpPr>
        <p:spPr bwMode="auto">
          <a:xfrm>
            <a:off x="6691313" y="474027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Oval 43"/>
          <p:cNvSpPr>
            <a:spLocks noChangeArrowheads="1"/>
          </p:cNvSpPr>
          <p:nvPr/>
        </p:nvSpPr>
        <p:spPr bwMode="auto">
          <a:xfrm>
            <a:off x="6035675" y="44450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6" name="Oval 44"/>
          <p:cNvSpPr>
            <a:spLocks noChangeArrowheads="1"/>
          </p:cNvSpPr>
          <p:nvPr/>
        </p:nvSpPr>
        <p:spPr bwMode="auto">
          <a:xfrm>
            <a:off x="5900738" y="422751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Oval 45"/>
          <p:cNvSpPr>
            <a:spLocks noChangeArrowheads="1"/>
          </p:cNvSpPr>
          <p:nvPr/>
        </p:nvSpPr>
        <p:spPr bwMode="auto">
          <a:xfrm>
            <a:off x="7854950" y="57277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8" name="Oval 46"/>
          <p:cNvSpPr>
            <a:spLocks noChangeArrowheads="1"/>
          </p:cNvSpPr>
          <p:nvPr/>
        </p:nvSpPr>
        <p:spPr bwMode="auto">
          <a:xfrm>
            <a:off x="6583363" y="45227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Oval 47"/>
          <p:cNvSpPr>
            <a:spLocks noChangeArrowheads="1"/>
          </p:cNvSpPr>
          <p:nvPr/>
        </p:nvSpPr>
        <p:spPr bwMode="auto">
          <a:xfrm>
            <a:off x="8077200" y="5867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0" name="Oval 48"/>
          <p:cNvSpPr>
            <a:spLocks noChangeArrowheads="1"/>
          </p:cNvSpPr>
          <p:nvPr/>
        </p:nvSpPr>
        <p:spPr bwMode="auto">
          <a:xfrm>
            <a:off x="7480300" y="5324475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Oval 49"/>
          <p:cNvSpPr>
            <a:spLocks noChangeArrowheads="1"/>
          </p:cNvSpPr>
          <p:nvPr/>
        </p:nvSpPr>
        <p:spPr bwMode="auto">
          <a:xfrm>
            <a:off x="6858000" y="50292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2" name="Oval 50"/>
          <p:cNvSpPr>
            <a:spLocks noChangeArrowheads="1"/>
          </p:cNvSpPr>
          <p:nvPr/>
        </p:nvSpPr>
        <p:spPr bwMode="auto">
          <a:xfrm>
            <a:off x="6477000" y="50292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Oval 51"/>
          <p:cNvSpPr>
            <a:spLocks noChangeArrowheads="1"/>
          </p:cNvSpPr>
          <p:nvPr/>
        </p:nvSpPr>
        <p:spPr bwMode="auto">
          <a:xfrm>
            <a:off x="6019800" y="47244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4" name="Oval 52"/>
          <p:cNvSpPr>
            <a:spLocks noChangeArrowheads="1"/>
          </p:cNvSpPr>
          <p:nvPr/>
        </p:nvSpPr>
        <p:spPr bwMode="auto">
          <a:xfrm>
            <a:off x="7615238" y="537051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5" name="Oval 53"/>
          <p:cNvSpPr>
            <a:spLocks noChangeArrowheads="1"/>
          </p:cNvSpPr>
          <p:nvPr/>
        </p:nvSpPr>
        <p:spPr bwMode="auto">
          <a:xfrm>
            <a:off x="5867400" y="44958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6" name="Oval 54"/>
          <p:cNvSpPr>
            <a:spLocks noChangeArrowheads="1"/>
          </p:cNvSpPr>
          <p:nvPr/>
        </p:nvSpPr>
        <p:spPr bwMode="auto">
          <a:xfrm>
            <a:off x="6831013" y="48021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7" name="Oval 55"/>
          <p:cNvSpPr>
            <a:spLocks noChangeArrowheads="1"/>
          </p:cNvSpPr>
          <p:nvPr/>
        </p:nvSpPr>
        <p:spPr bwMode="auto">
          <a:xfrm>
            <a:off x="6400800" y="4191000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Oval 56"/>
          <p:cNvSpPr>
            <a:spLocks noChangeArrowheads="1"/>
          </p:cNvSpPr>
          <p:nvPr/>
        </p:nvSpPr>
        <p:spPr bwMode="auto">
          <a:xfrm>
            <a:off x="6553200" y="40386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9" name="Oval 57"/>
          <p:cNvSpPr>
            <a:spLocks noChangeArrowheads="1"/>
          </p:cNvSpPr>
          <p:nvPr/>
        </p:nvSpPr>
        <p:spPr bwMode="auto">
          <a:xfrm>
            <a:off x="6781800" y="4343400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Oval 58"/>
          <p:cNvSpPr>
            <a:spLocks noChangeArrowheads="1"/>
          </p:cNvSpPr>
          <p:nvPr/>
        </p:nvSpPr>
        <p:spPr bwMode="auto">
          <a:xfrm>
            <a:off x="7313613" y="5470525"/>
            <a:ext cx="66675" cy="793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1" name="Oval 59"/>
          <p:cNvSpPr>
            <a:spLocks noChangeArrowheads="1"/>
          </p:cNvSpPr>
          <p:nvPr/>
        </p:nvSpPr>
        <p:spPr bwMode="auto">
          <a:xfrm>
            <a:off x="6629400" y="5181600"/>
            <a:ext cx="66675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2" name="Oval 60"/>
          <p:cNvSpPr>
            <a:spLocks noChangeArrowheads="1"/>
          </p:cNvSpPr>
          <p:nvPr/>
        </p:nvSpPr>
        <p:spPr bwMode="auto">
          <a:xfrm>
            <a:off x="7646988" y="567372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3" name="Oval 61"/>
          <p:cNvSpPr>
            <a:spLocks noChangeArrowheads="1"/>
          </p:cNvSpPr>
          <p:nvPr/>
        </p:nvSpPr>
        <p:spPr bwMode="auto">
          <a:xfrm>
            <a:off x="5943600" y="40386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4" name="Oval 62"/>
          <p:cNvSpPr>
            <a:spLocks noChangeArrowheads="1"/>
          </p:cNvSpPr>
          <p:nvPr/>
        </p:nvSpPr>
        <p:spPr bwMode="auto">
          <a:xfrm>
            <a:off x="6324600" y="50292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5" name="Oval 63"/>
          <p:cNvSpPr>
            <a:spLocks noChangeArrowheads="1"/>
          </p:cNvSpPr>
          <p:nvPr/>
        </p:nvSpPr>
        <p:spPr bwMode="auto">
          <a:xfrm>
            <a:off x="7353300" y="54244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6" name="Oval 64"/>
          <p:cNvSpPr>
            <a:spLocks noChangeArrowheads="1"/>
          </p:cNvSpPr>
          <p:nvPr/>
        </p:nvSpPr>
        <p:spPr bwMode="auto">
          <a:xfrm>
            <a:off x="6096000" y="41148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7" name="Oval 65"/>
          <p:cNvSpPr>
            <a:spLocks noChangeArrowheads="1"/>
          </p:cNvSpPr>
          <p:nvPr/>
        </p:nvSpPr>
        <p:spPr bwMode="auto">
          <a:xfrm>
            <a:off x="7011988" y="49037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8" name="Oval 66"/>
          <p:cNvSpPr>
            <a:spLocks noChangeArrowheads="1"/>
          </p:cNvSpPr>
          <p:nvPr/>
        </p:nvSpPr>
        <p:spPr bwMode="auto">
          <a:xfrm>
            <a:off x="7888288" y="5657850"/>
            <a:ext cx="68262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9" name="Oval 67"/>
          <p:cNvSpPr>
            <a:spLocks noChangeArrowheads="1"/>
          </p:cNvSpPr>
          <p:nvPr/>
        </p:nvSpPr>
        <p:spPr bwMode="auto">
          <a:xfrm>
            <a:off x="6276975" y="435927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0" name="Oval 68"/>
          <p:cNvSpPr>
            <a:spLocks noChangeArrowheads="1"/>
          </p:cNvSpPr>
          <p:nvPr/>
        </p:nvSpPr>
        <p:spPr bwMode="auto">
          <a:xfrm>
            <a:off x="7246938" y="521493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1" name="Oval 69"/>
          <p:cNvSpPr>
            <a:spLocks noChangeArrowheads="1"/>
          </p:cNvSpPr>
          <p:nvPr/>
        </p:nvSpPr>
        <p:spPr bwMode="auto">
          <a:xfrm>
            <a:off x="6437313" y="4498975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2" name="Oval 70"/>
          <p:cNvSpPr>
            <a:spLocks noChangeArrowheads="1"/>
          </p:cNvSpPr>
          <p:nvPr/>
        </p:nvSpPr>
        <p:spPr bwMode="auto">
          <a:xfrm>
            <a:off x="6934200" y="5334000"/>
            <a:ext cx="66675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3" name="Oval 71"/>
          <p:cNvSpPr>
            <a:spLocks noChangeArrowheads="1"/>
          </p:cNvSpPr>
          <p:nvPr/>
        </p:nvSpPr>
        <p:spPr bwMode="auto">
          <a:xfrm>
            <a:off x="6302375" y="4670425"/>
            <a:ext cx="68263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4" name="Oval 72"/>
          <p:cNvSpPr>
            <a:spLocks noChangeArrowheads="1"/>
          </p:cNvSpPr>
          <p:nvPr/>
        </p:nvSpPr>
        <p:spPr bwMode="auto">
          <a:xfrm>
            <a:off x="7353300" y="5043488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5" name="Oval 73"/>
          <p:cNvSpPr>
            <a:spLocks noChangeArrowheads="1"/>
          </p:cNvSpPr>
          <p:nvPr/>
        </p:nvSpPr>
        <p:spPr bwMode="auto">
          <a:xfrm>
            <a:off x="6537325" y="4849813"/>
            <a:ext cx="66675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76" name="Rectangle 74"/>
          <p:cNvSpPr>
            <a:spLocks noChangeArrowheads="1"/>
          </p:cNvSpPr>
          <p:nvPr/>
        </p:nvSpPr>
        <p:spPr bwMode="auto">
          <a:xfrm>
            <a:off x="3387725" y="354965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77" name="Rectangle 75"/>
          <p:cNvSpPr>
            <a:spLocks noChangeArrowheads="1"/>
          </p:cNvSpPr>
          <p:nvPr/>
        </p:nvSpPr>
        <p:spPr bwMode="auto">
          <a:xfrm>
            <a:off x="4219575" y="3549650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78" name="Rectangle 76"/>
          <p:cNvSpPr>
            <a:spLocks noChangeArrowheads="1"/>
          </p:cNvSpPr>
          <p:nvPr/>
        </p:nvSpPr>
        <p:spPr bwMode="auto">
          <a:xfrm>
            <a:off x="5075238" y="3549650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79" name="Line 77"/>
          <p:cNvSpPr>
            <a:spLocks noChangeShapeType="1"/>
          </p:cNvSpPr>
          <p:nvPr/>
        </p:nvSpPr>
        <p:spPr bwMode="auto">
          <a:xfrm>
            <a:off x="3113088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0" name="Line 78"/>
          <p:cNvSpPr>
            <a:spLocks noChangeShapeType="1"/>
          </p:cNvSpPr>
          <p:nvPr/>
        </p:nvSpPr>
        <p:spPr bwMode="auto">
          <a:xfrm>
            <a:off x="3540125" y="345122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1" name="Line 79"/>
          <p:cNvSpPr>
            <a:spLocks noChangeShapeType="1"/>
          </p:cNvSpPr>
          <p:nvPr/>
        </p:nvSpPr>
        <p:spPr bwMode="auto">
          <a:xfrm>
            <a:off x="3968750" y="345122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2" name="Line 80"/>
          <p:cNvSpPr>
            <a:spLocks noChangeShapeType="1"/>
          </p:cNvSpPr>
          <p:nvPr/>
        </p:nvSpPr>
        <p:spPr bwMode="auto">
          <a:xfrm>
            <a:off x="4397375" y="3451225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3" name="Line 81"/>
          <p:cNvSpPr>
            <a:spLocks noChangeShapeType="1"/>
          </p:cNvSpPr>
          <p:nvPr/>
        </p:nvSpPr>
        <p:spPr bwMode="auto">
          <a:xfrm>
            <a:off x="4832350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4" name="Line 82"/>
          <p:cNvSpPr>
            <a:spLocks noChangeShapeType="1"/>
          </p:cNvSpPr>
          <p:nvPr/>
        </p:nvSpPr>
        <p:spPr bwMode="auto">
          <a:xfrm>
            <a:off x="5260975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5" name="Line 83"/>
          <p:cNvSpPr>
            <a:spLocks noChangeShapeType="1"/>
          </p:cNvSpPr>
          <p:nvPr/>
        </p:nvSpPr>
        <p:spPr bwMode="auto">
          <a:xfrm>
            <a:off x="5689600" y="3451225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86" name="Rectangle 84"/>
          <p:cNvSpPr>
            <a:spLocks noChangeArrowheads="1"/>
          </p:cNvSpPr>
          <p:nvPr/>
        </p:nvSpPr>
        <p:spPr bwMode="auto">
          <a:xfrm>
            <a:off x="2616200" y="2819400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687" name="Rectangle 85"/>
          <p:cNvSpPr>
            <a:spLocks noChangeArrowheads="1"/>
          </p:cNvSpPr>
          <p:nvPr/>
        </p:nvSpPr>
        <p:spPr bwMode="auto">
          <a:xfrm>
            <a:off x="2473325" y="215106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688" name="Rectangle 86"/>
          <p:cNvSpPr>
            <a:spLocks noChangeArrowheads="1"/>
          </p:cNvSpPr>
          <p:nvPr/>
        </p:nvSpPr>
        <p:spPr bwMode="auto">
          <a:xfrm>
            <a:off x="2473325" y="148113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689" name="Line 87"/>
          <p:cNvSpPr>
            <a:spLocks noChangeShapeType="1"/>
          </p:cNvSpPr>
          <p:nvPr/>
        </p:nvSpPr>
        <p:spPr bwMode="auto">
          <a:xfrm flipH="1">
            <a:off x="2943225" y="330993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0" name="Line 88"/>
          <p:cNvSpPr>
            <a:spLocks noChangeShapeType="1"/>
          </p:cNvSpPr>
          <p:nvPr/>
        </p:nvSpPr>
        <p:spPr bwMode="auto">
          <a:xfrm flipH="1">
            <a:off x="2943225" y="297656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1" name="Line 89"/>
          <p:cNvSpPr>
            <a:spLocks noChangeShapeType="1"/>
          </p:cNvSpPr>
          <p:nvPr/>
        </p:nvSpPr>
        <p:spPr bwMode="auto">
          <a:xfrm flipH="1">
            <a:off x="2943225" y="2641600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2" name="Line 90"/>
          <p:cNvSpPr>
            <a:spLocks noChangeShapeType="1"/>
          </p:cNvSpPr>
          <p:nvPr/>
        </p:nvSpPr>
        <p:spPr bwMode="auto">
          <a:xfrm flipH="1">
            <a:off x="2943225" y="2308225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3" name="Line 91"/>
          <p:cNvSpPr>
            <a:spLocks noChangeShapeType="1"/>
          </p:cNvSpPr>
          <p:nvPr/>
        </p:nvSpPr>
        <p:spPr bwMode="auto">
          <a:xfrm flipH="1">
            <a:off x="2943225" y="197326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4" name="Line 92"/>
          <p:cNvSpPr>
            <a:spLocks noChangeShapeType="1"/>
          </p:cNvSpPr>
          <p:nvPr/>
        </p:nvSpPr>
        <p:spPr bwMode="auto">
          <a:xfrm flipH="1">
            <a:off x="2943225" y="163988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5" name="Line 93"/>
          <p:cNvSpPr>
            <a:spLocks noChangeShapeType="1"/>
          </p:cNvSpPr>
          <p:nvPr/>
        </p:nvSpPr>
        <p:spPr bwMode="auto">
          <a:xfrm flipH="1">
            <a:off x="2943225" y="1296988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6" name="Line 94"/>
          <p:cNvSpPr>
            <a:spLocks noChangeShapeType="1"/>
          </p:cNvSpPr>
          <p:nvPr/>
        </p:nvSpPr>
        <p:spPr bwMode="auto">
          <a:xfrm>
            <a:off x="3079750" y="345122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97" name="Line 95"/>
          <p:cNvSpPr>
            <a:spLocks noChangeShapeType="1"/>
          </p:cNvSpPr>
          <p:nvPr/>
        </p:nvSpPr>
        <p:spPr bwMode="auto">
          <a:xfrm flipV="1">
            <a:off x="3035300" y="1296988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98" name="Group 96"/>
          <p:cNvGrpSpPr>
            <a:grpSpLocks/>
          </p:cNvGrpSpPr>
          <p:nvPr/>
        </p:nvGrpSpPr>
        <p:grpSpPr bwMode="auto">
          <a:xfrm>
            <a:off x="3068638" y="1263650"/>
            <a:ext cx="2522537" cy="2028825"/>
            <a:chOff x="1353" y="1393"/>
            <a:chExt cx="3078" cy="2066"/>
          </a:xfrm>
        </p:grpSpPr>
        <p:sp>
          <p:nvSpPr>
            <p:cNvPr id="25777" name="Oval 97"/>
            <p:cNvSpPr>
              <a:spLocks noChangeArrowheads="1"/>
            </p:cNvSpPr>
            <p:nvPr/>
          </p:nvSpPr>
          <p:spPr bwMode="auto">
            <a:xfrm>
              <a:off x="3457" y="2422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8" name="Oval 98"/>
            <p:cNvSpPr>
              <a:spLocks noChangeArrowheads="1"/>
            </p:cNvSpPr>
            <p:nvPr/>
          </p:nvSpPr>
          <p:spPr bwMode="auto">
            <a:xfrm>
              <a:off x="2193" y="3105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79" name="Oval 99"/>
            <p:cNvSpPr>
              <a:spLocks noChangeArrowheads="1"/>
            </p:cNvSpPr>
            <p:nvPr/>
          </p:nvSpPr>
          <p:spPr bwMode="auto">
            <a:xfrm>
              <a:off x="2295" y="284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0" name="Oval 100"/>
            <p:cNvSpPr>
              <a:spLocks noChangeArrowheads="1"/>
            </p:cNvSpPr>
            <p:nvPr/>
          </p:nvSpPr>
          <p:spPr bwMode="auto">
            <a:xfrm>
              <a:off x="1612" y="329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1" name="Oval 101"/>
            <p:cNvSpPr>
              <a:spLocks noChangeArrowheads="1"/>
            </p:cNvSpPr>
            <p:nvPr/>
          </p:nvSpPr>
          <p:spPr bwMode="auto">
            <a:xfrm>
              <a:off x="2601" y="276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2" name="Oval 102"/>
            <p:cNvSpPr>
              <a:spLocks noChangeArrowheads="1"/>
            </p:cNvSpPr>
            <p:nvPr/>
          </p:nvSpPr>
          <p:spPr bwMode="auto">
            <a:xfrm>
              <a:off x="2798" y="283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Oval 103"/>
            <p:cNvSpPr>
              <a:spLocks noChangeArrowheads="1"/>
            </p:cNvSpPr>
            <p:nvPr/>
          </p:nvSpPr>
          <p:spPr bwMode="auto">
            <a:xfrm>
              <a:off x="2884" y="2689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4" name="Oval 104"/>
            <p:cNvSpPr>
              <a:spLocks noChangeArrowheads="1"/>
            </p:cNvSpPr>
            <p:nvPr/>
          </p:nvSpPr>
          <p:spPr bwMode="auto">
            <a:xfrm>
              <a:off x="4313" y="167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5" name="Oval 105"/>
            <p:cNvSpPr>
              <a:spLocks noChangeArrowheads="1"/>
            </p:cNvSpPr>
            <p:nvPr/>
          </p:nvSpPr>
          <p:spPr bwMode="auto">
            <a:xfrm>
              <a:off x="4195" y="139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6" name="Oval 106"/>
            <p:cNvSpPr>
              <a:spLocks noChangeArrowheads="1"/>
            </p:cNvSpPr>
            <p:nvPr/>
          </p:nvSpPr>
          <p:spPr bwMode="auto">
            <a:xfrm>
              <a:off x="3512" y="241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7" name="Oval 107"/>
            <p:cNvSpPr>
              <a:spLocks noChangeArrowheads="1"/>
            </p:cNvSpPr>
            <p:nvPr/>
          </p:nvSpPr>
          <p:spPr bwMode="auto">
            <a:xfrm>
              <a:off x="2617" y="295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8" name="Oval 108"/>
            <p:cNvSpPr>
              <a:spLocks noChangeArrowheads="1"/>
            </p:cNvSpPr>
            <p:nvPr/>
          </p:nvSpPr>
          <p:spPr bwMode="auto">
            <a:xfrm>
              <a:off x="4352" y="191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89" name="Oval 109"/>
            <p:cNvSpPr>
              <a:spLocks noChangeArrowheads="1"/>
            </p:cNvSpPr>
            <p:nvPr/>
          </p:nvSpPr>
          <p:spPr bwMode="auto">
            <a:xfrm>
              <a:off x="4062" y="259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0" name="Oval 110"/>
            <p:cNvSpPr>
              <a:spLocks noChangeArrowheads="1"/>
            </p:cNvSpPr>
            <p:nvPr/>
          </p:nvSpPr>
          <p:spPr bwMode="auto">
            <a:xfrm>
              <a:off x="2798" y="267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1" name="Oval 111"/>
            <p:cNvSpPr>
              <a:spLocks noChangeArrowheads="1"/>
            </p:cNvSpPr>
            <p:nvPr/>
          </p:nvSpPr>
          <p:spPr bwMode="auto">
            <a:xfrm>
              <a:off x="3606" y="214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2" name="Oval 112"/>
            <p:cNvSpPr>
              <a:spLocks noChangeArrowheads="1"/>
            </p:cNvSpPr>
            <p:nvPr/>
          </p:nvSpPr>
          <p:spPr bwMode="auto">
            <a:xfrm>
              <a:off x="3041" y="269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3" name="Oval 113"/>
            <p:cNvSpPr>
              <a:spLocks noChangeArrowheads="1"/>
            </p:cNvSpPr>
            <p:nvPr/>
          </p:nvSpPr>
          <p:spPr bwMode="auto">
            <a:xfrm>
              <a:off x="1628" y="31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4" name="Oval 114"/>
            <p:cNvSpPr>
              <a:spLocks noChangeArrowheads="1"/>
            </p:cNvSpPr>
            <p:nvPr/>
          </p:nvSpPr>
          <p:spPr bwMode="auto">
            <a:xfrm>
              <a:off x="4077" y="189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5" name="Oval 115"/>
            <p:cNvSpPr>
              <a:spLocks noChangeArrowheads="1"/>
            </p:cNvSpPr>
            <p:nvPr/>
          </p:nvSpPr>
          <p:spPr bwMode="auto">
            <a:xfrm>
              <a:off x="2476" y="271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6" name="Oval 116"/>
            <p:cNvSpPr>
              <a:spLocks noChangeArrowheads="1"/>
            </p:cNvSpPr>
            <p:nvPr/>
          </p:nvSpPr>
          <p:spPr bwMode="auto">
            <a:xfrm>
              <a:off x="3174" y="213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7" name="Oval 117"/>
            <p:cNvSpPr>
              <a:spLocks noChangeArrowheads="1"/>
            </p:cNvSpPr>
            <p:nvPr/>
          </p:nvSpPr>
          <p:spPr bwMode="auto">
            <a:xfrm>
              <a:off x="3630" y="180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8" name="Oval 118"/>
            <p:cNvSpPr>
              <a:spLocks noChangeArrowheads="1"/>
            </p:cNvSpPr>
            <p:nvPr/>
          </p:nvSpPr>
          <p:spPr bwMode="auto">
            <a:xfrm>
              <a:off x="3457" y="1817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99" name="Oval 119"/>
            <p:cNvSpPr>
              <a:spLocks noChangeArrowheads="1"/>
            </p:cNvSpPr>
            <p:nvPr/>
          </p:nvSpPr>
          <p:spPr bwMode="auto">
            <a:xfrm>
              <a:off x="3740" y="212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0" name="Oval 120"/>
            <p:cNvSpPr>
              <a:spLocks noChangeArrowheads="1"/>
            </p:cNvSpPr>
            <p:nvPr/>
          </p:nvSpPr>
          <p:spPr bwMode="auto">
            <a:xfrm>
              <a:off x="1950" y="2760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1" name="Oval 121"/>
            <p:cNvSpPr>
              <a:spLocks noChangeArrowheads="1"/>
            </p:cNvSpPr>
            <p:nvPr/>
          </p:nvSpPr>
          <p:spPr bwMode="auto">
            <a:xfrm>
              <a:off x="3959" y="1809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2" name="Oval 122"/>
            <p:cNvSpPr>
              <a:spLocks noChangeArrowheads="1"/>
            </p:cNvSpPr>
            <p:nvPr/>
          </p:nvSpPr>
          <p:spPr bwMode="auto">
            <a:xfrm>
              <a:off x="3802" y="205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3" name="Oval 123"/>
            <p:cNvSpPr>
              <a:spLocks noChangeArrowheads="1"/>
            </p:cNvSpPr>
            <p:nvPr/>
          </p:nvSpPr>
          <p:spPr bwMode="auto">
            <a:xfrm>
              <a:off x="3064" y="2218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4" name="Oval 124"/>
            <p:cNvSpPr>
              <a:spLocks noChangeArrowheads="1"/>
            </p:cNvSpPr>
            <p:nvPr/>
          </p:nvSpPr>
          <p:spPr bwMode="auto">
            <a:xfrm>
              <a:off x="2601" y="2689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5" name="Oval 125"/>
            <p:cNvSpPr>
              <a:spLocks noChangeArrowheads="1"/>
            </p:cNvSpPr>
            <p:nvPr/>
          </p:nvSpPr>
          <p:spPr bwMode="auto">
            <a:xfrm>
              <a:off x="3889" y="2131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6" name="Oval 126"/>
            <p:cNvSpPr>
              <a:spLocks noChangeArrowheads="1"/>
            </p:cNvSpPr>
            <p:nvPr/>
          </p:nvSpPr>
          <p:spPr bwMode="auto">
            <a:xfrm>
              <a:off x="3905" y="2037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7" name="Oval 127"/>
            <p:cNvSpPr>
              <a:spLocks noChangeArrowheads="1"/>
            </p:cNvSpPr>
            <p:nvPr/>
          </p:nvSpPr>
          <p:spPr bwMode="auto">
            <a:xfrm>
              <a:off x="3590" y="1943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8" name="Oval 128"/>
            <p:cNvSpPr>
              <a:spLocks noChangeArrowheads="1"/>
            </p:cNvSpPr>
            <p:nvPr/>
          </p:nvSpPr>
          <p:spPr bwMode="auto">
            <a:xfrm>
              <a:off x="3536" y="2383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09" name="Oval 129"/>
            <p:cNvSpPr>
              <a:spLocks noChangeArrowheads="1"/>
            </p:cNvSpPr>
            <p:nvPr/>
          </p:nvSpPr>
          <p:spPr bwMode="auto">
            <a:xfrm>
              <a:off x="1910" y="3286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0" name="Oval 130"/>
            <p:cNvSpPr>
              <a:spLocks noChangeArrowheads="1"/>
            </p:cNvSpPr>
            <p:nvPr/>
          </p:nvSpPr>
          <p:spPr bwMode="auto">
            <a:xfrm>
              <a:off x="3010" y="2139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1" name="Oval 131"/>
            <p:cNvSpPr>
              <a:spLocks noChangeArrowheads="1"/>
            </p:cNvSpPr>
            <p:nvPr/>
          </p:nvSpPr>
          <p:spPr bwMode="auto">
            <a:xfrm>
              <a:off x="3276" y="2516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2" name="Oval 132"/>
            <p:cNvSpPr>
              <a:spLocks noChangeArrowheads="1"/>
            </p:cNvSpPr>
            <p:nvPr/>
          </p:nvSpPr>
          <p:spPr bwMode="auto">
            <a:xfrm>
              <a:off x="3198" y="2822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3" name="Oval 133"/>
            <p:cNvSpPr>
              <a:spLocks noChangeArrowheads="1"/>
            </p:cNvSpPr>
            <p:nvPr/>
          </p:nvSpPr>
          <p:spPr bwMode="auto">
            <a:xfrm>
              <a:off x="2750" y="239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4" name="Oval 134"/>
            <p:cNvSpPr>
              <a:spLocks noChangeArrowheads="1"/>
            </p:cNvSpPr>
            <p:nvPr/>
          </p:nvSpPr>
          <p:spPr bwMode="auto">
            <a:xfrm>
              <a:off x="1353" y="3152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5" name="Oval 135"/>
            <p:cNvSpPr>
              <a:spLocks noChangeArrowheads="1"/>
            </p:cNvSpPr>
            <p:nvPr/>
          </p:nvSpPr>
          <p:spPr bwMode="auto">
            <a:xfrm>
              <a:off x="2381" y="2414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6" name="Oval 136"/>
            <p:cNvSpPr>
              <a:spLocks noChangeArrowheads="1"/>
            </p:cNvSpPr>
            <p:nvPr/>
          </p:nvSpPr>
          <p:spPr bwMode="auto">
            <a:xfrm>
              <a:off x="1801" y="3380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7" name="Oval 137"/>
            <p:cNvSpPr>
              <a:spLocks noChangeArrowheads="1"/>
            </p:cNvSpPr>
            <p:nvPr/>
          </p:nvSpPr>
          <p:spPr bwMode="auto">
            <a:xfrm>
              <a:off x="2295" y="2901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8" name="Oval 138"/>
            <p:cNvSpPr>
              <a:spLocks noChangeArrowheads="1"/>
            </p:cNvSpPr>
            <p:nvPr/>
          </p:nvSpPr>
          <p:spPr bwMode="auto">
            <a:xfrm>
              <a:off x="3590" y="1911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19" name="Oval 139"/>
            <p:cNvSpPr>
              <a:spLocks noChangeArrowheads="1"/>
            </p:cNvSpPr>
            <p:nvPr/>
          </p:nvSpPr>
          <p:spPr bwMode="auto">
            <a:xfrm>
              <a:off x="3394" y="2477"/>
              <a:ext cx="79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0" name="Oval 140"/>
            <p:cNvSpPr>
              <a:spLocks noChangeArrowheads="1"/>
            </p:cNvSpPr>
            <p:nvPr/>
          </p:nvSpPr>
          <p:spPr bwMode="auto">
            <a:xfrm>
              <a:off x="3324" y="2155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1" name="Oval 141"/>
            <p:cNvSpPr>
              <a:spLocks noChangeArrowheads="1"/>
            </p:cNvSpPr>
            <p:nvPr/>
          </p:nvSpPr>
          <p:spPr bwMode="auto">
            <a:xfrm>
              <a:off x="2224" y="2830"/>
              <a:ext cx="79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2" name="Oval 142"/>
            <p:cNvSpPr>
              <a:spLocks noChangeArrowheads="1"/>
            </p:cNvSpPr>
            <p:nvPr/>
          </p:nvSpPr>
          <p:spPr bwMode="auto">
            <a:xfrm>
              <a:off x="2625" y="2547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3" name="Oval 143"/>
            <p:cNvSpPr>
              <a:spLocks noChangeArrowheads="1"/>
            </p:cNvSpPr>
            <p:nvPr/>
          </p:nvSpPr>
          <p:spPr bwMode="auto">
            <a:xfrm>
              <a:off x="2170" y="2744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4" name="Oval 144"/>
            <p:cNvSpPr>
              <a:spLocks noChangeArrowheads="1"/>
            </p:cNvSpPr>
            <p:nvPr/>
          </p:nvSpPr>
          <p:spPr bwMode="auto">
            <a:xfrm>
              <a:off x="2727" y="2563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5" name="Oval 145"/>
            <p:cNvSpPr>
              <a:spLocks noChangeArrowheads="1"/>
            </p:cNvSpPr>
            <p:nvPr/>
          </p:nvSpPr>
          <p:spPr bwMode="auto">
            <a:xfrm>
              <a:off x="1675" y="3364"/>
              <a:ext cx="78" cy="79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26" name="Oval 146"/>
            <p:cNvSpPr>
              <a:spLocks noChangeArrowheads="1"/>
            </p:cNvSpPr>
            <p:nvPr/>
          </p:nvSpPr>
          <p:spPr bwMode="auto">
            <a:xfrm>
              <a:off x="2429" y="2846"/>
              <a:ext cx="78" cy="7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9" name="Rectangle 147"/>
          <p:cNvSpPr>
            <a:spLocks noChangeArrowheads="1"/>
          </p:cNvSpPr>
          <p:nvPr/>
        </p:nvSpPr>
        <p:spPr bwMode="auto">
          <a:xfrm>
            <a:off x="1524000" y="630872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700" name="Rectangle 148"/>
          <p:cNvSpPr>
            <a:spLocks noChangeArrowheads="1"/>
          </p:cNvSpPr>
          <p:nvPr/>
        </p:nvSpPr>
        <p:spPr bwMode="auto">
          <a:xfrm>
            <a:off x="2355850" y="6308725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701" name="Rectangle 149"/>
          <p:cNvSpPr>
            <a:spLocks noChangeArrowheads="1"/>
          </p:cNvSpPr>
          <p:nvPr/>
        </p:nvSpPr>
        <p:spPr bwMode="auto">
          <a:xfrm>
            <a:off x="3211513" y="6308725"/>
            <a:ext cx="442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702" name="Line 150"/>
          <p:cNvSpPr>
            <a:spLocks noChangeShapeType="1"/>
          </p:cNvSpPr>
          <p:nvPr/>
        </p:nvSpPr>
        <p:spPr bwMode="auto">
          <a:xfrm>
            <a:off x="1249363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3" name="Line 151"/>
          <p:cNvSpPr>
            <a:spLocks noChangeShapeType="1"/>
          </p:cNvSpPr>
          <p:nvPr/>
        </p:nvSpPr>
        <p:spPr bwMode="auto">
          <a:xfrm>
            <a:off x="167640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4" name="Line 152"/>
          <p:cNvSpPr>
            <a:spLocks noChangeShapeType="1"/>
          </p:cNvSpPr>
          <p:nvPr/>
        </p:nvSpPr>
        <p:spPr bwMode="auto">
          <a:xfrm>
            <a:off x="2105025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5" name="Line 153"/>
          <p:cNvSpPr>
            <a:spLocks noChangeShapeType="1"/>
          </p:cNvSpPr>
          <p:nvPr/>
        </p:nvSpPr>
        <p:spPr bwMode="auto">
          <a:xfrm>
            <a:off x="2533650" y="6210300"/>
            <a:ext cx="1588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6" name="Line 154"/>
          <p:cNvSpPr>
            <a:spLocks noChangeShapeType="1"/>
          </p:cNvSpPr>
          <p:nvPr/>
        </p:nvSpPr>
        <p:spPr bwMode="auto">
          <a:xfrm>
            <a:off x="296862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7" name="Line 155"/>
          <p:cNvSpPr>
            <a:spLocks noChangeShapeType="1"/>
          </p:cNvSpPr>
          <p:nvPr/>
        </p:nvSpPr>
        <p:spPr bwMode="auto">
          <a:xfrm>
            <a:off x="3397250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8" name="Line 156"/>
          <p:cNvSpPr>
            <a:spLocks noChangeShapeType="1"/>
          </p:cNvSpPr>
          <p:nvPr/>
        </p:nvSpPr>
        <p:spPr bwMode="auto">
          <a:xfrm>
            <a:off x="3825875" y="6210300"/>
            <a:ext cx="0" cy="77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09" name="Rectangle 157"/>
          <p:cNvSpPr>
            <a:spLocks noChangeArrowheads="1"/>
          </p:cNvSpPr>
          <p:nvPr/>
        </p:nvSpPr>
        <p:spPr bwMode="auto">
          <a:xfrm>
            <a:off x="752475" y="5578475"/>
            <a:ext cx="2952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80</a:t>
            </a:r>
            <a:endParaRPr lang="en-US" sz="3600"/>
          </a:p>
        </p:txBody>
      </p:sp>
      <p:sp>
        <p:nvSpPr>
          <p:cNvPr id="25710" name="Rectangle 158"/>
          <p:cNvSpPr>
            <a:spLocks noChangeArrowheads="1"/>
          </p:cNvSpPr>
          <p:nvPr/>
        </p:nvSpPr>
        <p:spPr bwMode="auto">
          <a:xfrm>
            <a:off x="609600" y="4910138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100</a:t>
            </a:r>
            <a:endParaRPr lang="en-US" sz="3600"/>
          </a:p>
        </p:txBody>
      </p:sp>
      <p:sp>
        <p:nvSpPr>
          <p:cNvPr id="25711" name="Rectangle 159"/>
          <p:cNvSpPr>
            <a:spLocks noChangeArrowheads="1"/>
          </p:cNvSpPr>
          <p:nvPr/>
        </p:nvSpPr>
        <p:spPr bwMode="auto">
          <a:xfrm>
            <a:off x="609600" y="4240213"/>
            <a:ext cx="4429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Arial" charset="0"/>
              </a:rPr>
              <a:t>120</a:t>
            </a:r>
            <a:endParaRPr lang="en-US" sz="3600"/>
          </a:p>
        </p:txBody>
      </p:sp>
      <p:sp>
        <p:nvSpPr>
          <p:cNvPr id="25712" name="Line 160"/>
          <p:cNvSpPr>
            <a:spLocks noChangeShapeType="1"/>
          </p:cNvSpPr>
          <p:nvPr/>
        </p:nvSpPr>
        <p:spPr bwMode="auto">
          <a:xfrm flipH="1">
            <a:off x="1079500" y="6069013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3" name="Line 161"/>
          <p:cNvSpPr>
            <a:spLocks noChangeShapeType="1"/>
          </p:cNvSpPr>
          <p:nvPr/>
        </p:nvSpPr>
        <p:spPr bwMode="auto">
          <a:xfrm flipH="1">
            <a:off x="1079500" y="573563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4" name="Line 162"/>
          <p:cNvSpPr>
            <a:spLocks noChangeShapeType="1"/>
          </p:cNvSpPr>
          <p:nvPr/>
        </p:nvSpPr>
        <p:spPr bwMode="auto">
          <a:xfrm flipH="1">
            <a:off x="1079500" y="5400675"/>
            <a:ext cx="92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5" name="Line 163"/>
          <p:cNvSpPr>
            <a:spLocks noChangeShapeType="1"/>
          </p:cNvSpPr>
          <p:nvPr/>
        </p:nvSpPr>
        <p:spPr bwMode="auto">
          <a:xfrm flipH="1">
            <a:off x="1079500" y="5067300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6" name="Line 164"/>
          <p:cNvSpPr>
            <a:spLocks noChangeShapeType="1"/>
          </p:cNvSpPr>
          <p:nvPr/>
        </p:nvSpPr>
        <p:spPr bwMode="auto">
          <a:xfrm flipH="1">
            <a:off x="1079500" y="4732338"/>
            <a:ext cx="920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7" name="Line 165"/>
          <p:cNvSpPr>
            <a:spLocks noChangeShapeType="1"/>
          </p:cNvSpPr>
          <p:nvPr/>
        </p:nvSpPr>
        <p:spPr bwMode="auto">
          <a:xfrm flipH="1">
            <a:off x="1079500" y="4398963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8" name="Line 166"/>
          <p:cNvSpPr>
            <a:spLocks noChangeShapeType="1"/>
          </p:cNvSpPr>
          <p:nvPr/>
        </p:nvSpPr>
        <p:spPr bwMode="auto">
          <a:xfrm flipH="1">
            <a:off x="1079500" y="4056063"/>
            <a:ext cx="920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9" name="Line 167"/>
          <p:cNvSpPr>
            <a:spLocks noChangeShapeType="1"/>
          </p:cNvSpPr>
          <p:nvPr/>
        </p:nvSpPr>
        <p:spPr bwMode="auto">
          <a:xfrm>
            <a:off x="1216025" y="6210300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0" name="Line 168"/>
          <p:cNvSpPr>
            <a:spLocks noChangeShapeType="1"/>
          </p:cNvSpPr>
          <p:nvPr/>
        </p:nvSpPr>
        <p:spPr bwMode="auto">
          <a:xfrm flipV="1">
            <a:off x="1171575" y="4056063"/>
            <a:ext cx="0" cy="2122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1" name="Oval 169"/>
          <p:cNvSpPr>
            <a:spLocks noChangeArrowheads="1"/>
          </p:cNvSpPr>
          <p:nvPr/>
        </p:nvSpPr>
        <p:spPr bwMode="auto">
          <a:xfrm>
            <a:off x="3124200" y="5105400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2" name="Oval 170"/>
          <p:cNvSpPr>
            <a:spLocks noChangeArrowheads="1"/>
          </p:cNvSpPr>
          <p:nvPr/>
        </p:nvSpPr>
        <p:spPr bwMode="auto">
          <a:xfrm>
            <a:off x="1893888" y="5703888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3" name="Oval 171"/>
          <p:cNvSpPr>
            <a:spLocks noChangeArrowheads="1"/>
          </p:cNvSpPr>
          <p:nvPr/>
        </p:nvSpPr>
        <p:spPr bwMode="auto">
          <a:xfrm>
            <a:off x="1905000" y="5181600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4" name="Oval 172"/>
          <p:cNvSpPr>
            <a:spLocks noChangeArrowheads="1"/>
          </p:cNvSpPr>
          <p:nvPr/>
        </p:nvSpPr>
        <p:spPr bwMode="auto">
          <a:xfrm>
            <a:off x="1417638" y="588962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5" name="Oval 173"/>
          <p:cNvSpPr>
            <a:spLocks noChangeArrowheads="1"/>
          </p:cNvSpPr>
          <p:nvPr/>
        </p:nvSpPr>
        <p:spPr bwMode="auto">
          <a:xfrm>
            <a:off x="2227263" y="5372100"/>
            <a:ext cx="65087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6" name="Oval 174"/>
          <p:cNvSpPr>
            <a:spLocks noChangeArrowheads="1"/>
          </p:cNvSpPr>
          <p:nvPr/>
        </p:nvSpPr>
        <p:spPr bwMode="auto">
          <a:xfrm>
            <a:off x="2389188" y="5434013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7" name="Oval 175"/>
          <p:cNvSpPr>
            <a:spLocks noChangeArrowheads="1"/>
          </p:cNvSpPr>
          <p:nvPr/>
        </p:nvSpPr>
        <p:spPr bwMode="auto">
          <a:xfrm>
            <a:off x="2459038" y="5295900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8" name="Oval 176"/>
          <p:cNvSpPr>
            <a:spLocks noChangeArrowheads="1"/>
          </p:cNvSpPr>
          <p:nvPr/>
        </p:nvSpPr>
        <p:spPr bwMode="auto">
          <a:xfrm>
            <a:off x="3630613" y="4300538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29" name="Oval 177"/>
          <p:cNvSpPr>
            <a:spLocks noChangeArrowheads="1"/>
          </p:cNvSpPr>
          <p:nvPr/>
        </p:nvSpPr>
        <p:spPr bwMode="auto">
          <a:xfrm>
            <a:off x="3533775" y="4022725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0" name="Oval 178"/>
          <p:cNvSpPr>
            <a:spLocks noChangeArrowheads="1"/>
          </p:cNvSpPr>
          <p:nvPr/>
        </p:nvSpPr>
        <p:spPr bwMode="auto">
          <a:xfrm>
            <a:off x="2974975" y="502602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1" name="Oval 179"/>
          <p:cNvSpPr>
            <a:spLocks noChangeArrowheads="1"/>
          </p:cNvSpPr>
          <p:nvPr/>
        </p:nvSpPr>
        <p:spPr bwMode="auto">
          <a:xfrm>
            <a:off x="2241550" y="5557838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2" name="Oval 180"/>
          <p:cNvSpPr>
            <a:spLocks noChangeArrowheads="1"/>
          </p:cNvSpPr>
          <p:nvPr/>
        </p:nvSpPr>
        <p:spPr bwMode="auto">
          <a:xfrm>
            <a:off x="3662363" y="4538663"/>
            <a:ext cx="65087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3" name="Oval 181"/>
          <p:cNvSpPr>
            <a:spLocks noChangeArrowheads="1"/>
          </p:cNvSpPr>
          <p:nvPr/>
        </p:nvSpPr>
        <p:spPr bwMode="auto">
          <a:xfrm>
            <a:off x="3352800" y="502920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4" name="Oval 182"/>
          <p:cNvSpPr>
            <a:spLocks noChangeArrowheads="1"/>
          </p:cNvSpPr>
          <p:nvPr/>
        </p:nvSpPr>
        <p:spPr bwMode="auto">
          <a:xfrm>
            <a:off x="2514600" y="51054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5" name="Oval 183"/>
          <p:cNvSpPr>
            <a:spLocks noChangeArrowheads="1"/>
          </p:cNvSpPr>
          <p:nvPr/>
        </p:nvSpPr>
        <p:spPr bwMode="auto">
          <a:xfrm>
            <a:off x="3051175" y="47625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6" name="Oval 184"/>
          <p:cNvSpPr>
            <a:spLocks noChangeArrowheads="1"/>
          </p:cNvSpPr>
          <p:nvPr/>
        </p:nvSpPr>
        <p:spPr bwMode="auto">
          <a:xfrm>
            <a:off x="2587625" y="5303838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7" name="Oval 185"/>
          <p:cNvSpPr>
            <a:spLocks noChangeArrowheads="1"/>
          </p:cNvSpPr>
          <p:nvPr/>
        </p:nvSpPr>
        <p:spPr bwMode="auto">
          <a:xfrm>
            <a:off x="2667000" y="434340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8" name="Oval 186"/>
          <p:cNvSpPr>
            <a:spLocks noChangeArrowheads="1"/>
          </p:cNvSpPr>
          <p:nvPr/>
        </p:nvSpPr>
        <p:spPr bwMode="auto">
          <a:xfrm>
            <a:off x="3436938" y="4516438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39" name="Oval 187"/>
          <p:cNvSpPr>
            <a:spLocks noChangeArrowheads="1"/>
          </p:cNvSpPr>
          <p:nvPr/>
        </p:nvSpPr>
        <p:spPr bwMode="auto">
          <a:xfrm>
            <a:off x="2125663" y="5318125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0" name="Oval 188"/>
          <p:cNvSpPr>
            <a:spLocks noChangeArrowheads="1"/>
          </p:cNvSpPr>
          <p:nvPr/>
        </p:nvSpPr>
        <p:spPr bwMode="auto">
          <a:xfrm>
            <a:off x="2514600" y="4572000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1" name="Oval 189"/>
          <p:cNvSpPr>
            <a:spLocks noChangeArrowheads="1"/>
          </p:cNvSpPr>
          <p:nvPr/>
        </p:nvSpPr>
        <p:spPr bwMode="auto">
          <a:xfrm>
            <a:off x="3070225" y="443071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2" name="Oval 190"/>
          <p:cNvSpPr>
            <a:spLocks noChangeArrowheads="1"/>
          </p:cNvSpPr>
          <p:nvPr/>
        </p:nvSpPr>
        <p:spPr bwMode="auto">
          <a:xfrm>
            <a:off x="2928938" y="4438650"/>
            <a:ext cx="65087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3" name="Oval 191"/>
          <p:cNvSpPr>
            <a:spLocks noChangeArrowheads="1"/>
          </p:cNvSpPr>
          <p:nvPr/>
        </p:nvSpPr>
        <p:spPr bwMode="auto">
          <a:xfrm>
            <a:off x="3160713" y="4740275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4" name="Oval 192"/>
          <p:cNvSpPr>
            <a:spLocks noChangeArrowheads="1"/>
          </p:cNvSpPr>
          <p:nvPr/>
        </p:nvSpPr>
        <p:spPr bwMode="auto">
          <a:xfrm>
            <a:off x="1693863" y="536575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5" name="Oval 193"/>
          <p:cNvSpPr>
            <a:spLocks noChangeArrowheads="1"/>
          </p:cNvSpPr>
          <p:nvPr/>
        </p:nvSpPr>
        <p:spPr bwMode="auto">
          <a:xfrm>
            <a:off x="3340100" y="443071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6" name="Oval 194"/>
          <p:cNvSpPr>
            <a:spLocks noChangeArrowheads="1"/>
          </p:cNvSpPr>
          <p:nvPr/>
        </p:nvSpPr>
        <p:spPr bwMode="auto">
          <a:xfrm>
            <a:off x="3200400" y="40386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7" name="Oval 195"/>
          <p:cNvSpPr>
            <a:spLocks noChangeArrowheads="1"/>
          </p:cNvSpPr>
          <p:nvPr/>
        </p:nvSpPr>
        <p:spPr bwMode="auto">
          <a:xfrm>
            <a:off x="2606675" y="483235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8" name="Oval 196"/>
          <p:cNvSpPr>
            <a:spLocks noChangeArrowheads="1"/>
          </p:cNvSpPr>
          <p:nvPr/>
        </p:nvSpPr>
        <p:spPr bwMode="auto">
          <a:xfrm>
            <a:off x="2227263" y="5295900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49" name="Oval 197"/>
          <p:cNvSpPr>
            <a:spLocks noChangeArrowheads="1"/>
          </p:cNvSpPr>
          <p:nvPr/>
        </p:nvSpPr>
        <p:spPr bwMode="auto">
          <a:xfrm>
            <a:off x="3282950" y="4748213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0" name="Oval 198"/>
          <p:cNvSpPr>
            <a:spLocks noChangeArrowheads="1"/>
          </p:cNvSpPr>
          <p:nvPr/>
        </p:nvSpPr>
        <p:spPr bwMode="auto">
          <a:xfrm>
            <a:off x="3733800" y="47244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1" name="Oval 199"/>
          <p:cNvSpPr>
            <a:spLocks noChangeArrowheads="1"/>
          </p:cNvSpPr>
          <p:nvPr/>
        </p:nvSpPr>
        <p:spPr bwMode="auto">
          <a:xfrm>
            <a:off x="3038475" y="4562475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2" name="Oval 200"/>
          <p:cNvSpPr>
            <a:spLocks noChangeArrowheads="1"/>
          </p:cNvSpPr>
          <p:nvPr/>
        </p:nvSpPr>
        <p:spPr bwMode="auto">
          <a:xfrm>
            <a:off x="2819400" y="41148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3" name="Oval 201"/>
          <p:cNvSpPr>
            <a:spLocks noChangeArrowheads="1"/>
          </p:cNvSpPr>
          <p:nvPr/>
        </p:nvSpPr>
        <p:spPr bwMode="auto">
          <a:xfrm>
            <a:off x="1662113" y="5881688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4" name="Oval 202"/>
          <p:cNvSpPr>
            <a:spLocks noChangeArrowheads="1"/>
          </p:cNvSpPr>
          <p:nvPr/>
        </p:nvSpPr>
        <p:spPr bwMode="auto">
          <a:xfrm>
            <a:off x="2562225" y="475456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5" name="Oval 203"/>
          <p:cNvSpPr>
            <a:spLocks noChangeArrowheads="1"/>
          </p:cNvSpPr>
          <p:nvPr/>
        </p:nvSpPr>
        <p:spPr bwMode="auto">
          <a:xfrm>
            <a:off x="2781300" y="5126038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6" name="Oval 204"/>
          <p:cNvSpPr>
            <a:spLocks noChangeArrowheads="1"/>
          </p:cNvSpPr>
          <p:nvPr/>
        </p:nvSpPr>
        <p:spPr bwMode="auto">
          <a:xfrm>
            <a:off x="2716213" y="5426075"/>
            <a:ext cx="65087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7" name="Oval 205"/>
          <p:cNvSpPr>
            <a:spLocks noChangeArrowheads="1"/>
          </p:cNvSpPr>
          <p:nvPr/>
        </p:nvSpPr>
        <p:spPr bwMode="auto">
          <a:xfrm>
            <a:off x="2349500" y="5002213"/>
            <a:ext cx="65088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8" name="Oval 206"/>
          <p:cNvSpPr>
            <a:spLocks noChangeArrowheads="1"/>
          </p:cNvSpPr>
          <p:nvPr/>
        </p:nvSpPr>
        <p:spPr bwMode="auto">
          <a:xfrm>
            <a:off x="1676400" y="56388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59" name="Oval 207"/>
          <p:cNvSpPr>
            <a:spLocks noChangeArrowheads="1"/>
          </p:cNvSpPr>
          <p:nvPr/>
        </p:nvSpPr>
        <p:spPr bwMode="auto">
          <a:xfrm>
            <a:off x="2047875" y="502602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0" name="Oval 208"/>
          <p:cNvSpPr>
            <a:spLocks noChangeArrowheads="1"/>
          </p:cNvSpPr>
          <p:nvPr/>
        </p:nvSpPr>
        <p:spPr bwMode="auto">
          <a:xfrm>
            <a:off x="1524000" y="57150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1" name="Oval 209"/>
          <p:cNvSpPr>
            <a:spLocks noChangeArrowheads="1"/>
          </p:cNvSpPr>
          <p:nvPr/>
        </p:nvSpPr>
        <p:spPr bwMode="auto">
          <a:xfrm>
            <a:off x="1976438" y="5503863"/>
            <a:ext cx="65087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2" name="Oval 210"/>
          <p:cNvSpPr>
            <a:spLocks noChangeArrowheads="1"/>
          </p:cNvSpPr>
          <p:nvPr/>
        </p:nvSpPr>
        <p:spPr bwMode="auto">
          <a:xfrm>
            <a:off x="3048000" y="4191000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3" name="Oval 211"/>
          <p:cNvSpPr>
            <a:spLocks noChangeArrowheads="1"/>
          </p:cNvSpPr>
          <p:nvPr/>
        </p:nvSpPr>
        <p:spPr bwMode="auto">
          <a:xfrm>
            <a:off x="2971800" y="533400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4" name="Oval 212"/>
          <p:cNvSpPr>
            <a:spLocks noChangeArrowheads="1"/>
          </p:cNvSpPr>
          <p:nvPr/>
        </p:nvSpPr>
        <p:spPr bwMode="auto">
          <a:xfrm>
            <a:off x="2820988" y="4770438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5" name="Oval 213"/>
          <p:cNvSpPr>
            <a:spLocks noChangeArrowheads="1"/>
          </p:cNvSpPr>
          <p:nvPr/>
        </p:nvSpPr>
        <p:spPr bwMode="auto">
          <a:xfrm>
            <a:off x="2209800" y="48006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6" name="Oval 214"/>
          <p:cNvSpPr>
            <a:spLocks noChangeArrowheads="1"/>
          </p:cNvSpPr>
          <p:nvPr/>
        </p:nvSpPr>
        <p:spPr bwMode="auto">
          <a:xfrm>
            <a:off x="2209800" y="4648200"/>
            <a:ext cx="63500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7" name="Oval 215"/>
          <p:cNvSpPr>
            <a:spLocks noChangeArrowheads="1"/>
          </p:cNvSpPr>
          <p:nvPr/>
        </p:nvSpPr>
        <p:spPr bwMode="auto">
          <a:xfrm>
            <a:off x="1874838" y="5349875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8" name="Oval 216"/>
          <p:cNvSpPr>
            <a:spLocks noChangeArrowheads="1"/>
          </p:cNvSpPr>
          <p:nvPr/>
        </p:nvSpPr>
        <p:spPr bwMode="auto">
          <a:xfrm>
            <a:off x="2330450" y="5172075"/>
            <a:ext cx="65088" cy="7778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9" name="Oval 217"/>
          <p:cNvSpPr>
            <a:spLocks noChangeArrowheads="1"/>
          </p:cNvSpPr>
          <p:nvPr/>
        </p:nvSpPr>
        <p:spPr bwMode="auto">
          <a:xfrm>
            <a:off x="1468438" y="5957888"/>
            <a:ext cx="63500" cy="777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70" name="Oval 218"/>
          <p:cNvSpPr>
            <a:spLocks noChangeArrowheads="1"/>
          </p:cNvSpPr>
          <p:nvPr/>
        </p:nvSpPr>
        <p:spPr bwMode="auto">
          <a:xfrm>
            <a:off x="2085975" y="5449888"/>
            <a:ext cx="65088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19"/>
          <p:cNvGrpSpPr>
            <a:grpSpLocks/>
          </p:cNvGrpSpPr>
          <p:nvPr/>
        </p:nvGrpSpPr>
        <p:grpSpPr bwMode="auto">
          <a:xfrm>
            <a:off x="1447800" y="3886200"/>
            <a:ext cx="1981200" cy="2209800"/>
            <a:chOff x="672" y="2496"/>
            <a:chExt cx="1536" cy="1584"/>
          </a:xfrm>
        </p:grpSpPr>
        <p:sp>
          <p:nvSpPr>
            <p:cNvPr id="25775" name="Oval 220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6" name="Line 221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6096000" y="3886200"/>
            <a:ext cx="1981200" cy="2209800"/>
            <a:chOff x="672" y="2496"/>
            <a:chExt cx="1536" cy="1584"/>
          </a:xfrm>
        </p:grpSpPr>
        <p:sp>
          <p:nvSpPr>
            <p:cNvPr id="25773" name="Oval 223"/>
            <p:cNvSpPr>
              <a:spLocks noChangeArrowheads="1"/>
            </p:cNvSpPr>
            <p:nvPr/>
          </p:nvSpPr>
          <p:spPr bwMode="auto">
            <a:xfrm>
              <a:off x="672" y="2496"/>
              <a:ext cx="1536" cy="1584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4" name="Line 224"/>
            <p:cNvSpPr>
              <a:spLocks noChangeShapeType="1"/>
            </p:cNvSpPr>
            <p:nvPr/>
          </p:nvSpPr>
          <p:spPr bwMode="auto">
            <a:xfrm flipV="1">
              <a:off x="912" y="2688"/>
              <a:ext cx="1008" cy="120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#</a:t>
            </a:r>
            <a:fld id="{B6FC7941-AE21-4947-984D-5146EDA88D0C}" type="slidenum">
              <a:rPr lang="en-US"/>
              <a:pPr/>
              <a:t>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Other Problems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b="1" dirty="0" smtClean="0"/>
              <a:t>Outliers</a:t>
            </a:r>
          </a:p>
          <a:p>
            <a:pPr lvl="1"/>
            <a:r>
              <a:rPr lang="en-US" dirty="0" smtClean="0"/>
              <a:t>a problem because the model does not fit that point</a:t>
            </a:r>
          </a:p>
          <a:p>
            <a:pPr lvl="1"/>
            <a:r>
              <a:rPr lang="en-US" dirty="0" smtClean="0"/>
              <a:t>may or may not remove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Influential Points</a:t>
            </a:r>
          </a:p>
          <a:p>
            <a:pPr lvl="1"/>
            <a:r>
              <a:rPr lang="en-US" dirty="0" smtClean="0"/>
              <a:t>a point that would markedly change the line if it were removed</a:t>
            </a:r>
          </a:p>
          <a:p>
            <a:pPr lvl="1"/>
            <a:r>
              <a:rPr lang="en-US" dirty="0" smtClean="0"/>
              <a:t>typically an outlier in the x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 autoUpdateAnimBg="0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3694</TotalTime>
  <Words>160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107 Template</vt:lpstr>
      <vt:lpstr>Regression is the Most Used and Most Abused Technique in Statistics</vt:lpstr>
      <vt:lpstr>A Line Models the Data</vt:lpstr>
      <vt:lpstr>Homoscedasticity</vt:lpstr>
      <vt:lpstr>Other Problems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Derek H. Ogle</dc:creator>
  <cp:lastModifiedBy>Derek Ogle</cp:lastModifiedBy>
  <cp:revision>163</cp:revision>
  <dcterms:created xsi:type="dcterms:W3CDTF">1999-07-29T13:14:22Z</dcterms:created>
  <dcterms:modified xsi:type="dcterms:W3CDTF">2015-11-28T20:58:15Z</dcterms:modified>
</cp:coreProperties>
</file>