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411" r:id="rId2"/>
    <p:sldId id="398" r:id="rId3"/>
    <p:sldId id="409" r:id="rId4"/>
    <p:sldId id="41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8173" autoAdjust="0"/>
  </p:normalViewPr>
  <p:slideViewPr>
    <p:cSldViewPr>
      <p:cViewPr varScale="1">
        <p:scale>
          <a:sx n="105" d="100"/>
          <a:sy n="105" d="100"/>
        </p:scale>
        <p:origin x="1288" y="82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BFA648F-E0A0-473A-B798-061019919282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Univariate EDA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Purpose – describe the distribution</a:t>
            </a:r>
          </a:p>
          <a:p>
            <a:pPr marL="800100" lvl="1" indent="-342900"/>
            <a:r>
              <a:rPr lang="en-US" dirty="0" smtClean="0">
                <a:solidFill>
                  <a:srgbClr val="000000"/>
                </a:solidFill>
              </a:rPr>
              <a:t>Distribution </a:t>
            </a:r>
            <a:r>
              <a:rPr lang="en-US" dirty="0" smtClean="0"/>
              <a:t>is concerned with what values a variable takes and how often it takes each value</a:t>
            </a:r>
          </a:p>
          <a:p>
            <a:pPr marL="800100" lvl="1" indent="-342900"/>
            <a:endParaRPr lang="en-US" dirty="0" smtClean="0"/>
          </a:p>
          <a:p>
            <a:pPr marL="400050"/>
            <a:r>
              <a:rPr lang="en-US" b="1" dirty="0"/>
              <a:t>Quantitative vs. </a:t>
            </a:r>
            <a:r>
              <a:rPr lang="en-US" b="1" dirty="0" smtClean="0"/>
              <a:t>Categorical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describe shape, center, dispersion, or outliers with CATEGORICAL data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Identify the most outstanding characteristics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5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03F3975-4673-4BD6-A973-67D8678843DB}" type="slidenum">
              <a:rPr lang="en-US"/>
              <a:pPr/>
              <a:t>2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Overall 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Identify most outstanding characteristic(s)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800" dirty="0"/>
              <a:t>Most student were blondes and very few were brunettes.</a:t>
            </a:r>
          </a:p>
        </p:txBody>
      </p:sp>
      <p:graphicFrame>
        <p:nvGraphicFramePr>
          <p:cNvPr id="1198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65660"/>
              </p:ext>
            </p:extLst>
          </p:nvPr>
        </p:nvGraphicFramePr>
        <p:xfrm>
          <a:off x="762000" y="2644775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983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0938" y="1752600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23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53000"/>
            <a:ext cx="9144000" cy="1219200"/>
          </a:xfrm>
        </p:spPr>
        <p:txBody>
          <a:bodyPr/>
          <a:lstStyle/>
          <a:p>
            <a:r>
              <a:rPr lang="en-US" sz="2800" dirty="0" smtClean="0"/>
              <a:t>Insects </a:t>
            </a:r>
            <a:r>
              <a:rPr lang="en-US" sz="2800" dirty="0" smtClean="0"/>
              <a:t>have, </a:t>
            </a:r>
            <a:r>
              <a:rPr lang="en-US" sz="2800" dirty="0" smtClean="0"/>
              <a:t>by </a:t>
            </a:r>
            <a:r>
              <a:rPr lang="en-US" sz="2800" dirty="0" smtClean="0"/>
              <a:t>far, </a:t>
            </a:r>
            <a:r>
              <a:rPr lang="en-US" sz="2800" dirty="0" smtClean="0"/>
              <a:t>the most known species, followed by “other animals” and “higher plants.”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4355068"/>
            <a:ext cx="6960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</a:t>
            </a:r>
            <a:r>
              <a:rPr lang="en-US" sz="1800" b="1" dirty="0" smtClean="0"/>
              <a:t>4.</a:t>
            </a:r>
            <a:r>
              <a:rPr lang="en-US" sz="1800" dirty="0" smtClean="0"/>
              <a:t>  Bar chart of the number of KNOWN species by organism type.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199"/>
            <a:ext cx="6009737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3657600"/>
            <a:ext cx="7011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Figure 5</a:t>
            </a:r>
            <a:r>
              <a:rPr lang="en-US" sz="1800" b="1" dirty="0" smtClean="0"/>
              <a:t>.</a:t>
            </a:r>
            <a:r>
              <a:rPr lang="en-US" sz="1800" dirty="0" smtClean="0"/>
              <a:t>  Bar chart of the types of organizations that received funding by the Invasive Alien Species Partnership Program (Canada), 2005-2010.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4530"/>
            <a:ext cx="5105400" cy="356034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4495800"/>
            <a:ext cx="9144000" cy="1219200"/>
          </a:xfrm>
        </p:spPr>
        <p:txBody>
          <a:bodyPr/>
          <a:lstStyle/>
          <a:p>
            <a:r>
              <a:rPr lang="en-US" sz="2800" dirty="0" smtClean="0"/>
              <a:t>There </a:t>
            </a:r>
            <a:r>
              <a:rPr lang="en-US" sz="2800" smtClean="0"/>
              <a:t>is </a:t>
            </a:r>
            <a:r>
              <a:rPr lang="en-US" sz="2800" smtClean="0"/>
              <a:t>a fairly </a:t>
            </a:r>
            <a:r>
              <a:rPr lang="en-US" sz="2800" dirty="0" smtClean="0"/>
              <a:t>even distribution of funding to the government, environmental NGOs, and non-environmental NGOs.  Lesser amounts are awarded to educational and private organizations.  Aboriginal groups received the least funding.</a:t>
            </a:r>
          </a:p>
        </p:txBody>
      </p:sp>
    </p:spTree>
    <p:extLst>
      <p:ext uri="{BB962C8B-B14F-4D97-AF65-F5344CB8AC3E}">
        <p14:creationId xmlns:p14="http://schemas.microsoft.com/office/powerpoint/2010/main" val="6492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3074</TotalTime>
  <Words>196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107 Template</vt:lpstr>
      <vt:lpstr>Univariate EDA</vt:lpstr>
      <vt:lpstr>Overall Summary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135</cp:revision>
  <dcterms:created xsi:type="dcterms:W3CDTF">1999-07-29T13:14:22Z</dcterms:created>
  <dcterms:modified xsi:type="dcterms:W3CDTF">2015-11-26T00:31:14Z</dcterms:modified>
</cp:coreProperties>
</file>