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30" d="100"/>
          <a:sy n="130" d="100"/>
        </p:scale>
        <p:origin x="-658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14E0-5A38-4D74-B27B-4EC7F2028E9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B80B-ABFF-4B72-89EB-0FD43D78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533227" y="873759"/>
            <a:ext cx="5486400" cy="457200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004426" y="873759"/>
            <a:ext cx="2540833" cy="210928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12998" y="1603754"/>
            <a:ext cx="9268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Class</a:t>
            </a:r>
          </a:p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Time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5344" y="2494193"/>
            <a:ext cx="1582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7.5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hrs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/week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6362" y="3551550"/>
            <a:ext cx="2100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Independent</a:t>
            </a:r>
          </a:p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Work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6248" y="4569295"/>
            <a:ext cx="2050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15-22.5 </a:t>
            </a:r>
            <a:r>
              <a:rPr lang="en-US" sz="2000" b="1" dirty="0" err="1" smtClean="0">
                <a:solidFill>
                  <a:schemeClr val="accent2"/>
                </a:solidFill>
              </a:rPr>
              <a:t>hrs</a:t>
            </a:r>
            <a:r>
              <a:rPr lang="en-US" sz="2000" b="1" dirty="0" smtClean="0">
                <a:solidFill>
                  <a:schemeClr val="accent2"/>
                </a:solidFill>
              </a:rPr>
              <a:t>/week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074611">
            <a:off x="2482736" y="3955854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Foundation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8074611">
            <a:off x="3647211" y="1756929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4262" y="1322735"/>
            <a:ext cx="29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Apply foundational knowledge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696" y="1645125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Seek understanding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9406" y="1961649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Ask questions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2145" y="2278174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 on assignments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07023" y="3498789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Read material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0457" y="3821179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Watch videos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2167" y="4137703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Check basic understanding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4906" y="445422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Finish assignments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3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Ogle</dc:creator>
  <cp:lastModifiedBy>Derek Ogle</cp:lastModifiedBy>
  <cp:revision>3</cp:revision>
  <dcterms:created xsi:type="dcterms:W3CDTF">2020-08-02T15:55:41Z</dcterms:created>
  <dcterms:modified xsi:type="dcterms:W3CDTF">2020-08-02T16:44:07Z</dcterms:modified>
</cp:coreProperties>
</file>