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97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40" d="100"/>
          <a:sy n="140" d="100"/>
        </p:scale>
        <p:origin x="211" y="-24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06" y="1023263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top/beginning 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283" y="1837560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Randomize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5" y="46762"/>
            <a:ext cx="2510500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Function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406" y="4793589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,lower.tail=FALSE)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08852" y="1679582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</a:t>
              </a:r>
              <a:r>
                <a:rPr lang="fr-FR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549" y="3317192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#reverse-left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#rev-</a:t>
              </a:r>
              <a:r>
                <a:rPr lang="en-US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#using SE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#Z*, not =, alpha=.05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14101"/>
            <a:chOff x="6151175" y="62488"/>
            <a:chExt cx="2931800" cy="3614101"/>
          </a:xfrm>
        </p:grpSpPr>
        <p:sp>
          <p:nvSpPr>
            <p:cNvPr id="105" name="Shape 34"/>
            <p:cNvSpPr/>
            <p:nvPr/>
          </p:nvSpPr>
          <p:spPr>
            <a:xfrm>
              <a:off x="6156895" y="2780697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C:/aaaWork/Web/GitHub/NCMTH107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59889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CSV (comma delimited)”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 in your local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 (a “.csv” extension will be automatically added to your filename).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Follow “data” link or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Session</a:t>
              </a:r>
              <a:r>
                <a:rPr lang="en-US" sz="800" i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, Set Working Directory, To Source File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…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menus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Copy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resulting 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setwd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code 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your script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30129" y="6639280"/>
            <a:ext cx="81392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2412" y="545320"/>
            <a:ext cx="1404506" cy="5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852" y="95785"/>
            <a:ext cx="2892972" cy="12951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Hints: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code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 exactly as shown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Red code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optional or must be replaced with context-specific name or value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100" b="1" baseline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quantitative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Replace </a:t>
            </a:r>
            <a:r>
              <a:rPr kumimoji="0" lang="en-US" sz="11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cvar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with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categorical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</a:t>
            </a:r>
            <a:r>
              <a:rPr lang="en-US" sz="1100" b="1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numeric value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9639" y="35379"/>
            <a:ext cx="2926080" cy="3412070"/>
            <a:chOff x="5788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5788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5788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360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labs(x=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sp>
          <p:nvSpPr>
            <p:cNvPr id="56" name="Shape 38"/>
            <p:cNvSpPr/>
            <p:nvPr/>
          </p:nvSpPr>
          <p:spPr>
            <a:xfrm>
              <a:off x="5788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455" y="2682154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9617" y="35379"/>
            <a:ext cx="2926080" cy="2823997"/>
            <a:chOff x="3105896" y="308780"/>
            <a:chExt cx="2926080" cy="2823997"/>
          </a:xfrm>
        </p:grpSpPr>
        <p:sp>
          <p:nvSpPr>
            <p:cNvPr id="67" name="Shape 34"/>
            <p:cNvSpPr/>
            <p:nvPr/>
          </p:nvSpPr>
          <p:spPr>
            <a:xfrm>
              <a:off x="3105896" y="510468"/>
              <a:ext cx="2926080" cy="78446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Separate summary statistics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groups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Separate histograms by “adding” this to code for a single histogram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51616" y="70051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3105896" y="3087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– Quant by Groups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51616" y="107179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facet_wrap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05896" y="1274437"/>
              <a:ext cx="2926080" cy="1858340"/>
              <a:chOff x="3105896" y="1513702"/>
              <a:chExt cx="2926080" cy="1858340"/>
            </a:xfrm>
          </p:grpSpPr>
          <p:sp>
            <p:nvSpPr>
              <p:cNvPr id="66" name="Shape 34"/>
              <p:cNvSpPr/>
              <p:nvPr/>
            </p:nvSpPr>
            <p:spPr>
              <a:xfrm>
                <a:off x="3105896" y="1513702"/>
                <a:ext cx="2926080" cy="1858340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Summarize(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,digits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Domestic  n mean  </a:t>
                </a:r>
                <a:r>
                  <a:rPr lang="en-US" sz="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min Q1 median Q3 max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       No 45 30.1 6.2  21 25     30 33  50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      Yes 48 28.1 4.2  20 26     28 30 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41</a:t>
                </a:r>
              </a:p>
              <a:p>
                <a:pPr algn="l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binwidth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,boundary=0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labs(x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="Frequency of 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Cars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scale_y_continuous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(expand=expansion(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=c(0,0.05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facet_wrap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6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634" y="2601096"/>
                <a:ext cx="1478604" cy="73152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737914"/>
            <a:chOff x="3051517" y="3150480"/>
            <a:chExt cx="2931816" cy="3737914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69338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02295" y="36413"/>
            <a:ext cx="2926080" cy="2822963"/>
            <a:chOff x="6045145" y="36413"/>
            <a:chExt cx="2926080" cy="2822963"/>
          </a:xfrm>
        </p:grpSpPr>
        <p:sp>
          <p:nvSpPr>
            <p:cNvPr id="100" name="Shape 34"/>
            <p:cNvSpPr/>
            <p:nvPr/>
          </p:nvSpPr>
          <p:spPr>
            <a:xfrm>
              <a:off x="6045145" y="1084912"/>
              <a:ext cx="2926080" cy="17744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02" name="Shape 34"/>
            <p:cNvSpPr/>
            <p:nvPr/>
          </p:nvSpPr>
          <p:spPr>
            <a:xfrm>
              <a:off x="6045145" y="232606"/>
              <a:ext cx="2926080" cy="88499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8186" y="413843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=“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04514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446" y="183697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labs(x="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30130" y="6639280"/>
            <a:ext cx="813924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749800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668453"/>
            <a:chOff x="6121242" y="36897"/>
            <a:chExt cx="2927017" cy="4668453"/>
          </a:xfrm>
        </p:grpSpPr>
        <p:sp>
          <p:nvSpPr>
            <p:cNvPr id="67" name="Shape 34"/>
            <p:cNvSpPr/>
            <p:nvPr/>
          </p:nvSpPr>
          <p:spPr>
            <a:xfrm>
              <a:off x="6121242" y="2228678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05740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519" y="152515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6962" y="2017842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514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=TRUE,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4930666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30129" y="6639280"/>
            <a:ext cx="81392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2699</Words>
  <Application>Microsoft Office PowerPoint</Application>
  <PresentationFormat>Letter Paper (8.5x11 in)</PresentationFormat>
  <Paragraphs>367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179</cp:revision>
  <cp:lastPrinted>2020-08-28T17:50:41Z</cp:lastPrinted>
  <dcterms:modified xsi:type="dcterms:W3CDTF">2020-10-02T12:45:40Z</dcterms:modified>
</cp:coreProperties>
</file>