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99" r:id="rId2"/>
    <p:sldId id="400" r:id="rId3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7" autoAdjust="0"/>
  </p:normalViewPr>
  <p:slideViewPr>
    <p:cSldViewPr>
      <p:cViewPr varScale="1">
        <p:scale>
          <a:sx n="72" d="100"/>
          <a:sy n="72" d="100"/>
        </p:scale>
        <p:origin x="1294" y="52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C9D7A48-4978-4AFC-85D6-CFF3A7AE92F2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FEB2D52-7A3C-4F98-90FC-BB040A5D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5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757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414" y="4421823"/>
            <a:ext cx="5150273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757" y="8843645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0" y="5562600"/>
            <a:ext cx="9144000" cy="762000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381000"/>
          </a:xfrm>
          <a:prstGeom prst="rect">
            <a:avLst/>
          </a:prstGeom>
          <a:solidFill>
            <a:srgbClr val="00FFFF">
              <a:alpha val="1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</a:t>
            </a:r>
            <a:r>
              <a:rPr lang="en-US" sz="2400" dirty="0"/>
              <a:t>State the rejection criterion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 smtClean="0"/>
              <a:t>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</a:t>
            </a:r>
            <a:r>
              <a:rPr lang="en-US" sz="2400" dirty="0" smtClean="0"/>
              <a:t>  State </a:t>
            </a:r>
            <a:r>
              <a:rPr lang="en-US" sz="2400" dirty="0"/>
              <a:t>the null &amp;</a:t>
            </a:r>
            <a:r>
              <a:rPr lang="en-US" sz="2400" dirty="0" smtClean="0"/>
              <a:t> </a:t>
            </a:r>
            <a:r>
              <a:rPr lang="en-US" sz="2400" dirty="0"/>
              <a:t>alternative </a:t>
            </a:r>
            <a:r>
              <a:rPr lang="en-US" sz="2400" dirty="0" smtClean="0"/>
              <a:t>hypotheses and define the parameter(s)</a:t>
            </a:r>
          </a:p>
          <a:p>
            <a:pPr marL="609600" indent="-609600">
              <a:buFontTx/>
              <a:buNone/>
            </a:pPr>
            <a:r>
              <a:rPr lang="en-US" sz="2400" b="1" dirty="0" smtClean="0"/>
              <a:t>3)</a:t>
            </a:r>
            <a:r>
              <a:rPr lang="en-US" sz="2400" dirty="0" smtClean="0"/>
              <a:t>  </a:t>
            </a:r>
            <a:r>
              <a:rPr lang="en-US" sz="2400" dirty="0"/>
              <a:t>Determine which test to perform – Explain!</a:t>
            </a:r>
          </a:p>
          <a:p>
            <a:pPr marL="609600" indent="-609600">
              <a:buFontTx/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</a:t>
            </a:r>
            <a:r>
              <a:rPr lang="en-US" sz="2400" dirty="0"/>
              <a:t>  Collect the </a:t>
            </a:r>
            <a:r>
              <a:rPr lang="en-US" sz="2400" dirty="0" smtClean="0"/>
              <a:t>data (address type of study and randomization)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5)</a:t>
            </a:r>
            <a:r>
              <a:rPr lang="en-US" sz="2400" dirty="0"/>
              <a:t>  Check all necessary </a:t>
            </a:r>
            <a:r>
              <a:rPr lang="en-US" sz="2400" dirty="0" smtClean="0"/>
              <a:t>assumption(s)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6)</a:t>
            </a:r>
            <a:r>
              <a:rPr lang="en-US" sz="2400" dirty="0"/>
              <a:t>  Calculate the appropriate </a:t>
            </a:r>
            <a:r>
              <a:rPr lang="en-US" sz="2400" dirty="0" smtClean="0"/>
              <a:t>statistic(s)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7)</a:t>
            </a:r>
            <a:r>
              <a:rPr lang="en-US" sz="2400" dirty="0"/>
              <a:t>  Calculate the appropriate test statistic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8)</a:t>
            </a:r>
            <a:r>
              <a:rPr lang="en-US" sz="2400" dirty="0"/>
              <a:t>  Calculate the p-value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9)</a:t>
            </a:r>
            <a:r>
              <a:rPr lang="en-US" sz="2400" dirty="0"/>
              <a:t>  State </a:t>
            </a:r>
            <a:r>
              <a:rPr lang="en-US" sz="2400" dirty="0" smtClean="0"/>
              <a:t>your rejection </a:t>
            </a:r>
            <a:r>
              <a:rPr lang="en-US" sz="2400" dirty="0"/>
              <a:t>decision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10)</a:t>
            </a:r>
            <a:r>
              <a:rPr lang="en-US" sz="2400" dirty="0"/>
              <a:t> Summarize your findings in terms of the problem 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11)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</a:t>
            </a:r>
            <a:r>
              <a:rPr lang="en-US" sz="2400" dirty="0"/>
              <a:t>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0" y="5562600"/>
            <a:ext cx="9144000" cy="762000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381000"/>
          </a:xfrm>
          <a:prstGeom prst="rect">
            <a:avLst/>
          </a:prstGeom>
          <a:solidFill>
            <a:srgbClr val="00FFFF">
              <a:alpha val="1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</a:t>
            </a:r>
            <a:r>
              <a:rPr lang="en-US" sz="2400" dirty="0"/>
              <a:t>State the rejection criterion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 smtClean="0"/>
              <a:t>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</a:t>
            </a:r>
            <a:r>
              <a:rPr lang="en-US" sz="2400" dirty="0" smtClean="0"/>
              <a:t>  State </a:t>
            </a:r>
            <a:r>
              <a:rPr lang="en-US" sz="2400" dirty="0"/>
              <a:t>the null &amp;</a:t>
            </a:r>
            <a:r>
              <a:rPr lang="en-US" sz="2400" dirty="0" smtClean="0"/>
              <a:t> </a:t>
            </a:r>
            <a:r>
              <a:rPr lang="en-US" sz="2400" dirty="0"/>
              <a:t>alternative </a:t>
            </a:r>
            <a:r>
              <a:rPr lang="en-US" sz="2400" dirty="0" smtClean="0"/>
              <a:t>hypotheses and define the parameter(s)</a:t>
            </a:r>
          </a:p>
          <a:p>
            <a:pPr marL="609600" indent="-609600">
              <a:buFontTx/>
              <a:buNone/>
            </a:pPr>
            <a:r>
              <a:rPr lang="en-US" sz="2400" b="1" dirty="0" smtClean="0"/>
              <a:t>3)</a:t>
            </a:r>
            <a:r>
              <a:rPr lang="en-US" sz="2400" dirty="0" smtClean="0"/>
              <a:t>  </a:t>
            </a:r>
            <a:r>
              <a:rPr lang="en-US" sz="2400" dirty="0"/>
              <a:t>Determine which test to perform – Explain!</a:t>
            </a:r>
          </a:p>
          <a:p>
            <a:pPr marL="609600" indent="-609600">
              <a:buFontTx/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</a:t>
            </a:r>
            <a:r>
              <a:rPr lang="en-US" sz="2400" dirty="0"/>
              <a:t>  Collect the </a:t>
            </a:r>
            <a:r>
              <a:rPr lang="en-US" sz="2400" dirty="0" smtClean="0"/>
              <a:t>data (address type of study and randomization)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5)</a:t>
            </a:r>
            <a:r>
              <a:rPr lang="en-US" sz="2400" dirty="0"/>
              <a:t>  Check all necessary </a:t>
            </a:r>
            <a:r>
              <a:rPr lang="en-US" sz="2400" dirty="0" smtClean="0"/>
              <a:t>assumption(s)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6)</a:t>
            </a:r>
            <a:r>
              <a:rPr lang="en-US" sz="2400" dirty="0"/>
              <a:t>  Calculate the appropriate </a:t>
            </a:r>
            <a:r>
              <a:rPr lang="en-US" sz="2400" dirty="0" smtClean="0"/>
              <a:t>statistic(s)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7)</a:t>
            </a:r>
            <a:r>
              <a:rPr lang="en-US" sz="2400" dirty="0"/>
              <a:t>  Calculate the appropriate test statistic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8)</a:t>
            </a:r>
            <a:r>
              <a:rPr lang="en-US" sz="2400" dirty="0"/>
              <a:t>  Calculate the p-value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9)</a:t>
            </a:r>
            <a:r>
              <a:rPr lang="en-US" sz="2400" dirty="0"/>
              <a:t>  State </a:t>
            </a:r>
            <a:r>
              <a:rPr lang="en-US" sz="2400" dirty="0" smtClean="0"/>
              <a:t>your rejection </a:t>
            </a:r>
            <a:r>
              <a:rPr lang="en-US" sz="2400" dirty="0"/>
              <a:t>decision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10)</a:t>
            </a:r>
            <a:r>
              <a:rPr lang="en-US" sz="2400" dirty="0"/>
              <a:t> Summarize your findings in terms of the problem 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11)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</a:t>
            </a:r>
            <a:r>
              <a:rPr lang="en-US" sz="2400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1526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3359</TotalTime>
  <Words>212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Symbol</vt:lpstr>
      <vt:lpstr>Times New Roman</vt:lpstr>
      <vt:lpstr>Default Design</vt:lpstr>
      <vt:lpstr>Recipe for any Hypothesis Test</vt:lpstr>
      <vt:lpstr>Recipe for any Hypothesis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183</cp:revision>
  <cp:lastPrinted>2016-10-31T19:14:35Z</cp:lastPrinted>
  <dcterms:created xsi:type="dcterms:W3CDTF">1999-07-28T01:00:17Z</dcterms:created>
  <dcterms:modified xsi:type="dcterms:W3CDTF">2016-10-31T20:39:52Z</dcterms:modified>
</cp:coreProperties>
</file>