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1" r:id="rId3"/>
    <p:sldId id="260" r:id="rId4"/>
    <p:sldId id="261" r:id="rId5"/>
    <p:sldId id="306" r:id="rId6"/>
    <p:sldId id="317" r:id="rId7"/>
    <p:sldId id="321" r:id="rId8"/>
    <p:sldId id="345" r:id="rId9"/>
    <p:sldId id="346" r:id="rId10"/>
    <p:sldId id="347" r:id="rId11"/>
  </p:sldIdLst>
  <p:sldSz cx="9144000" cy="6858000" type="screen4x3"/>
  <p:notesSz cx="6858000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67" autoAdjust="0"/>
  </p:normalViewPr>
  <p:slideViewPr>
    <p:cSldViewPr>
      <p:cViewPr varScale="1">
        <p:scale>
          <a:sx n="67" d="100"/>
          <a:sy n="67" d="100"/>
        </p:scale>
        <p:origin x="22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4392C2-1AF0-4F32-B4D3-AA6797D48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4738" y="706438"/>
            <a:ext cx="4708525" cy="3532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73854"/>
            <a:ext cx="5029200" cy="42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47706"/>
            <a:ext cx="2971800" cy="47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C0D1F-92AC-40B5-BC65-290C36AAF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1E3EEAC-6193-4486-A855-3AE2AE8E9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3CA6A53-75F3-471F-A0AD-5E9D888791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6002EF3-AC9F-4AFA-A71F-608B7922B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57C210-F453-4C3C-8ACD-BCA56FE7E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693546-F7A8-4C17-B17C-5681F3D8B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463E96-E4AA-45D4-B344-B2035608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68FFD9C-36F3-4719-98D5-29C556BFE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C72545-0DD4-444D-BA20-1DC222FCB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74B5A2-5560-4206-84B6-913696716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AC754B5-7A01-4EF2-97CC-5C92467F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510A03E-48DC-4036-9914-AC0FF2A00A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9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Bivariate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532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A191793-499D-4EED-9CC6-F3DA664095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F8145FE-868B-4F63-B76E-0664C9790F49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 smtClean="0"/>
              <a:t>Bivariate EDA</a:t>
            </a:r>
            <a:endParaRPr lang="en-US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28600" y="1267206"/>
            <a:ext cx="8610600" cy="44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Describe the </a:t>
            </a:r>
            <a:r>
              <a:rPr lang="en-US" sz="2800" b="1" dirty="0"/>
              <a:t>relationship between pairs of </a:t>
            </a:r>
            <a:r>
              <a:rPr lang="en-US" sz="2800" b="1" dirty="0" smtClean="0"/>
              <a:t>variables</a:t>
            </a:r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Four characteristics to describe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Association (Direction)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Form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Outliers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Strength</a:t>
            </a:r>
          </a:p>
          <a:p>
            <a:pPr marL="685800" lvl="1" indent="-2286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694" y="5068669"/>
            <a:ext cx="495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3.  Plot of the </a:t>
            </a:r>
            <a:r>
              <a:rPr lang="en-US" sz="1800" dirty="0"/>
              <a:t>number of </a:t>
            </a:r>
            <a:r>
              <a:rPr lang="en-US" sz="1800" dirty="0" smtClean="0"/>
              <a:t>pupae </a:t>
            </a:r>
            <a:r>
              <a:rPr lang="en-US" sz="1800" dirty="0"/>
              <a:t>per gallery and the density of attacks for </a:t>
            </a:r>
            <a:r>
              <a:rPr lang="en-US" sz="1800" dirty="0" smtClean="0"/>
              <a:t>the beetle </a:t>
            </a:r>
            <a:r>
              <a:rPr lang="en-US" sz="1800" i="1" dirty="0" err="1" smtClean="0"/>
              <a:t>Ips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cembrae</a:t>
            </a:r>
            <a:endParaRPr lang="en-US" sz="1800" i="1" dirty="0"/>
          </a:p>
        </p:txBody>
      </p:sp>
      <p:pic>
        <p:nvPicPr>
          <p:cNvPr id="2050" name="Picture 2" descr="https://secure.surveymonkey.com/_resources/3195/23163195/afe34e94-483e-409f-bdaa-f9341852f8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944"/>
            <a:ext cx="4956506" cy="34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24200" y="1595735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=-0.612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143000"/>
            <a:ext cx="388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pupae per gallery and the density of attacks is </a:t>
            </a:r>
            <a:r>
              <a:rPr lang="en-US" b="1" dirty="0" smtClean="0"/>
              <a:t>negative</a:t>
            </a:r>
            <a:r>
              <a:rPr lang="en-US" dirty="0" smtClean="0"/>
              <a:t>, distinctly </a:t>
            </a:r>
            <a:r>
              <a:rPr lang="en-US" b="1" dirty="0" smtClean="0"/>
              <a:t>nonlinear</a:t>
            </a:r>
            <a:r>
              <a:rPr lang="en-US" dirty="0" smtClean="0"/>
              <a:t>, and </a:t>
            </a:r>
            <a:r>
              <a:rPr lang="en-US" b="1" dirty="0" smtClean="0"/>
              <a:t>strong </a:t>
            </a:r>
            <a:r>
              <a:rPr lang="en-US" dirty="0" smtClean="0"/>
              <a:t>with </a:t>
            </a:r>
            <a:r>
              <a:rPr lang="en-US" b="1" dirty="0" smtClean="0"/>
              <a:t>no apparent outliers</a:t>
            </a:r>
            <a:r>
              <a:rPr lang="en-US" dirty="0" smtClean="0"/>
              <a:t>.  I assessed strength visually, without using the correlation coefficient, because the form is nonlinear.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FEC466B-00E4-4EA3-BE5E-0869ACA5D90F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EDA - Description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Association (Direction)</a:t>
            </a:r>
            <a:endParaRPr lang="en-US" i="1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5800" y="1905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Positive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Negative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None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00400" y="2362200"/>
            <a:ext cx="5511813" cy="3887280"/>
            <a:chOff x="2868326" y="2086800"/>
            <a:chExt cx="5511813" cy="3887280"/>
          </a:xfrm>
        </p:grpSpPr>
        <p:sp>
          <p:nvSpPr>
            <p:cNvPr id="67" name="Rectangle 93"/>
            <p:cNvSpPr>
              <a:spLocks noChangeArrowheads="1"/>
            </p:cNvSpPr>
            <p:nvPr/>
          </p:nvSpPr>
          <p:spPr bwMode="auto">
            <a:xfrm>
              <a:off x="3976147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/>
            </a:p>
          </p:txBody>
        </p:sp>
        <p:sp>
          <p:nvSpPr>
            <p:cNvPr id="68" name="Rectangle 94"/>
            <p:cNvSpPr>
              <a:spLocks noChangeArrowheads="1"/>
            </p:cNvSpPr>
            <p:nvPr/>
          </p:nvSpPr>
          <p:spPr bwMode="auto">
            <a:xfrm>
              <a:off x="4656788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69" name="Rectangle 95"/>
            <p:cNvSpPr>
              <a:spLocks noChangeArrowheads="1"/>
            </p:cNvSpPr>
            <p:nvPr/>
          </p:nvSpPr>
          <p:spPr bwMode="auto">
            <a:xfrm>
              <a:off x="5337428" y="516695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70" name="Rectangle 96"/>
            <p:cNvSpPr>
              <a:spLocks noChangeArrowheads="1"/>
            </p:cNvSpPr>
            <p:nvPr/>
          </p:nvSpPr>
          <p:spPr bwMode="auto">
            <a:xfrm>
              <a:off x="5953420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 dirty="0"/>
            </a:p>
          </p:txBody>
        </p:sp>
        <p:sp>
          <p:nvSpPr>
            <p:cNvPr id="71" name="Rectangle 97"/>
            <p:cNvSpPr>
              <a:spLocks noChangeArrowheads="1"/>
            </p:cNvSpPr>
            <p:nvPr/>
          </p:nvSpPr>
          <p:spPr bwMode="auto">
            <a:xfrm>
              <a:off x="6657064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72" name="Rectangle 98"/>
            <p:cNvSpPr>
              <a:spLocks noChangeArrowheads="1"/>
            </p:cNvSpPr>
            <p:nvPr/>
          </p:nvSpPr>
          <p:spPr bwMode="auto">
            <a:xfrm>
              <a:off x="7336403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73" name="Rectangle 99"/>
            <p:cNvSpPr>
              <a:spLocks noChangeArrowheads="1"/>
            </p:cNvSpPr>
            <p:nvPr/>
          </p:nvSpPr>
          <p:spPr bwMode="auto">
            <a:xfrm>
              <a:off x="8017044" y="5166954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74" name="Line 100"/>
            <p:cNvSpPr>
              <a:spLocks noChangeShapeType="1"/>
            </p:cNvSpPr>
            <p:nvPr/>
          </p:nvSpPr>
          <p:spPr bwMode="auto">
            <a:xfrm>
              <a:off x="412354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>
              <a:off x="4802881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2"/>
            <p:cNvSpPr>
              <a:spLocks noChangeShapeType="1"/>
            </p:cNvSpPr>
            <p:nvPr/>
          </p:nvSpPr>
          <p:spPr bwMode="auto">
            <a:xfrm>
              <a:off x="548352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3"/>
            <p:cNvSpPr>
              <a:spLocks noChangeShapeType="1"/>
            </p:cNvSpPr>
            <p:nvPr/>
          </p:nvSpPr>
          <p:spPr bwMode="auto">
            <a:xfrm>
              <a:off x="6164162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4"/>
            <p:cNvSpPr>
              <a:spLocks noChangeShapeType="1"/>
            </p:cNvSpPr>
            <p:nvPr/>
          </p:nvSpPr>
          <p:spPr bwMode="auto">
            <a:xfrm>
              <a:off x="6853913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>
              <a:off x="7534553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6"/>
            <p:cNvSpPr>
              <a:spLocks noChangeShapeType="1"/>
            </p:cNvSpPr>
            <p:nvPr/>
          </p:nvSpPr>
          <p:spPr bwMode="auto">
            <a:xfrm>
              <a:off x="8215194" y="5093021"/>
              <a:ext cx="1301" cy="102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107"/>
            <p:cNvSpPr>
              <a:spLocks noChangeArrowheads="1"/>
            </p:cNvSpPr>
            <p:nvPr/>
          </p:nvSpPr>
          <p:spPr bwMode="auto">
            <a:xfrm>
              <a:off x="3576947" y="4757307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>
                  <a:solidFill>
                    <a:srgbClr val="000000"/>
                  </a:solidFill>
                  <a:latin typeface="Arial" charset="0"/>
                </a:rPr>
                <a:t>70</a:t>
              </a:r>
              <a:endParaRPr lang="en-US" sz="3600" dirty="0"/>
            </a:p>
          </p:txBody>
        </p:sp>
        <p:sp>
          <p:nvSpPr>
            <p:cNvPr id="82" name="Rectangle 108"/>
            <p:cNvSpPr>
              <a:spLocks noChangeArrowheads="1"/>
            </p:cNvSpPr>
            <p:nvPr/>
          </p:nvSpPr>
          <p:spPr bwMode="auto">
            <a:xfrm>
              <a:off x="3576947" y="4313524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80</a:t>
              </a:r>
              <a:endParaRPr lang="en-US" sz="3600"/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auto">
            <a:xfrm>
              <a:off x="3576947" y="3869741"/>
              <a:ext cx="242063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90</a:t>
              </a:r>
              <a:endParaRPr lang="en-US" sz="3600"/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auto">
            <a:xfrm>
              <a:off x="3442901" y="3427259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100</a:t>
              </a:r>
              <a:endParaRPr lang="en-US" sz="3600"/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3442901" y="2983476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110</a:t>
              </a:r>
              <a:endParaRPr lang="en-US" sz="3600"/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3442901" y="2539693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120</a:t>
              </a:r>
              <a:endParaRPr lang="en-US" sz="3600"/>
            </a:p>
          </p:txBody>
        </p:sp>
        <p:sp>
          <p:nvSpPr>
            <p:cNvPr id="87" name="Rectangle 113"/>
            <p:cNvSpPr>
              <a:spLocks noChangeArrowheads="1"/>
            </p:cNvSpPr>
            <p:nvPr/>
          </p:nvSpPr>
          <p:spPr bwMode="auto">
            <a:xfrm>
              <a:off x="3442901" y="2086800"/>
              <a:ext cx="363095" cy="26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130</a:t>
              </a:r>
              <a:endParaRPr lang="en-US" sz="3600"/>
            </a:p>
          </p:txBody>
        </p:sp>
        <p:sp>
          <p:nvSpPr>
            <p:cNvPr id="88" name="Line 114"/>
            <p:cNvSpPr>
              <a:spLocks noChangeShapeType="1"/>
            </p:cNvSpPr>
            <p:nvPr/>
          </p:nvSpPr>
          <p:spPr bwMode="auto">
            <a:xfrm flipH="1">
              <a:off x="3904705" y="4906918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5"/>
            <p:cNvSpPr>
              <a:spLocks noChangeShapeType="1"/>
            </p:cNvSpPr>
            <p:nvPr/>
          </p:nvSpPr>
          <p:spPr bwMode="auto">
            <a:xfrm flipH="1">
              <a:off x="3904705" y="4464437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6"/>
            <p:cNvSpPr>
              <a:spLocks noChangeShapeType="1"/>
            </p:cNvSpPr>
            <p:nvPr/>
          </p:nvSpPr>
          <p:spPr bwMode="auto">
            <a:xfrm flipH="1">
              <a:off x="3904705" y="4020654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7"/>
            <p:cNvSpPr>
              <a:spLocks noChangeShapeType="1"/>
            </p:cNvSpPr>
            <p:nvPr/>
          </p:nvSpPr>
          <p:spPr bwMode="auto">
            <a:xfrm flipH="1">
              <a:off x="3904705" y="3576871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 flipH="1">
              <a:off x="3904705" y="3134389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9"/>
            <p:cNvSpPr>
              <a:spLocks noChangeShapeType="1"/>
            </p:cNvSpPr>
            <p:nvPr/>
          </p:nvSpPr>
          <p:spPr bwMode="auto">
            <a:xfrm flipH="1">
              <a:off x="3904705" y="2690606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0"/>
            <p:cNvSpPr>
              <a:spLocks noChangeShapeType="1"/>
            </p:cNvSpPr>
            <p:nvPr/>
          </p:nvSpPr>
          <p:spPr bwMode="auto">
            <a:xfrm flipH="1">
              <a:off x="3904705" y="2236412"/>
              <a:ext cx="91440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21"/>
            <p:cNvSpPr>
              <a:spLocks noChangeShapeType="1"/>
            </p:cNvSpPr>
            <p:nvPr/>
          </p:nvSpPr>
          <p:spPr bwMode="auto">
            <a:xfrm>
              <a:off x="4071485" y="5093021"/>
              <a:ext cx="4185354" cy="13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22"/>
            <p:cNvSpPr>
              <a:spLocks noChangeArrowheads="1"/>
            </p:cNvSpPr>
            <p:nvPr/>
          </p:nvSpPr>
          <p:spPr bwMode="auto">
            <a:xfrm>
              <a:off x="6040528" y="5612286"/>
              <a:ext cx="201719" cy="36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3600" b="1"/>
            </a:p>
          </p:txBody>
        </p:sp>
        <p:sp>
          <p:nvSpPr>
            <p:cNvPr id="97" name="Line 123"/>
            <p:cNvSpPr>
              <a:spLocks noChangeShapeType="1"/>
            </p:cNvSpPr>
            <p:nvPr/>
          </p:nvSpPr>
          <p:spPr bwMode="auto">
            <a:xfrm flipV="1">
              <a:off x="3999907" y="2236412"/>
              <a:ext cx="1301" cy="28149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124"/>
            <p:cNvSpPr>
              <a:spLocks noChangeArrowheads="1"/>
            </p:cNvSpPr>
            <p:nvPr/>
          </p:nvSpPr>
          <p:spPr bwMode="auto">
            <a:xfrm rot="16200000">
              <a:off x="2948363" y="3395974"/>
              <a:ext cx="201720" cy="361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900" b="1">
                  <a:solidFill>
                    <a:srgbClr val="000000"/>
                  </a:solidFill>
                  <a:latin typeface="Arial" charset="0"/>
                </a:rPr>
                <a:t>Y</a:t>
              </a:r>
              <a:endParaRPr lang="en-US" sz="3600" b="1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31193" y="2501401"/>
            <a:ext cx="5497181" cy="3729160"/>
            <a:chOff x="2999119" y="2226001"/>
            <a:chExt cx="5497181" cy="3729160"/>
          </a:xfrm>
        </p:grpSpPr>
        <p:sp>
          <p:nvSpPr>
            <p:cNvPr id="10" name="Line 176"/>
            <p:cNvSpPr>
              <a:spLocks noChangeShapeType="1"/>
            </p:cNvSpPr>
            <p:nvPr/>
          </p:nvSpPr>
          <p:spPr bwMode="auto">
            <a:xfrm flipV="1">
              <a:off x="6160259" y="2226001"/>
              <a:ext cx="0" cy="2873527"/>
            </a:xfrm>
            <a:prstGeom prst="line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7"/>
            <p:cNvSpPr>
              <a:spLocks noChangeShapeType="1"/>
            </p:cNvSpPr>
            <p:nvPr/>
          </p:nvSpPr>
          <p:spPr bwMode="auto">
            <a:xfrm>
              <a:off x="3998606" y="3575569"/>
              <a:ext cx="4497694" cy="0"/>
            </a:xfrm>
            <a:prstGeom prst="line">
              <a:avLst/>
            </a:prstGeom>
            <a:noFill/>
            <a:ln w="38100">
              <a:solidFill>
                <a:schemeClr val="bg2">
                  <a:lumMod val="40000"/>
                  <a:lumOff val="6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2999119" y="2400391"/>
              <a:ext cx="439181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sp>
          <p:nvSpPr>
            <p:cNvPr id="13" name="Text Box 179"/>
            <p:cNvSpPr txBox="1">
              <a:spLocks noChangeArrowheads="1"/>
            </p:cNvSpPr>
            <p:nvPr/>
          </p:nvSpPr>
          <p:spPr bwMode="auto">
            <a:xfrm>
              <a:off x="3077204" y="3962090"/>
              <a:ext cx="319595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-</a:t>
              </a:r>
            </a:p>
          </p:txBody>
        </p:sp>
        <p:sp>
          <p:nvSpPr>
            <p:cNvPr id="14" name="Text Box 180"/>
            <p:cNvSpPr txBox="1">
              <a:spLocks noChangeArrowheads="1"/>
            </p:cNvSpPr>
            <p:nvPr/>
          </p:nvSpPr>
          <p:spPr bwMode="auto">
            <a:xfrm>
              <a:off x="7023097" y="5273918"/>
              <a:ext cx="439181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sp>
          <p:nvSpPr>
            <p:cNvPr id="15" name="Text Box 181"/>
            <p:cNvSpPr txBox="1">
              <a:spLocks noChangeArrowheads="1"/>
            </p:cNvSpPr>
            <p:nvPr/>
          </p:nvSpPr>
          <p:spPr bwMode="auto">
            <a:xfrm>
              <a:off x="4789867" y="5194531"/>
              <a:ext cx="319595" cy="681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-</a:t>
              </a:r>
            </a:p>
          </p:txBody>
        </p:sp>
      </p:grpSp>
      <p:grpSp>
        <p:nvGrpSpPr>
          <p:cNvPr id="17" name="Group 183"/>
          <p:cNvGrpSpPr>
            <a:grpSpLocks/>
          </p:cNvGrpSpPr>
          <p:nvPr/>
        </p:nvGrpSpPr>
        <p:grpSpPr bwMode="auto">
          <a:xfrm>
            <a:off x="4476439" y="2634093"/>
            <a:ext cx="4039595" cy="2670507"/>
            <a:chOff x="1600" y="1367"/>
            <a:chExt cx="3104" cy="2052"/>
          </a:xfrm>
        </p:grpSpPr>
        <p:sp>
          <p:nvSpPr>
            <p:cNvPr id="18" name="Oval 125"/>
            <p:cNvSpPr>
              <a:spLocks noChangeArrowheads="1"/>
            </p:cNvSpPr>
            <p:nvPr/>
          </p:nvSpPr>
          <p:spPr bwMode="auto">
            <a:xfrm>
              <a:off x="2621" y="202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26"/>
            <p:cNvSpPr>
              <a:spLocks noChangeArrowheads="1"/>
            </p:cNvSpPr>
            <p:nvPr/>
          </p:nvSpPr>
          <p:spPr bwMode="auto">
            <a:xfrm>
              <a:off x="3960" y="26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27"/>
            <p:cNvSpPr>
              <a:spLocks noChangeArrowheads="1"/>
            </p:cNvSpPr>
            <p:nvPr/>
          </p:nvSpPr>
          <p:spPr bwMode="auto">
            <a:xfrm>
              <a:off x="3587" y="2801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28"/>
            <p:cNvSpPr>
              <a:spLocks noChangeArrowheads="1"/>
            </p:cNvSpPr>
            <p:nvPr/>
          </p:nvSpPr>
          <p:spPr bwMode="auto">
            <a:xfrm>
              <a:off x="1600" y="13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29"/>
            <p:cNvSpPr>
              <a:spLocks noChangeArrowheads="1"/>
            </p:cNvSpPr>
            <p:nvPr/>
          </p:nvSpPr>
          <p:spPr bwMode="auto">
            <a:xfrm>
              <a:off x="2289" y="174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30"/>
            <p:cNvSpPr>
              <a:spLocks noChangeArrowheads="1"/>
            </p:cNvSpPr>
            <p:nvPr/>
          </p:nvSpPr>
          <p:spPr bwMode="auto">
            <a:xfrm>
              <a:off x="3112" y="238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31"/>
            <p:cNvSpPr>
              <a:spLocks noChangeArrowheads="1"/>
            </p:cNvSpPr>
            <p:nvPr/>
          </p:nvSpPr>
          <p:spPr bwMode="auto">
            <a:xfrm>
              <a:off x="3263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32"/>
            <p:cNvSpPr>
              <a:spLocks noChangeArrowheads="1"/>
            </p:cNvSpPr>
            <p:nvPr/>
          </p:nvSpPr>
          <p:spPr bwMode="auto">
            <a:xfrm>
              <a:off x="331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133"/>
            <p:cNvSpPr>
              <a:spLocks noChangeArrowheads="1"/>
            </p:cNvSpPr>
            <p:nvPr/>
          </p:nvSpPr>
          <p:spPr bwMode="auto">
            <a:xfrm>
              <a:off x="3564" y="276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34"/>
            <p:cNvSpPr>
              <a:spLocks noChangeArrowheads="1"/>
            </p:cNvSpPr>
            <p:nvPr/>
          </p:nvSpPr>
          <p:spPr bwMode="auto">
            <a:xfrm>
              <a:off x="3239" y="213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135"/>
            <p:cNvSpPr>
              <a:spLocks noChangeArrowheads="1"/>
            </p:cNvSpPr>
            <p:nvPr/>
          </p:nvSpPr>
          <p:spPr bwMode="auto">
            <a:xfrm>
              <a:off x="3999" y="302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136"/>
            <p:cNvSpPr>
              <a:spLocks noChangeArrowheads="1"/>
            </p:cNvSpPr>
            <p:nvPr/>
          </p:nvSpPr>
          <p:spPr bwMode="auto">
            <a:xfrm>
              <a:off x="2970" y="195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137"/>
            <p:cNvSpPr>
              <a:spLocks noChangeArrowheads="1"/>
            </p:cNvSpPr>
            <p:nvPr/>
          </p:nvSpPr>
          <p:spPr bwMode="auto">
            <a:xfrm>
              <a:off x="2360" y="2111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38"/>
            <p:cNvSpPr>
              <a:spLocks noChangeArrowheads="1"/>
            </p:cNvSpPr>
            <p:nvPr/>
          </p:nvSpPr>
          <p:spPr bwMode="auto">
            <a:xfrm>
              <a:off x="312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39"/>
            <p:cNvSpPr>
              <a:spLocks noChangeArrowheads="1"/>
            </p:cNvSpPr>
            <p:nvPr/>
          </p:nvSpPr>
          <p:spPr bwMode="auto">
            <a:xfrm>
              <a:off x="3809" y="28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140"/>
            <p:cNvSpPr>
              <a:spLocks noChangeArrowheads="1"/>
            </p:cNvSpPr>
            <p:nvPr/>
          </p:nvSpPr>
          <p:spPr bwMode="auto">
            <a:xfrm>
              <a:off x="3025" y="180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141"/>
            <p:cNvSpPr>
              <a:spLocks noChangeArrowheads="1"/>
            </p:cNvSpPr>
            <p:nvPr/>
          </p:nvSpPr>
          <p:spPr bwMode="auto">
            <a:xfrm>
              <a:off x="4625" y="333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42"/>
            <p:cNvSpPr>
              <a:spLocks noChangeArrowheads="1"/>
            </p:cNvSpPr>
            <p:nvPr/>
          </p:nvSpPr>
          <p:spPr bwMode="auto">
            <a:xfrm>
              <a:off x="2669" y="197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143"/>
            <p:cNvSpPr>
              <a:spLocks noChangeArrowheads="1"/>
            </p:cNvSpPr>
            <p:nvPr/>
          </p:nvSpPr>
          <p:spPr bwMode="auto">
            <a:xfrm>
              <a:off x="1893" y="167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44"/>
            <p:cNvSpPr>
              <a:spLocks noChangeArrowheads="1"/>
            </p:cNvSpPr>
            <p:nvPr/>
          </p:nvSpPr>
          <p:spPr bwMode="auto">
            <a:xfrm>
              <a:off x="1734" y="14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45"/>
            <p:cNvSpPr>
              <a:spLocks noChangeArrowheads="1"/>
            </p:cNvSpPr>
            <p:nvPr/>
          </p:nvSpPr>
          <p:spPr bwMode="auto">
            <a:xfrm>
              <a:off x="4047" y="29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46"/>
            <p:cNvSpPr>
              <a:spLocks noChangeArrowheads="1"/>
            </p:cNvSpPr>
            <p:nvPr/>
          </p:nvSpPr>
          <p:spPr bwMode="auto">
            <a:xfrm>
              <a:off x="2542" y="175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47"/>
            <p:cNvSpPr>
              <a:spLocks noChangeArrowheads="1"/>
            </p:cNvSpPr>
            <p:nvPr/>
          </p:nvSpPr>
          <p:spPr bwMode="auto">
            <a:xfrm>
              <a:off x="3548" y="258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48"/>
            <p:cNvSpPr>
              <a:spLocks noChangeArrowheads="1"/>
            </p:cNvSpPr>
            <p:nvPr/>
          </p:nvSpPr>
          <p:spPr bwMode="auto">
            <a:xfrm>
              <a:off x="3603" y="257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149"/>
            <p:cNvSpPr>
              <a:spLocks noChangeArrowheads="1"/>
            </p:cNvSpPr>
            <p:nvPr/>
          </p:nvSpPr>
          <p:spPr bwMode="auto">
            <a:xfrm>
              <a:off x="3120" y="230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150"/>
            <p:cNvSpPr>
              <a:spLocks noChangeArrowheads="1"/>
            </p:cNvSpPr>
            <p:nvPr/>
          </p:nvSpPr>
          <p:spPr bwMode="auto">
            <a:xfrm>
              <a:off x="2788" y="196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151"/>
            <p:cNvSpPr>
              <a:spLocks noChangeArrowheads="1"/>
            </p:cNvSpPr>
            <p:nvPr/>
          </p:nvSpPr>
          <p:spPr bwMode="auto">
            <a:xfrm>
              <a:off x="3176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152"/>
            <p:cNvSpPr>
              <a:spLocks noChangeArrowheads="1"/>
            </p:cNvSpPr>
            <p:nvPr/>
          </p:nvSpPr>
          <p:spPr bwMode="auto">
            <a:xfrm>
              <a:off x="3762" y="261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3"/>
            <p:cNvSpPr>
              <a:spLocks noChangeArrowheads="1"/>
            </p:cNvSpPr>
            <p:nvPr/>
          </p:nvSpPr>
          <p:spPr bwMode="auto">
            <a:xfrm>
              <a:off x="3223" y="21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4"/>
            <p:cNvSpPr>
              <a:spLocks noChangeArrowheads="1"/>
            </p:cNvSpPr>
            <p:nvPr/>
          </p:nvSpPr>
          <p:spPr bwMode="auto">
            <a:xfrm>
              <a:off x="2835" y="204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155"/>
            <p:cNvSpPr>
              <a:spLocks noChangeArrowheads="1"/>
            </p:cNvSpPr>
            <p:nvPr/>
          </p:nvSpPr>
          <p:spPr bwMode="auto">
            <a:xfrm>
              <a:off x="2273" y="161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156"/>
            <p:cNvSpPr>
              <a:spLocks noChangeArrowheads="1"/>
            </p:cNvSpPr>
            <p:nvPr/>
          </p:nvSpPr>
          <p:spPr bwMode="auto">
            <a:xfrm>
              <a:off x="3722" y="239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157"/>
            <p:cNvSpPr>
              <a:spLocks noChangeArrowheads="1"/>
            </p:cNvSpPr>
            <p:nvPr/>
          </p:nvSpPr>
          <p:spPr bwMode="auto">
            <a:xfrm>
              <a:off x="2851" y="192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58"/>
            <p:cNvSpPr>
              <a:spLocks noChangeArrowheads="1"/>
            </p:cNvSpPr>
            <p:nvPr/>
          </p:nvSpPr>
          <p:spPr bwMode="auto">
            <a:xfrm>
              <a:off x="3405" y="2721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159"/>
            <p:cNvSpPr>
              <a:spLocks noChangeArrowheads="1"/>
            </p:cNvSpPr>
            <p:nvPr/>
          </p:nvSpPr>
          <p:spPr bwMode="auto">
            <a:xfrm>
              <a:off x="2883" y="22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160"/>
            <p:cNvSpPr>
              <a:spLocks noChangeArrowheads="1"/>
            </p:cNvSpPr>
            <p:nvPr/>
          </p:nvSpPr>
          <p:spPr bwMode="auto">
            <a:xfrm>
              <a:off x="3801" y="292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161"/>
            <p:cNvSpPr>
              <a:spLocks noChangeArrowheads="1"/>
            </p:cNvSpPr>
            <p:nvPr/>
          </p:nvSpPr>
          <p:spPr bwMode="auto">
            <a:xfrm>
              <a:off x="2297" y="164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162"/>
            <p:cNvSpPr>
              <a:spLocks noChangeArrowheads="1"/>
            </p:cNvSpPr>
            <p:nvPr/>
          </p:nvSpPr>
          <p:spPr bwMode="auto">
            <a:xfrm>
              <a:off x="3564" y="253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3"/>
            <p:cNvSpPr>
              <a:spLocks noChangeArrowheads="1"/>
            </p:cNvSpPr>
            <p:nvPr/>
          </p:nvSpPr>
          <p:spPr bwMode="auto">
            <a:xfrm>
              <a:off x="3453" y="267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164"/>
            <p:cNvSpPr>
              <a:spLocks noChangeArrowheads="1"/>
            </p:cNvSpPr>
            <p:nvPr/>
          </p:nvSpPr>
          <p:spPr bwMode="auto">
            <a:xfrm>
              <a:off x="2225" y="18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165"/>
            <p:cNvSpPr>
              <a:spLocks noChangeArrowheads="1"/>
            </p:cNvSpPr>
            <p:nvPr/>
          </p:nvSpPr>
          <p:spPr bwMode="auto">
            <a:xfrm>
              <a:off x="3049" y="214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166"/>
            <p:cNvSpPr>
              <a:spLocks noChangeArrowheads="1"/>
            </p:cNvSpPr>
            <p:nvPr/>
          </p:nvSpPr>
          <p:spPr bwMode="auto">
            <a:xfrm>
              <a:off x="4086" y="2912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167"/>
            <p:cNvSpPr>
              <a:spLocks noChangeArrowheads="1"/>
            </p:cNvSpPr>
            <p:nvPr/>
          </p:nvSpPr>
          <p:spPr bwMode="auto">
            <a:xfrm>
              <a:off x="2178" y="158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168"/>
            <p:cNvSpPr>
              <a:spLocks noChangeArrowheads="1"/>
            </p:cNvSpPr>
            <p:nvPr/>
          </p:nvSpPr>
          <p:spPr bwMode="auto">
            <a:xfrm>
              <a:off x="3326" y="246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69"/>
            <p:cNvSpPr>
              <a:spLocks noChangeArrowheads="1"/>
            </p:cNvSpPr>
            <p:nvPr/>
          </p:nvSpPr>
          <p:spPr bwMode="auto">
            <a:xfrm>
              <a:off x="2368" y="17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171"/>
            <p:cNvSpPr>
              <a:spLocks noChangeArrowheads="1"/>
            </p:cNvSpPr>
            <p:nvPr/>
          </p:nvSpPr>
          <p:spPr bwMode="auto">
            <a:xfrm>
              <a:off x="3033" y="238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172"/>
            <p:cNvSpPr>
              <a:spLocks noChangeArrowheads="1"/>
            </p:cNvSpPr>
            <p:nvPr/>
          </p:nvSpPr>
          <p:spPr bwMode="auto">
            <a:xfrm>
              <a:off x="2209" y="1905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73"/>
            <p:cNvSpPr>
              <a:spLocks noChangeArrowheads="1"/>
            </p:cNvSpPr>
            <p:nvPr/>
          </p:nvSpPr>
          <p:spPr bwMode="auto">
            <a:xfrm>
              <a:off x="3453" y="228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174"/>
            <p:cNvSpPr>
              <a:spLocks noChangeArrowheads="1"/>
            </p:cNvSpPr>
            <p:nvPr/>
          </p:nvSpPr>
          <p:spPr bwMode="auto">
            <a:xfrm>
              <a:off x="2487" y="20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94"/>
          <p:cNvGrpSpPr>
            <a:grpSpLocks noChangeAspect="1"/>
          </p:cNvGrpSpPr>
          <p:nvPr/>
        </p:nvGrpSpPr>
        <p:grpSpPr bwMode="auto">
          <a:xfrm>
            <a:off x="4507543" y="2409000"/>
            <a:ext cx="3977931" cy="2670048"/>
            <a:chOff x="1353" y="1393"/>
            <a:chExt cx="3078" cy="2066"/>
          </a:xfrm>
        </p:grpSpPr>
        <p:sp>
          <p:nvSpPr>
            <p:cNvPr id="193" name="Oval 95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Oval 96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Oval 97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Oval 98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Oval 99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Oval 100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Oval 101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Oval 102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Oval 103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Oval 104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Oval 105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Oval 106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Oval 107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Oval 108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Oval 109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Oval 110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Oval 111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Oval 112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Oval 113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Oval 114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Oval 115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Oval 116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Oval 117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Oval 118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Oval 119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Oval 120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Oval 121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Oval 122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Oval 123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24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Oval 125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26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Oval 127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Oval 128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Oval 129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130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Oval 131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32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Oval 133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Oval 134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Oval 135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Oval 136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Oval 137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138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39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Oval 140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Oval 141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Oval 142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43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144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6" name="Group 1118"/>
          <p:cNvGrpSpPr>
            <a:grpSpLocks noChangeAspect="1"/>
          </p:cNvGrpSpPr>
          <p:nvPr/>
        </p:nvGrpSpPr>
        <p:grpSpPr bwMode="auto">
          <a:xfrm>
            <a:off x="4523074" y="2561400"/>
            <a:ext cx="3948771" cy="2670048"/>
            <a:chOff x="1390" y="1178"/>
            <a:chExt cx="3051" cy="2063"/>
          </a:xfrm>
        </p:grpSpPr>
        <p:sp>
          <p:nvSpPr>
            <p:cNvPr id="297" name="Oval 1119"/>
            <p:cNvSpPr>
              <a:spLocks noChangeArrowheads="1"/>
            </p:cNvSpPr>
            <p:nvPr/>
          </p:nvSpPr>
          <p:spPr bwMode="auto">
            <a:xfrm>
              <a:off x="2394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120"/>
            <p:cNvSpPr>
              <a:spLocks noChangeArrowheads="1"/>
            </p:cNvSpPr>
            <p:nvPr/>
          </p:nvSpPr>
          <p:spPr bwMode="auto">
            <a:xfrm>
              <a:off x="3709" y="261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1121"/>
            <p:cNvSpPr>
              <a:spLocks noChangeArrowheads="1"/>
            </p:cNvSpPr>
            <p:nvPr/>
          </p:nvSpPr>
          <p:spPr bwMode="auto">
            <a:xfrm>
              <a:off x="3344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1122"/>
            <p:cNvSpPr>
              <a:spLocks noChangeArrowheads="1"/>
            </p:cNvSpPr>
            <p:nvPr/>
          </p:nvSpPr>
          <p:spPr bwMode="auto">
            <a:xfrm>
              <a:off x="1390" y="299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1123"/>
            <p:cNvSpPr>
              <a:spLocks noChangeArrowheads="1"/>
            </p:cNvSpPr>
            <p:nvPr/>
          </p:nvSpPr>
          <p:spPr bwMode="auto">
            <a:xfrm>
              <a:off x="2067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1124"/>
            <p:cNvSpPr>
              <a:spLocks noChangeArrowheads="1"/>
            </p:cNvSpPr>
            <p:nvPr/>
          </p:nvSpPr>
          <p:spPr bwMode="auto">
            <a:xfrm>
              <a:off x="2877" y="220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1125"/>
            <p:cNvSpPr>
              <a:spLocks noChangeArrowheads="1"/>
            </p:cNvSpPr>
            <p:nvPr/>
          </p:nvSpPr>
          <p:spPr bwMode="auto">
            <a:xfrm>
              <a:off x="3025" y="2151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1126"/>
            <p:cNvSpPr>
              <a:spLocks noChangeArrowheads="1"/>
            </p:cNvSpPr>
            <p:nvPr/>
          </p:nvSpPr>
          <p:spPr bwMode="auto">
            <a:xfrm>
              <a:off x="3071" y="120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1127"/>
            <p:cNvSpPr>
              <a:spLocks noChangeArrowheads="1"/>
            </p:cNvSpPr>
            <p:nvPr/>
          </p:nvSpPr>
          <p:spPr bwMode="auto">
            <a:xfrm>
              <a:off x="3320" y="127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1128"/>
            <p:cNvSpPr>
              <a:spLocks noChangeArrowheads="1"/>
            </p:cNvSpPr>
            <p:nvPr/>
          </p:nvSpPr>
          <p:spPr bwMode="auto">
            <a:xfrm>
              <a:off x="3001" y="17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1129"/>
            <p:cNvSpPr>
              <a:spLocks noChangeArrowheads="1"/>
            </p:cNvSpPr>
            <p:nvPr/>
          </p:nvSpPr>
          <p:spPr bwMode="auto">
            <a:xfrm>
              <a:off x="3748" y="233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1130"/>
            <p:cNvSpPr>
              <a:spLocks noChangeArrowheads="1"/>
            </p:cNvSpPr>
            <p:nvPr/>
          </p:nvSpPr>
          <p:spPr bwMode="auto">
            <a:xfrm>
              <a:off x="2737" y="117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131"/>
            <p:cNvSpPr>
              <a:spLocks noChangeArrowheads="1"/>
            </p:cNvSpPr>
            <p:nvPr/>
          </p:nvSpPr>
          <p:spPr bwMode="auto">
            <a:xfrm>
              <a:off x="2137" y="137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1132"/>
            <p:cNvSpPr>
              <a:spLocks noChangeArrowheads="1"/>
            </p:cNvSpPr>
            <p:nvPr/>
          </p:nvSpPr>
          <p:spPr bwMode="auto">
            <a:xfrm>
              <a:off x="2885" y="2205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1133"/>
            <p:cNvSpPr>
              <a:spLocks noChangeArrowheads="1"/>
            </p:cNvSpPr>
            <p:nvPr/>
          </p:nvSpPr>
          <p:spPr bwMode="auto">
            <a:xfrm>
              <a:off x="3562" y="1676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1134"/>
            <p:cNvSpPr>
              <a:spLocks noChangeArrowheads="1"/>
            </p:cNvSpPr>
            <p:nvPr/>
          </p:nvSpPr>
          <p:spPr bwMode="auto">
            <a:xfrm>
              <a:off x="2791" y="204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1135"/>
            <p:cNvSpPr>
              <a:spLocks noChangeArrowheads="1"/>
            </p:cNvSpPr>
            <p:nvPr/>
          </p:nvSpPr>
          <p:spPr bwMode="auto">
            <a:xfrm>
              <a:off x="4363" y="29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1136"/>
            <p:cNvSpPr>
              <a:spLocks noChangeArrowheads="1"/>
            </p:cNvSpPr>
            <p:nvPr/>
          </p:nvSpPr>
          <p:spPr bwMode="auto">
            <a:xfrm>
              <a:off x="2441" y="135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1137"/>
            <p:cNvSpPr>
              <a:spLocks noChangeArrowheads="1"/>
            </p:cNvSpPr>
            <p:nvPr/>
          </p:nvSpPr>
          <p:spPr bwMode="auto">
            <a:xfrm>
              <a:off x="1678" y="24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1138"/>
            <p:cNvSpPr>
              <a:spLocks noChangeArrowheads="1"/>
            </p:cNvSpPr>
            <p:nvPr/>
          </p:nvSpPr>
          <p:spPr bwMode="auto">
            <a:xfrm>
              <a:off x="1523" y="195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1139"/>
            <p:cNvSpPr>
              <a:spLocks noChangeArrowheads="1"/>
            </p:cNvSpPr>
            <p:nvPr/>
          </p:nvSpPr>
          <p:spPr bwMode="auto">
            <a:xfrm>
              <a:off x="3795" y="1661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1140"/>
            <p:cNvSpPr>
              <a:spLocks noChangeArrowheads="1"/>
            </p:cNvSpPr>
            <p:nvPr/>
          </p:nvSpPr>
          <p:spPr bwMode="auto">
            <a:xfrm>
              <a:off x="2316" y="1770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1141"/>
            <p:cNvSpPr>
              <a:spLocks noChangeArrowheads="1"/>
            </p:cNvSpPr>
            <p:nvPr/>
          </p:nvSpPr>
          <p:spPr bwMode="auto">
            <a:xfrm>
              <a:off x="3305" y="15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142"/>
            <p:cNvSpPr>
              <a:spLocks noChangeArrowheads="1"/>
            </p:cNvSpPr>
            <p:nvPr/>
          </p:nvSpPr>
          <p:spPr bwMode="auto">
            <a:xfrm>
              <a:off x="3359" y="276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1143"/>
            <p:cNvSpPr>
              <a:spLocks noChangeArrowheads="1"/>
            </p:cNvSpPr>
            <p:nvPr/>
          </p:nvSpPr>
          <p:spPr bwMode="auto">
            <a:xfrm>
              <a:off x="2885" y="1443"/>
              <a:ext cx="77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1144"/>
            <p:cNvSpPr>
              <a:spLocks noChangeArrowheads="1"/>
            </p:cNvSpPr>
            <p:nvPr/>
          </p:nvSpPr>
          <p:spPr bwMode="auto">
            <a:xfrm>
              <a:off x="2558" y="15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1145"/>
            <p:cNvSpPr>
              <a:spLocks noChangeArrowheads="1"/>
            </p:cNvSpPr>
            <p:nvPr/>
          </p:nvSpPr>
          <p:spPr bwMode="auto">
            <a:xfrm>
              <a:off x="2939" y="203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1146"/>
            <p:cNvSpPr>
              <a:spLocks noChangeArrowheads="1"/>
            </p:cNvSpPr>
            <p:nvPr/>
          </p:nvSpPr>
          <p:spPr bwMode="auto">
            <a:xfrm>
              <a:off x="3515" y="2338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1147"/>
            <p:cNvSpPr>
              <a:spLocks noChangeArrowheads="1"/>
            </p:cNvSpPr>
            <p:nvPr/>
          </p:nvSpPr>
          <p:spPr bwMode="auto">
            <a:xfrm>
              <a:off x="2986" y="1482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Oval 1148"/>
            <p:cNvSpPr>
              <a:spLocks noChangeArrowheads="1"/>
            </p:cNvSpPr>
            <p:nvPr/>
          </p:nvSpPr>
          <p:spPr bwMode="auto">
            <a:xfrm>
              <a:off x="2604" y="147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1149"/>
            <p:cNvSpPr>
              <a:spLocks noChangeArrowheads="1"/>
            </p:cNvSpPr>
            <p:nvPr/>
          </p:nvSpPr>
          <p:spPr bwMode="auto">
            <a:xfrm>
              <a:off x="2052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Oval 1150"/>
            <p:cNvSpPr>
              <a:spLocks noChangeArrowheads="1"/>
            </p:cNvSpPr>
            <p:nvPr/>
          </p:nvSpPr>
          <p:spPr bwMode="auto">
            <a:xfrm>
              <a:off x="3476" y="172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Oval 1151"/>
            <p:cNvSpPr>
              <a:spLocks noChangeArrowheads="1"/>
            </p:cNvSpPr>
            <p:nvPr/>
          </p:nvSpPr>
          <p:spPr bwMode="auto">
            <a:xfrm>
              <a:off x="2620" y="27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1152"/>
            <p:cNvSpPr>
              <a:spLocks noChangeArrowheads="1"/>
            </p:cNvSpPr>
            <p:nvPr/>
          </p:nvSpPr>
          <p:spPr bwMode="auto">
            <a:xfrm>
              <a:off x="3165" y="206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153"/>
            <p:cNvSpPr>
              <a:spLocks noChangeArrowheads="1"/>
            </p:cNvSpPr>
            <p:nvPr/>
          </p:nvSpPr>
          <p:spPr bwMode="auto">
            <a:xfrm>
              <a:off x="2651" y="188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1154"/>
            <p:cNvSpPr>
              <a:spLocks noChangeArrowheads="1"/>
            </p:cNvSpPr>
            <p:nvPr/>
          </p:nvSpPr>
          <p:spPr bwMode="auto">
            <a:xfrm>
              <a:off x="3554" y="1941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Oval 1155"/>
            <p:cNvSpPr>
              <a:spLocks noChangeArrowheads="1"/>
            </p:cNvSpPr>
            <p:nvPr/>
          </p:nvSpPr>
          <p:spPr bwMode="auto">
            <a:xfrm>
              <a:off x="2075" y="2237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Oval 1156"/>
            <p:cNvSpPr>
              <a:spLocks noChangeArrowheads="1"/>
            </p:cNvSpPr>
            <p:nvPr/>
          </p:nvSpPr>
          <p:spPr bwMode="auto">
            <a:xfrm>
              <a:off x="3320" y="316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157"/>
            <p:cNvSpPr>
              <a:spLocks noChangeArrowheads="1"/>
            </p:cNvSpPr>
            <p:nvPr/>
          </p:nvSpPr>
          <p:spPr bwMode="auto">
            <a:xfrm>
              <a:off x="3211" y="2486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1158"/>
            <p:cNvSpPr>
              <a:spLocks noChangeArrowheads="1"/>
            </p:cNvSpPr>
            <p:nvPr/>
          </p:nvSpPr>
          <p:spPr bwMode="auto">
            <a:xfrm>
              <a:off x="2005" y="286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Oval 1159"/>
            <p:cNvSpPr>
              <a:spLocks noChangeArrowheads="1"/>
            </p:cNvSpPr>
            <p:nvPr/>
          </p:nvSpPr>
          <p:spPr bwMode="auto">
            <a:xfrm>
              <a:off x="2815" y="2540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Oval 1160"/>
            <p:cNvSpPr>
              <a:spLocks noChangeArrowheads="1"/>
            </p:cNvSpPr>
            <p:nvPr/>
          </p:nvSpPr>
          <p:spPr bwMode="auto">
            <a:xfrm>
              <a:off x="3834" y="168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161"/>
            <p:cNvSpPr>
              <a:spLocks noChangeArrowheads="1"/>
            </p:cNvSpPr>
            <p:nvPr/>
          </p:nvSpPr>
          <p:spPr bwMode="auto">
            <a:xfrm>
              <a:off x="1958" y="181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1162"/>
            <p:cNvSpPr>
              <a:spLocks noChangeArrowheads="1"/>
            </p:cNvSpPr>
            <p:nvPr/>
          </p:nvSpPr>
          <p:spPr bwMode="auto">
            <a:xfrm>
              <a:off x="3087" y="18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1163"/>
            <p:cNvSpPr>
              <a:spLocks noChangeArrowheads="1"/>
            </p:cNvSpPr>
            <p:nvPr/>
          </p:nvSpPr>
          <p:spPr bwMode="auto">
            <a:xfrm>
              <a:off x="2145" y="258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Oval 1164"/>
            <p:cNvSpPr>
              <a:spLocks noChangeArrowheads="1"/>
            </p:cNvSpPr>
            <p:nvPr/>
          </p:nvSpPr>
          <p:spPr bwMode="auto">
            <a:xfrm>
              <a:off x="3530" y="2322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165"/>
            <p:cNvSpPr>
              <a:spLocks noChangeArrowheads="1"/>
            </p:cNvSpPr>
            <p:nvPr/>
          </p:nvSpPr>
          <p:spPr bwMode="auto">
            <a:xfrm>
              <a:off x="2799" y="262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1166"/>
            <p:cNvSpPr>
              <a:spLocks noChangeArrowheads="1"/>
            </p:cNvSpPr>
            <p:nvPr/>
          </p:nvSpPr>
          <p:spPr bwMode="auto">
            <a:xfrm>
              <a:off x="1990" y="2252"/>
              <a:ext cx="77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Oval 1167"/>
            <p:cNvSpPr>
              <a:spLocks noChangeArrowheads="1"/>
            </p:cNvSpPr>
            <p:nvPr/>
          </p:nvSpPr>
          <p:spPr bwMode="auto">
            <a:xfrm>
              <a:off x="3211" y="2953"/>
              <a:ext cx="78" cy="7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Oval 1168"/>
            <p:cNvSpPr>
              <a:spLocks noChangeArrowheads="1"/>
            </p:cNvSpPr>
            <p:nvPr/>
          </p:nvSpPr>
          <p:spPr bwMode="auto">
            <a:xfrm>
              <a:off x="2262" y="245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762BEC0-D025-47F9-AE6C-B3208A2DDE21}" type="slidenum">
              <a:rPr lang="en-US"/>
              <a:pPr/>
              <a:t>3</a:t>
            </a:fld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1107255"/>
          </a:xfrm>
        </p:spPr>
        <p:txBody>
          <a:bodyPr/>
          <a:lstStyle/>
          <a:p>
            <a:r>
              <a:rPr lang="en-US" b="1" dirty="0" smtClean="0"/>
              <a:t>Form</a:t>
            </a:r>
            <a:endParaRPr lang="en-US" b="1" i="1" dirty="0">
              <a:solidFill>
                <a:schemeClr val="accent1"/>
              </a:solidFill>
            </a:endParaRPr>
          </a:p>
          <a:p>
            <a:pPr lvl="1">
              <a:buFontTx/>
              <a:buNone/>
            </a:pPr>
            <a:r>
              <a:rPr lang="en-US" b="1" dirty="0"/>
              <a:t>      Linear                                    Non-linear</a:t>
            </a:r>
          </a:p>
        </p:txBody>
      </p:sp>
      <p:grpSp>
        <p:nvGrpSpPr>
          <p:cNvPr id="61445" name="Group 5"/>
          <p:cNvGrpSpPr>
            <a:grpSpLocks noChangeAspect="1"/>
          </p:cNvGrpSpPr>
          <p:nvPr/>
        </p:nvGrpSpPr>
        <p:grpSpPr bwMode="auto">
          <a:xfrm>
            <a:off x="685797" y="2057400"/>
            <a:ext cx="2620757" cy="2141553"/>
            <a:chOff x="680" y="1592"/>
            <a:chExt cx="1746" cy="1427"/>
          </a:xfrm>
        </p:grpSpPr>
        <p:sp>
          <p:nvSpPr>
            <p:cNvPr id="61446" name="Line 6"/>
            <p:cNvSpPr>
              <a:spLocks noChangeAspect="1" noChangeShapeType="1"/>
            </p:cNvSpPr>
            <p:nvPr/>
          </p:nvSpPr>
          <p:spPr bwMode="auto">
            <a:xfrm>
              <a:off x="787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7" name="Line 7"/>
            <p:cNvSpPr>
              <a:spLocks noChangeAspect="1" noChangeShapeType="1"/>
            </p:cNvSpPr>
            <p:nvPr/>
          </p:nvSpPr>
          <p:spPr bwMode="auto">
            <a:xfrm>
              <a:off x="105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8" name="Line 8"/>
            <p:cNvSpPr>
              <a:spLocks noChangeAspect="1" noChangeShapeType="1"/>
            </p:cNvSpPr>
            <p:nvPr/>
          </p:nvSpPr>
          <p:spPr bwMode="auto">
            <a:xfrm>
              <a:off x="132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9" name="Line 9"/>
            <p:cNvSpPr>
              <a:spLocks noChangeAspect="1" noChangeShapeType="1"/>
            </p:cNvSpPr>
            <p:nvPr/>
          </p:nvSpPr>
          <p:spPr bwMode="auto">
            <a:xfrm>
              <a:off x="1596" y="297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Aspect="1" noChangeShapeType="1"/>
            </p:cNvSpPr>
            <p:nvPr/>
          </p:nvSpPr>
          <p:spPr bwMode="auto">
            <a:xfrm>
              <a:off x="187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1"/>
            <p:cNvSpPr>
              <a:spLocks noChangeAspect="1" noChangeShapeType="1"/>
            </p:cNvSpPr>
            <p:nvPr/>
          </p:nvSpPr>
          <p:spPr bwMode="auto">
            <a:xfrm>
              <a:off x="214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2"/>
            <p:cNvSpPr>
              <a:spLocks noChangeAspect="1" noChangeShapeType="1"/>
            </p:cNvSpPr>
            <p:nvPr/>
          </p:nvSpPr>
          <p:spPr bwMode="auto">
            <a:xfrm>
              <a:off x="2410" y="297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3"/>
            <p:cNvSpPr>
              <a:spLocks noChangeAspect="1" noChangeShapeType="1"/>
            </p:cNvSpPr>
            <p:nvPr/>
          </p:nvSpPr>
          <p:spPr bwMode="auto">
            <a:xfrm flipH="1">
              <a:off x="680" y="288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4"/>
            <p:cNvSpPr>
              <a:spLocks noChangeAspect="1" noChangeShapeType="1"/>
            </p:cNvSpPr>
            <p:nvPr/>
          </p:nvSpPr>
          <p:spPr bwMode="auto">
            <a:xfrm flipH="1">
              <a:off x="680" y="267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"/>
            <p:cNvSpPr>
              <a:spLocks noChangeAspect="1" noChangeShapeType="1"/>
            </p:cNvSpPr>
            <p:nvPr/>
          </p:nvSpPr>
          <p:spPr bwMode="auto">
            <a:xfrm flipH="1">
              <a:off x="680" y="246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16"/>
            <p:cNvSpPr>
              <a:spLocks noChangeAspect="1" noChangeShapeType="1"/>
            </p:cNvSpPr>
            <p:nvPr/>
          </p:nvSpPr>
          <p:spPr bwMode="auto">
            <a:xfrm flipH="1">
              <a:off x="680" y="225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7"/>
            <p:cNvSpPr>
              <a:spLocks noChangeAspect="1" noChangeShapeType="1"/>
            </p:cNvSpPr>
            <p:nvPr/>
          </p:nvSpPr>
          <p:spPr bwMode="auto">
            <a:xfrm flipH="1">
              <a:off x="680" y="2039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8"/>
            <p:cNvSpPr>
              <a:spLocks noChangeAspect="1" noChangeShapeType="1"/>
            </p:cNvSpPr>
            <p:nvPr/>
          </p:nvSpPr>
          <p:spPr bwMode="auto">
            <a:xfrm flipH="1">
              <a:off x="680" y="1829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9"/>
            <p:cNvSpPr>
              <a:spLocks noChangeAspect="1" noChangeShapeType="1"/>
            </p:cNvSpPr>
            <p:nvPr/>
          </p:nvSpPr>
          <p:spPr bwMode="auto">
            <a:xfrm flipH="1">
              <a:off x="680" y="1613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0"/>
            <p:cNvSpPr>
              <a:spLocks noChangeAspect="1" noChangeShapeType="1"/>
            </p:cNvSpPr>
            <p:nvPr/>
          </p:nvSpPr>
          <p:spPr bwMode="auto">
            <a:xfrm>
              <a:off x="766" y="2970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1"/>
            <p:cNvSpPr>
              <a:spLocks noChangeAspect="1" noChangeShapeType="1"/>
            </p:cNvSpPr>
            <p:nvPr/>
          </p:nvSpPr>
          <p:spPr bwMode="auto">
            <a:xfrm flipV="1">
              <a:off x="738" y="1613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462" name="Group 22"/>
            <p:cNvGrpSpPr>
              <a:grpSpLocks noChangeAspect="1"/>
            </p:cNvGrpSpPr>
            <p:nvPr/>
          </p:nvGrpSpPr>
          <p:grpSpPr bwMode="auto">
            <a:xfrm>
              <a:off x="759" y="1592"/>
              <a:ext cx="1589" cy="1278"/>
              <a:chOff x="1353" y="1393"/>
              <a:chExt cx="3078" cy="2066"/>
            </a:xfrm>
          </p:grpSpPr>
          <p:sp>
            <p:nvSpPr>
              <p:cNvPr id="61463" name="Oval 23"/>
              <p:cNvSpPr>
                <a:spLocks noChangeAspect="1" noChangeArrowheads="1"/>
              </p:cNvSpPr>
              <p:nvPr/>
            </p:nvSpPr>
            <p:spPr bwMode="auto">
              <a:xfrm>
                <a:off x="3457" y="2422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Oval 24"/>
              <p:cNvSpPr>
                <a:spLocks noChangeAspect="1" noChangeArrowheads="1"/>
              </p:cNvSpPr>
              <p:nvPr/>
            </p:nvSpPr>
            <p:spPr bwMode="auto">
              <a:xfrm>
                <a:off x="2193" y="310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Oval 25"/>
              <p:cNvSpPr>
                <a:spLocks noChangeAspect="1" noChangeArrowheads="1"/>
              </p:cNvSpPr>
              <p:nvPr/>
            </p:nvSpPr>
            <p:spPr bwMode="auto">
              <a:xfrm>
                <a:off x="2295" y="284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Oval 26"/>
              <p:cNvSpPr>
                <a:spLocks noChangeAspect="1" noChangeArrowheads="1"/>
              </p:cNvSpPr>
              <p:nvPr/>
            </p:nvSpPr>
            <p:spPr bwMode="auto">
              <a:xfrm>
                <a:off x="1612" y="329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Oval 27"/>
              <p:cNvSpPr>
                <a:spLocks noChangeAspect="1" noChangeArrowheads="1"/>
              </p:cNvSpPr>
              <p:nvPr/>
            </p:nvSpPr>
            <p:spPr bwMode="auto">
              <a:xfrm>
                <a:off x="2601" y="27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Oval 28"/>
              <p:cNvSpPr>
                <a:spLocks noChangeAspect="1" noChangeArrowheads="1"/>
              </p:cNvSpPr>
              <p:nvPr/>
            </p:nvSpPr>
            <p:spPr bwMode="auto">
              <a:xfrm>
                <a:off x="2798" y="283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Oval 29"/>
              <p:cNvSpPr>
                <a:spLocks noChangeAspect="1" noChangeArrowheads="1"/>
              </p:cNvSpPr>
              <p:nvPr/>
            </p:nvSpPr>
            <p:spPr bwMode="auto">
              <a:xfrm>
                <a:off x="2884" y="2689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Oval 30"/>
              <p:cNvSpPr>
                <a:spLocks noChangeAspect="1" noChangeArrowheads="1"/>
              </p:cNvSpPr>
              <p:nvPr/>
            </p:nvSpPr>
            <p:spPr bwMode="auto">
              <a:xfrm>
                <a:off x="4313" y="167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Oval 31"/>
              <p:cNvSpPr>
                <a:spLocks noChangeAspect="1" noChangeArrowheads="1"/>
              </p:cNvSpPr>
              <p:nvPr/>
            </p:nvSpPr>
            <p:spPr bwMode="auto">
              <a:xfrm>
                <a:off x="4195" y="139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Oval 32"/>
              <p:cNvSpPr>
                <a:spLocks noChangeAspect="1" noChangeArrowheads="1"/>
              </p:cNvSpPr>
              <p:nvPr/>
            </p:nvSpPr>
            <p:spPr bwMode="auto">
              <a:xfrm>
                <a:off x="3512" y="241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Oval 33"/>
              <p:cNvSpPr>
                <a:spLocks noChangeAspect="1" noChangeArrowheads="1"/>
              </p:cNvSpPr>
              <p:nvPr/>
            </p:nvSpPr>
            <p:spPr bwMode="auto">
              <a:xfrm>
                <a:off x="2617" y="295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Oval 34"/>
              <p:cNvSpPr>
                <a:spLocks noChangeAspect="1" noChangeArrowheads="1"/>
              </p:cNvSpPr>
              <p:nvPr/>
            </p:nvSpPr>
            <p:spPr bwMode="auto">
              <a:xfrm>
                <a:off x="4352" y="191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Oval 35"/>
              <p:cNvSpPr>
                <a:spLocks noChangeAspect="1" noChangeArrowheads="1"/>
              </p:cNvSpPr>
              <p:nvPr/>
            </p:nvSpPr>
            <p:spPr bwMode="auto">
              <a:xfrm>
                <a:off x="4062" y="259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Oval 36"/>
              <p:cNvSpPr>
                <a:spLocks noChangeAspect="1" noChangeArrowheads="1"/>
              </p:cNvSpPr>
              <p:nvPr/>
            </p:nvSpPr>
            <p:spPr bwMode="auto">
              <a:xfrm>
                <a:off x="2798" y="267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Oval 37"/>
              <p:cNvSpPr>
                <a:spLocks noChangeAspect="1" noChangeArrowheads="1"/>
              </p:cNvSpPr>
              <p:nvPr/>
            </p:nvSpPr>
            <p:spPr bwMode="auto">
              <a:xfrm>
                <a:off x="3606" y="214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Oval 38"/>
              <p:cNvSpPr>
                <a:spLocks noChangeAspect="1" noChangeArrowheads="1"/>
              </p:cNvSpPr>
              <p:nvPr/>
            </p:nvSpPr>
            <p:spPr bwMode="auto">
              <a:xfrm>
                <a:off x="3041" y="269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Oval 39"/>
              <p:cNvSpPr>
                <a:spLocks noChangeAspect="1" noChangeArrowheads="1"/>
              </p:cNvSpPr>
              <p:nvPr/>
            </p:nvSpPr>
            <p:spPr bwMode="auto">
              <a:xfrm>
                <a:off x="1628" y="31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Oval 40"/>
              <p:cNvSpPr>
                <a:spLocks noChangeAspect="1" noChangeArrowheads="1"/>
              </p:cNvSpPr>
              <p:nvPr/>
            </p:nvSpPr>
            <p:spPr bwMode="auto">
              <a:xfrm>
                <a:off x="4077" y="189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Oval 41"/>
              <p:cNvSpPr>
                <a:spLocks noChangeAspect="1" noChangeArrowheads="1"/>
              </p:cNvSpPr>
              <p:nvPr/>
            </p:nvSpPr>
            <p:spPr bwMode="auto">
              <a:xfrm>
                <a:off x="2476" y="271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Oval 42"/>
              <p:cNvSpPr>
                <a:spLocks noChangeAspect="1" noChangeArrowheads="1"/>
              </p:cNvSpPr>
              <p:nvPr/>
            </p:nvSpPr>
            <p:spPr bwMode="auto">
              <a:xfrm>
                <a:off x="3174" y="21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Oval 43"/>
              <p:cNvSpPr>
                <a:spLocks noChangeAspect="1" noChangeArrowheads="1"/>
              </p:cNvSpPr>
              <p:nvPr/>
            </p:nvSpPr>
            <p:spPr bwMode="auto">
              <a:xfrm>
                <a:off x="3630" y="180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Oval 44"/>
              <p:cNvSpPr>
                <a:spLocks noChangeAspect="1" noChangeArrowheads="1"/>
              </p:cNvSpPr>
              <p:nvPr/>
            </p:nvSpPr>
            <p:spPr bwMode="auto">
              <a:xfrm>
                <a:off x="3457" y="181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Oval 45"/>
              <p:cNvSpPr>
                <a:spLocks noChangeAspect="1" noChangeArrowheads="1"/>
              </p:cNvSpPr>
              <p:nvPr/>
            </p:nvSpPr>
            <p:spPr bwMode="auto">
              <a:xfrm>
                <a:off x="3740" y="212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Oval 46"/>
              <p:cNvSpPr>
                <a:spLocks noChangeAspect="1" noChangeArrowheads="1"/>
              </p:cNvSpPr>
              <p:nvPr/>
            </p:nvSpPr>
            <p:spPr bwMode="auto">
              <a:xfrm>
                <a:off x="1950" y="2760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Oval 47"/>
              <p:cNvSpPr>
                <a:spLocks noChangeAspect="1" noChangeArrowheads="1"/>
              </p:cNvSpPr>
              <p:nvPr/>
            </p:nvSpPr>
            <p:spPr bwMode="auto">
              <a:xfrm>
                <a:off x="3959" y="180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Oval 48"/>
              <p:cNvSpPr>
                <a:spLocks noChangeAspect="1" noChangeArrowheads="1"/>
              </p:cNvSpPr>
              <p:nvPr/>
            </p:nvSpPr>
            <p:spPr bwMode="auto">
              <a:xfrm>
                <a:off x="3802" y="205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Oval 49"/>
              <p:cNvSpPr>
                <a:spLocks noChangeAspect="1" noChangeArrowheads="1"/>
              </p:cNvSpPr>
              <p:nvPr/>
            </p:nvSpPr>
            <p:spPr bwMode="auto">
              <a:xfrm>
                <a:off x="3064" y="2218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Oval 50"/>
              <p:cNvSpPr>
                <a:spLocks noChangeAspect="1" noChangeArrowheads="1"/>
              </p:cNvSpPr>
              <p:nvPr/>
            </p:nvSpPr>
            <p:spPr bwMode="auto">
              <a:xfrm>
                <a:off x="2601" y="2689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1" name="Oval 51"/>
              <p:cNvSpPr>
                <a:spLocks noChangeAspect="1" noChangeArrowheads="1"/>
              </p:cNvSpPr>
              <p:nvPr/>
            </p:nvSpPr>
            <p:spPr bwMode="auto">
              <a:xfrm>
                <a:off x="3889" y="2131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2" name="Oval 52"/>
              <p:cNvSpPr>
                <a:spLocks noChangeAspect="1" noChangeArrowheads="1"/>
              </p:cNvSpPr>
              <p:nvPr/>
            </p:nvSpPr>
            <p:spPr bwMode="auto">
              <a:xfrm>
                <a:off x="3905" y="2037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Oval 53"/>
              <p:cNvSpPr>
                <a:spLocks noChangeAspect="1" noChangeArrowheads="1"/>
              </p:cNvSpPr>
              <p:nvPr/>
            </p:nvSpPr>
            <p:spPr bwMode="auto">
              <a:xfrm>
                <a:off x="3590" y="1943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4" name="Oval 54"/>
              <p:cNvSpPr>
                <a:spLocks noChangeAspect="1" noChangeArrowheads="1"/>
              </p:cNvSpPr>
              <p:nvPr/>
            </p:nvSpPr>
            <p:spPr bwMode="auto">
              <a:xfrm>
                <a:off x="3536" y="2383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Oval 55"/>
              <p:cNvSpPr>
                <a:spLocks noChangeAspect="1" noChangeArrowheads="1"/>
              </p:cNvSpPr>
              <p:nvPr/>
            </p:nvSpPr>
            <p:spPr bwMode="auto">
              <a:xfrm>
                <a:off x="1910" y="328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Oval 56"/>
              <p:cNvSpPr>
                <a:spLocks noChangeAspect="1" noChangeArrowheads="1"/>
              </p:cNvSpPr>
              <p:nvPr/>
            </p:nvSpPr>
            <p:spPr bwMode="auto">
              <a:xfrm>
                <a:off x="3010" y="2139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Oval 57"/>
              <p:cNvSpPr>
                <a:spLocks noChangeAspect="1" noChangeArrowheads="1"/>
              </p:cNvSpPr>
              <p:nvPr/>
            </p:nvSpPr>
            <p:spPr bwMode="auto">
              <a:xfrm>
                <a:off x="3276" y="251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Oval 58"/>
              <p:cNvSpPr>
                <a:spLocks noChangeAspect="1" noChangeArrowheads="1"/>
              </p:cNvSpPr>
              <p:nvPr/>
            </p:nvSpPr>
            <p:spPr bwMode="auto">
              <a:xfrm>
                <a:off x="3198" y="2822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Oval 59"/>
              <p:cNvSpPr>
                <a:spLocks noChangeAspect="1" noChangeArrowheads="1"/>
              </p:cNvSpPr>
              <p:nvPr/>
            </p:nvSpPr>
            <p:spPr bwMode="auto">
              <a:xfrm>
                <a:off x="2750" y="23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Oval 60"/>
              <p:cNvSpPr>
                <a:spLocks noChangeAspect="1" noChangeArrowheads="1"/>
              </p:cNvSpPr>
              <p:nvPr/>
            </p:nvSpPr>
            <p:spPr bwMode="auto">
              <a:xfrm>
                <a:off x="1353" y="315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Oval 61"/>
              <p:cNvSpPr>
                <a:spLocks noChangeAspect="1" noChangeArrowheads="1"/>
              </p:cNvSpPr>
              <p:nvPr/>
            </p:nvSpPr>
            <p:spPr bwMode="auto">
              <a:xfrm>
                <a:off x="2381" y="2414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Oval 62"/>
              <p:cNvSpPr>
                <a:spLocks noChangeAspect="1" noChangeArrowheads="1"/>
              </p:cNvSpPr>
              <p:nvPr/>
            </p:nvSpPr>
            <p:spPr bwMode="auto">
              <a:xfrm>
                <a:off x="1801" y="3380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Oval 63"/>
              <p:cNvSpPr>
                <a:spLocks noChangeAspect="1" noChangeArrowheads="1"/>
              </p:cNvSpPr>
              <p:nvPr/>
            </p:nvSpPr>
            <p:spPr bwMode="auto">
              <a:xfrm>
                <a:off x="2295" y="2901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Oval 64"/>
              <p:cNvSpPr>
                <a:spLocks noChangeAspect="1" noChangeArrowheads="1"/>
              </p:cNvSpPr>
              <p:nvPr/>
            </p:nvSpPr>
            <p:spPr bwMode="auto">
              <a:xfrm>
                <a:off x="3590" y="191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5" name="Oval 65"/>
              <p:cNvSpPr>
                <a:spLocks noChangeAspect="1" noChangeArrowheads="1"/>
              </p:cNvSpPr>
              <p:nvPr/>
            </p:nvSpPr>
            <p:spPr bwMode="auto">
              <a:xfrm>
                <a:off x="3394" y="2477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Oval 66"/>
              <p:cNvSpPr>
                <a:spLocks noChangeAspect="1" noChangeArrowheads="1"/>
              </p:cNvSpPr>
              <p:nvPr/>
            </p:nvSpPr>
            <p:spPr bwMode="auto">
              <a:xfrm>
                <a:off x="3324" y="2155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Oval 67"/>
              <p:cNvSpPr>
                <a:spLocks noChangeAspect="1" noChangeArrowheads="1"/>
              </p:cNvSpPr>
              <p:nvPr/>
            </p:nvSpPr>
            <p:spPr bwMode="auto">
              <a:xfrm>
                <a:off x="2224" y="283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Oval 68"/>
              <p:cNvSpPr>
                <a:spLocks noChangeAspect="1" noChangeArrowheads="1"/>
              </p:cNvSpPr>
              <p:nvPr/>
            </p:nvSpPr>
            <p:spPr bwMode="auto">
              <a:xfrm>
                <a:off x="2625" y="2547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Oval 69"/>
              <p:cNvSpPr>
                <a:spLocks noChangeAspect="1" noChangeArrowheads="1"/>
              </p:cNvSpPr>
              <p:nvPr/>
            </p:nvSpPr>
            <p:spPr bwMode="auto">
              <a:xfrm>
                <a:off x="2170" y="2744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Oval 70"/>
              <p:cNvSpPr>
                <a:spLocks noChangeAspect="1" noChangeArrowheads="1"/>
              </p:cNvSpPr>
              <p:nvPr/>
            </p:nvSpPr>
            <p:spPr bwMode="auto">
              <a:xfrm>
                <a:off x="2727" y="2563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Oval 71"/>
              <p:cNvSpPr>
                <a:spLocks noChangeAspect="1" noChangeArrowheads="1"/>
              </p:cNvSpPr>
              <p:nvPr/>
            </p:nvSpPr>
            <p:spPr bwMode="auto">
              <a:xfrm>
                <a:off x="1675" y="3364"/>
                <a:ext cx="78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Oval 72"/>
              <p:cNvSpPr>
                <a:spLocks noChangeAspect="1" noChangeArrowheads="1"/>
              </p:cNvSpPr>
              <p:nvPr/>
            </p:nvSpPr>
            <p:spPr bwMode="auto">
              <a:xfrm>
                <a:off x="2429" y="2846"/>
                <a:ext cx="78" cy="7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13" name="Group 73"/>
          <p:cNvGrpSpPr>
            <a:grpSpLocks noChangeAspect="1"/>
          </p:cNvGrpSpPr>
          <p:nvPr/>
        </p:nvGrpSpPr>
        <p:grpSpPr bwMode="auto">
          <a:xfrm>
            <a:off x="685798" y="4419600"/>
            <a:ext cx="2737771" cy="2137838"/>
            <a:chOff x="3528" y="1623"/>
            <a:chExt cx="1800" cy="1406"/>
          </a:xfrm>
        </p:grpSpPr>
        <p:sp>
          <p:nvSpPr>
            <p:cNvPr id="61514" name="Line 74"/>
            <p:cNvSpPr>
              <a:spLocks noChangeAspect="1" noChangeShapeType="1"/>
            </p:cNvSpPr>
            <p:nvPr/>
          </p:nvSpPr>
          <p:spPr bwMode="auto">
            <a:xfrm>
              <a:off x="3638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5" name="Line 75"/>
            <p:cNvSpPr>
              <a:spLocks noChangeAspect="1" noChangeShapeType="1"/>
            </p:cNvSpPr>
            <p:nvPr/>
          </p:nvSpPr>
          <p:spPr bwMode="auto">
            <a:xfrm>
              <a:off x="3916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6" name="Line 76"/>
            <p:cNvSpPr>
              <a:spLocks noChangeAspect="1" noChangeShapeType="1"/>
            </p:cNvSpPr>
            <p:nvPr/>
          </p:nvSpPr>
          <p:spPr bwMode="auto">
            <a:xfrm>
              <a:off x="4194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7" name="Line 77"/>
            <p:cNvSpPr>
              <a:spLocks noChangeAspect="1" noChangeShapeType="1"/>
            </p:cNvSpPr>
            <p:nvPr/>
          </p:nvSpPr>
          <p:spPr bwMode="auto">
            <a:xfrm>
              <a:off x="447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8" name="Line 78"/>
            <p:cNvSpPr>
              <a:spLocks noChangeAspect="1" noChangeShapeType="1"/>
            </p:cNvSpPr>
            <p:nvPr/>
          </p:nvSpPr>
          <p:spPr bwMode="auto">
            <a:xfrm>
              <a:off x="4754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9" name="Line 79"/>
            <p:cNvSpPr>
              <a:spLocks noChangeAspect="1" noChangeShapeType="1"/>
            </p:cNvSpPr>
            <p:nvPr/>
          </p:nvSpPr>
          <p:spPr bwMode="auto">
            <a:xfrm>
              <a:off x="5032" y="2980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0" name="Line 80"/>
            <p:cNvSpPr>
              <a:spLocks noChangeAspect="1" noChangeShapeType="1"/>
            </p:cNvSpPr>
            <p:nvPr/>
          </p:nvSpPr>
          <p:spPr bwMode="auto">
            <a:xfrm>
              <a:off x="5311" y="298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1" name="Line 81"/>
            <p:cNvSpPr>
              <a:spLocks noChangeAspect="1" noChangeShapeType="1"/>
            </p:cNvSpPr>
            <p:nvPr/>
          </p:nvSpPr>
          <p:spPr bwMode="auto">
            <a:xfrm flipH="1">
              <a:off x="3528" y="289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2" name="Line 82"/>
            <p:cNvSpPr>
              <a:spLocks noChangeAspect="1" noChangeShapeType="1"/>
            </p:cNvSpPr>
            <p:nvPr/>
          </p:nvSpPr>
          <p:spPr bwMode="auto">
            <a:xfrm flipH="1">
              <a:off x="3528" y="2681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3" name="Line 83"/>
            <p:cNvSpPr>
              <a:spLocks noChangeAspect="1" noChangeShapeType="1"/>
            </p:cNvSpPr>
            <p:nvPr/>
          </p:nvSpPr>
          <p:spPr bwMode="auto">
            <a:xfrm flipH="1">
              <a:off x="3528" y="2470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4" name="Line 84"/>
            <p:cNvSpPr>
              <a:spLocks noChangeAspect="1" noChangeShapeType="1"/>
            </p:cNvSpPr>
            <p:nvPr/>
          </p:nvSpPr>
          <p:spPr bwMode="auto">
            <a:xfrm flipH="1">
              <a:off x="3528" y="2260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5" name="Line 85"/>
            <p:cNvSpPr>
              <a:spLocks noChangeAspect="1" noChangeShapeType="1"/>
            </p:cNvSpPr>
            <p:nvPr/>
          </p:nvSpPr>
          <p:spPr bwMode="auto">
            <a:xfrm flipH="1">
              <a:off x="3528" y="2049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6" name="Line 86"/>
            <p:cNvSpPr>
              <a:spLocks noChangeAspect="1" noChangeShapeType="1"/>
            </p:cNvSpPr>
            <p:nvPr/>
          </p:nvSpPr>
          <p:spPr bwMode="auto">
            <a:xfrm flipH="1">
              <a:off x="3528" y="1839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7" name="Line 87"/>
            <p:cNvSpPr>
              <a:spLocks noChangeAspect="1" noChangeShapeType="1"/>
            </p:cNvSpPr>
            <p:nvPr/>
          </p:nvSpPr>
          <p:spPr bwMode="auto">
            <a:xfrm flipH="1">
              <a:off x="3528" y="1623"/>
              <a:ext cx="5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8" name="Line 88"/>
            <p:cNvSpPr>
              <a:spLocks noChangeAspect="1" noChangeShapeType="1"/>
            </p:cNvSpPr>
            <p:nvPr/>
          </p:nvSpPr>
          <p:spPr bwMode="auto">
            <a:xfrm>
              <a:off x="3617" y="2980"/>
              <a:ext cx="17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9" name="Line 89"/>
            <p:cNvSpPr>
              <a:spLocks noChangeAspect="1" noChangeShapeType="1"/>
            </p:cNvSpPr>
            <p:nvPr/>
          </p:nvSpPr>
          <p:spPr bwMode="auto">
            <a:xfrm flipV="1">
              <a:off x="3587" y="1623"/>
              <a:ext cx="1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30" name="Group 90"/>
            <p:cNvGrpSpPr>
              <a:grpSpLocks noChangeAspect="1"/>
            </p:cNvGrpSpPr>
            <p:nvPr/>
          </p:nvGrpSpPr>
          <p:grpSpPr bwMode="auto">
            <a:xfrm>
              <a:off x="3646" y="1677"/>
              <a:ext cx="1652" cy="1269"/>
              <a:chOff x="1600" y="1367"/>
              <a:chExt cx="3104" cy="2052"/>
            </a:xfrm>
          </p:grpSpPr>
          <p:sp>
            <p:nvSpPr>
              <p:cNvPr id="61531" name="Oval 91"/>
              <p:cNvSpPr>
                <a:spLocks noChangeAspect="1" noChangeArrowheads="1"/>
              </p:cNvSpPr>
              <p:nvPr/>
            </p:nvSpPr>
            <p:spPr bwMode="auto">
              <a:xfrm>
                <a:off x="2621" y="202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Oval 92"/>
              <p:cNvSpPr>
                <a:spLocks noChangeAspect="1" noChangeArrowheads="1"/>
              </p:cNvSpPr>
              <p:nvPr/>
            </p:nvSpPr>
            <p:spPr bwMode="auto">
              <a:xfrm>
                <a:off x="3960" y="269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Oval 93"/>
              <p:cNvSpPr>
                <a:spLocks noChangeAspect="1" noChangeArrowheads="1"/>
              </p:cNvSpPr>
              <p:nvPr/>
            </p:nvSpPr>
            <p:spPr bwMode="auto">
              <a:xfrm>
                <a:off x="3587" y="2801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Oval 94"/>
              <p:cNvSpPr>
                <a:spLocks noChangeAspect="1" noChangeArrowheads="1"/>
              </p:cNvSpPr>
              <p:nvPr/>
            </p:nvSpPr>
            <p:spPr bwMode="auto">
              <a:xfrm>
                <a:off x="1600" y="13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Oval 95"/>
              <p:cNvSpPr>
                <a:spLocks noChangeAspect="1" noChangeArrowheads="1"/>
              </p:cNvSpPr>
              <p:nvPr/>
            </p:nvSpPr>
            <p:spPr bwMode="auto">
              <a:xfrm>
                <a:off x="2289" y="174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Oval 96"/>
              <p:cNvSpPr>
                <a:spLocks noChangeAspect="1" noChangeArrowheads="1"/>
              </p:cNvSpPr>
              <p:nvPr/>
            </p:nvSpPr>
            <p:spPr bwMode="auto">
              <a:xfrm>
                <a:off x="3112" y="238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7" name="Oval 97"/>
              <p:cNvSpPr>
                <a:spLocks noChangeAspect="1" noChangeArrowheads="1"/>
              </p:cNvSpPr>
              <p:nvPr/>
            </p:nvSpPr>
            <p:spPr bwMode="auto">
              <a:xfrm>
                <a:off x="3263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Oval 98"/>
              <p:cNvSpPr>
                <a:spLocks noChangeAspect="1" noChangeArrowheads="1"/>
              </p:cNvSpPr>
              <p:nvPr/>
            </p:nvSpPr>
            <p:spPr bwMode="auto">
              <a:xfrm>
                <a:off x="331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Oval 99"/>
              <p:cNvSpPr>
                <a:spLocks noChangeAspect="1" noChangeArrowheads="1"/>
              </p:cNvSpPr>
              <p:nvPr/>
            </p:nvSpPr>
            <p:spPr bwMode="auto">
              <a:xfrm>
                <a:off x="3564" y="276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Oval 100"/>
              <p:cNvSpPr>
                <a:spLocks noChangeAspect="1" noChangeArrowheads="1"/>
              </p:cNvSpPr>
              <p:nvPr/>
            </p:nvSpPr>
            <p:spPr bwMode="auto">
              <a:xfrm>
                <a:off x="3239" y="213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Oval 101"/>
              <p:cNvSpPr>
                <a:spLocks noChangeAspect="1" noChangeArrowheads="1"/>
              </p:cNvSpPr>
              <p:nvPr/>
            </p:nvSpPr>
            <p:spPr bwMode="auto">
              <a:xfrm>
                <a:off x="3999" y="302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Oval 102"/>
              <p:cNvSpPr>
                <a:spLocks noChangeAspect="1" noChangeArrowheads="1"/>
              </p:cNvSpPr>
              <p:nvPr/>
            </p:nvSpPr>
            <p:spPr bwMode="auto">
              <a:xfrm>
                <a:off x="2970" y="195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Oval 103"/>
              <p:cNvSpPr>
                <a:spLocks noChangeAspect="1" noChangeArrowheads="1"/>
              </p:cNvSpPr>
              <p:nvPr/>
            </p:nvSpPr>
            <p:spPr bwMode="auto">
              <a:xfrm>
                <a:off x="2360" y="2111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Oval 104"/>
              <p:cNvSpPr>
                <a:spLocks noChangeAspect="1" noChangeArrowheads="1"/>
              </p:cNvSpPr>
              <p:nvPr/>
            </p:nvSpPr>
            <p:spPr bwMode="auto">
              <a:xfrm>
                <a:off x="3120" y="234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Oval 105"/>
              <p:cNvSpPr>
                <a:spLocks noChangeAspect="1" noChangeArrowheads="1"/>
              </p:cNvSpPr>
              <p:nvPr/>
            </p:nvSpPr>
            <p:spPr bwMode="auto">
              <a:xfrm>
                <a:off x="3809" y="28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Oval 106"/>
              <p:cNvSpPr>
                <a:spLocks noChangeAspect="1" noChangeArrowheads="1"/>
              </p:cNvSpPr>
              <p:nvPr/>
            </p:nvSpPr>
            <p:spPr bwMode="auto">
              <a:xfrm>
                <a:off x="3025" y="1802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Oval 107"/>
              <p:cNvSpPr>
                <a:spLocks noChangeAspect="1" noChangeArrowheads="1"/>
              </p:cNvSpPr>
              <p:nvPr/>
            </p:nvSpPr>
            <p:spPr bwMode="auto">
              <a:xfrm>
                <a:off x="4625" y="333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Oval 108"/>
              <p:cNvSpPr>
                <a:spLocks noChangeAspect="1" noChangeArrowheads="1"/>
              </p:cNvSpPr>
              <p:nvPr/>
            </p:nvSpPr>
            <p:spPr bwMode="auto">
              <a:xfrm>
                <a:off x="2669" y="197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Oval 109"/>
              <p:cNvSpPr>
                <a:spLocks noChangeAspect="1" noChangeArrowheads="1"/>
              </p:cNvSpPr>
              <p:nvPr/>
            </p:nvSpPr>
            <p:spPr bwMode="auto">
              <a:xfrm>
                <a:off x="1893" y="167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Oval 110"/>
              <p:cNvSpPr>
                <a:spLocks noChangeAspect="1" noChangeArrowheads="1"/>
              </p:cNvSpPr>
              <p:nvPr/>
            </p:nvSpPr>
            <p:spPr bwMode="auto">
              <a:xfrm>
                <a:off x="1734" y="14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Oval 111"/>
              <p:cNvSpPr>
                <a:spLocks noChangeAspect="1" noChangeArrowheads="1"/>
              </p:cNvSpPr>
              <p:nvPr/>
            </p:nvSpPr>
            <p:spPr bwMode="auto">
              <a:xfrm>
                <a:off x="4047" y="298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Oval 112"/>
              <p:cNvSpPr>
                <a:spLocks noChangeAspect="1" noChangeArrowheads="1"/>
              </p:cNvSpPr>
              <p:nvPr/>
            </p:nvSpPr>
            <p:spPr bwMode="auto">
              <a:xfrm>
                <a:off x="2542" y="1755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3" name="Oval 113"/>
              <p:cNvSpPr>
                <a:spLocks noChangeAspect="1" noChangeArrowheads="1"/>
              </p:cNvSpPr>
              <p:nvPr/>
            </p:nvSpPr>
            <p:spPr bwMode="auto">
              <a:xfrm>
                <a:off x="3548" y="258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4" name="Oval 114"/>
              <p:cNvSpPr>
                <a:spLocks noChangeAspect="1" noChangeArrowheads="1"/>
              </p:cNvSpPr>
              <p:nvPr/>
            </p:nvSpPr>
            <p:spPr bwMode="auto">
              <a:xfrm>
                <a:off x="3603" y="257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5" name="Oval 115"/>
              <p:cNvSpPr>
                <a:spLocks noChangeAspect="1" noChangeArrowheads="1"/>
              </p:cNvSpPr>
              <p:nvPr/>
            </p:nvSpPr>
            <p:spPr bwMode="auto">
              <a:xfrm>
                <a:off x="3120" y="2309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6" name="Oval 116"/>
              <p:cNvSpPr>
                <a:spLocks noChangeAspect="1" noChangeArrowheads="1"/>
              </p:cNvSpPr>
              <p:nvPr/>
            </p:nvSpPr>
            <p:spPr bwMode="auto">
              <a:xfrm>
                <a:off x="2788" y="196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7" name="Oval 117"/>
              <p:cNvSpPr>
                <a:spLocks noChangeAspect="1" noChangeArrowheads="1"/>
              </p:cNvSpPr>
              <p:nvPr/>
            </p:nvSpPr>
            <p:spPr bwMode="auto">
              <a:xfrm>
                <a:off x="3176" y="231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8" name="Oval 118"/>
              <p:cNvSpPr>
                <a:spLocks noChangeAspect="1" noChangeArrowheads="1"/>
              </p:cNvSpPr>
              <p:nvPr/>
            </p:nvSpPr>
            <p:spPr bwMode="auto">
              <a:xfrm>
                <a:off x="3762" y="261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9" name="Oval 119"/>
              <p:cNvSpPr>
                <a:spLocks noChangeAspect="1" noChangeArrowheads="1"/>
              </p:cNvSpPr>
              <p:nvPr/>
            </p:nvSpPr>
            <p:spPr bwMode="auto">
              <a:xfrm>
                <a:off x="3223" y="216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Oval 120"/>
              <p:cNvSpPr>
                <a:spLocks noChangeAspect="1" noChangeArrowheads="1"/>
              </p:cNvSpPr>
              <p:nvPr/>
            </p:nvSpPr>
            <p:spPr bwMode="auto">
              <a:xfrm>
                <a:off x="2835" y="204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Oval 121"/>
              <p:cNvSpPr>
                <a:spLocks noChangeAspect="1" noChangeArrowheads="1"/>
              </p:cNvSpPr>
              <p:nvPr/>
            </p:nvSpPr>
            <p:spPr bwMode="auto">
              <a:xfrm>
                <a:off x="2273" y="1612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Oval 122"/>
              <p:cNvSpPr>
                <a:spLocks noChangeAspect="1" noChangeArrowheads="1"/>
              </p:cNvSpPr>
              <p:nvPr/>
            </p:nvSpPr>
            <p:spPr bwMode="auto">
              <a:xfrm>
                <a:off x="3722" y="2397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Oval 123"/>
              <p:cNvSpPr>
                <a:spLocks noChangeAspect="1" noChangeArrowheads="1"/>
              </p:cNvSpPr>
              <p:nvPr/>
            </p:nvSpPr>
            <p:spPr bwMode="auto">
              <a:xfrm>
                <a:off x="2851" y="192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Oval 124"/>
              <p:cNvSpPr>
                <a:spLocks noChangeAspect="1" noChangeArrowheads="1"/>
              </p:cNvSpPr>
              <p:nvPr/>
            </p:nvSpPr>
            <p:spPr bwMode="auto">
              <a:xfrm>
                <a:off x="3405" y="2721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5" name="Oval 125"/>
              <p:cNvSpPr>
                <a:spLocks noChangeAspect="1" noChangeArrowheads="1"/>
              </p:cNvSpPr>
              <p:nvPr/>
            </p:nvSpPr>
            <p:spPr bwMode="auto">
              <a:xfrm>
                <a:off x="2883" y="225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6" name="Oval 126"/>
              <p:cNvSpPr>
                <a:spLocks noChangeAspect="1" noChangeArrowheads="1"/>
              </p:cNvSpPr>
              <p:nvPr/>
            </p:nvSpPr>
            <p:spPr bwMode="auto">
              <a:xfrm>
                <a:off x="3801" y="2927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Oval 127"/>
              <p:cNvSpPr>
                <a:spLocks noChangeAspect="1" noChangeArrowheads="1"/>
              </p:cNvSpPr>
              <p:nvPr/>
            </p:nvSpPr>
            <p:spPr bwMode="auto">
              <a:xfrm>
                <a:off x="2297" y="164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Oval 128"/>
              <p:cNvSpPr>
                <a:spLocks noChangeAspect="1" noChangeArrowheads="1"/>
              </p:cNvSpPr>
              <p:nvPr/>
            </p:nvSpPr>
            <p:spPr bwMode="auto">
              <a:xfrm>
                <a:off x="3564" y="253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Oval 129"/>
              <p:cNvSpPr>
                <a:spLocks noChangeAspect="1" noChangeArrowheads="1"/>
              </p:cNvSpPr>
              <p:nvPr/>
            </p:nvSpPr>
            <p:spPr bwMode="auto">
              <a:xfrm>
                <a:off x="3453" y="2674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Oval 130"/>
              <p:cNvSpPr>
                <a:spLocks noChangeAspect="1" noChangeArrowheads="1"/>
              </p:cNvSpPr>
              <p:nvPr/>
            </p:nvSpPr>
            <p:spPr bwMode="auto">
              <a:xfrm>
                <a:off x="2225" y="185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Oval 131"/>
              <p:cNvSpPr>
                <a:spLocks noChangeAspect="1" noChangeArrowheads="1"/>
              </p:cNvSpPr>
              <p:nvPr/>
            </p:nvSpPr>
            <p:spPr bwMode="auto">
              <a:xfrm>
                <a:off x="3049" y="2143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Oval 132"/>
              <p:cNvSpPr>
                <a:spLocks noChangeAspect="1" noChangeArrowheads="1"/>
              </p:cNvSpPr>
              <p:nvPr/>
            </p:nvSpPr>
            <p:spPr bwMode="auto">
              <a:xfrm>
                <a:off x="4086" y="2912"/>
                <a:ext cx="80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Oval 133"/>
              <p:cNvSpPr>
                <a:spLocks noChangeAspect="1" noChangeArrowheads="1"/>
              </p:cNvSpPr>
              <p:nvPr/>
            </p:nvSpPr>
            <p:spPr bwMode="auto">
              <a:xfrm>
                <a:off x="2178" y="1588"/>
                <a:ext cx="79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Oval 134"/>
              <p:cNvSpPr>
                <a:spLocks noChangeAspect="1" noChangeArrowheads="1"/>
              </p:cNvSpPr>
              <p:nvPr/>
            </p:nvSpPr>
            <p:spPr bwMode="auto">
              <a:xfrm>
                <a:off x="3326" y="2460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Oval 135"/>
              <p:cNvSpPr>
                <a:spLocks noChangeAspect="1" noChangeArrowheads="1"/>
              </p:cNvSpPr>
              <p:nvPr/>
            </p:nvSpPr>
            <p:spPr bwMode="auto">
              <a:xfrm>
                <a:off x="2368" y="1731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Oval 136"/>
              <p:cNvSpPr>
                <a:spLocks noChangeAspect="1" noChangeArrowheads="1"/>
              </p:cNvSpPr>
              <p:nvPr/>
            </p:nvSpPr>
            <p:spPr bwMode="auto">
              <a:xfrm>
                <a:off x="3033" y="2389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7" name="Oval 137"/>
              <p:cNvSpPr>
                <a:spLocks noChangeAspect="1" noChangeArrowheads="1"/>
              </p:cNvSpPr>
              <p:nvPr/>
            </p:nvSpPr>
            <p:spPr bwMode="auto">
              <a:xfrm>
                <a:off x="2209" y="1905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8" name="Oval 138"/>
              <p:cNvSpPr>
                <a:spLocks noChangeAspect="1" noChangeArrowheads="1"/>
              </p:cNvSpPr>
              <p:nvPr/>
            </p:nvSpPr>
            <p:spPr bwMode="auto">
              <a:xfrm>
                <a:off x="3453" y="2286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9" name="Oval 139"/>
              <p:cNvSpPr>
                <a:spLocks noChangeAspect="1" noChangeArrowheads="1"/>
              </p:cNvSpPr>
              <p:nvPr/>
            </p:nvSpPr>
            <p:spPr bwMode="auto">
              <a:xfrm>
                <a:off x="2487" y="2088"/>
                <a:ext cx="79" cy="7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0" name="Group 140"/>
          <p:cNvGrpSpPr>
            <a:grpSpLocks noChangeAspect="1"/>
          </p:cNvGrpSpPr>
          <p:nvPr/>
        </p:nvGrpSpPr>
        <p:grpSpPr bwMode="auto">
          <a:xfrm>
            <a:off x="5276846" y="2062161"/>
            <a:ext cx="2652332" cy="2135981"/>
            <a:chOff x="702" y="1584"/>
            <a:chExt cx="1746" cy="1406"/>
          </a:xfrm>
        </p:grpSpPr>
        <p:grpSp>
          <p:nvGrpSpPr>
            <p:cNvPr id="61581" name="Group 141"/>
            <p:cNvGrpSpPr>
              <a:grpSpLocks noChangeAspect="1"/>
            </p:cNvGrpSpPr>
            <p:nvPr/>
          </p:nvGrpSpPr>
          <p:grpSpPr bwMode="auto">
            <a:xfrm>
              <a:off x="838" y="1611"/>
              <a:ext cx="1488" cy="1206"/>
              <a:chOff x="838" y="1611"/>
              <a:chExt cx="1488" cy="1206"/>
            </a:xfrm>
          </p:grpSpPr>
          <p:sp>
            <p:nvSpPr>
              <p:cNvPr id="61582" name="Oval 142"/>
              <p:cNvSpPr>
                <a:spLocks noChangeAspect="1" noChangeArrowheads="1"/>
              </p:cNvSpPr>
              <p:nvPr/>
            </p:nvSpPr>
            <p:spPr bwMode="auto">
              <a:xfrm>
                <a:off x="2038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3" name="Oval 143"/>
              <p:cNvSpPr>
                <a:spLocks noChangeAspect="1" noChangeArrowheads="1"/>
              </p:cNvSpPr>
              <p:nvPr/>
            </p:nvSpPr>
            <p:spPr bwMode="auto">
              <a:xfrm>
                <a:off x="1950" y="2332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4" name="Oval 144"/>
              <p:cNvSpPr>
                <a:spLocks noChangeAspect="1" noChangeArrowheads="1"/>
              </p:cNvSpPr>
              <p:nvPr/>
            </p:nvSpPr>
            <p:spPr bwMode="auto">
              <a:xfrm>
                <a:off x="1837" y="2378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5" name="Oval 145"/>
              <p:cNvSpPr>
                <a:spLocks noChangeAspect="1" noChangeArrowheads="1"/>
              </p:cNvSpPr>
              <p:nvPr/>
            </p:nvSpPr>
            <p:spPr bwMode="auto">
              <a:xfrm>
                <a:off x="2007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6" name="Oval 146"/>
              <p:cNvSpPr>
                <a:spLocks noChangeAspect="1" noChangeArrowheads="1"/>
              </p:cNvSpPr>
              <p:nvPr/>
            </p:nvSpPr>
            <p:spPr bwMode="auto">
              <a:xfrm>
                <a:off x="1886" y="220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7" name="Oval 147"/>
              <p:cNvSpPr>
                <a:spLocks noChangeAspect="1" noChangeArrowheads="1"/>
              </p:cNvSpPr>
              <p:nvPr/>
            </p:nvSpPr>
            <p:spPr bwMode="auto">
              <a:xfrm>
                <a:off x="1806" y="250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8" name="Oval 148"/>
              <p:cNvSpPr>
                <a:spLocks noChangeAspect="1" noChangeArrowheads="1"/>
              </p:cNvSpPr>
              <p:nvPr/>
            </p:nvSpPr>
            <p:spPr bwMode="auto">
              <a:xfrm>
                <a:off x="2247" y="198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9" name="Oval 149"/>
              <p:cNvSpPr>
                <a:spLocks noChangeAspect="1" noChangeArrowheads="1"/>
              </p:cNvSpPr>
              <p:nvPr/>
            </p:nvSpPr>
            <p:spPr bwMode="auto">
              <a:xfrm>
                <a:off x="1704" y="248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0" name="Oval 150"/>
              <p:cNvSpPr>
                <a:spLocks noChangeAspect="1" noChangeArrowheads="1"/>
              </p:cNvSpPr>
              <p:nvPr/>
            </p:nvSpPr>
            <p:spPr bwMode="auto">
              <a:xfrm>
                <a:off x="2140" y="219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Oval 151"/>
              <p:cNvSpPr>
                <a:spLocks noChangeAspect="1" noChangeArrowheads="1"/>
              </p:cNvSpPr>
              <p:nvPr/>
            </p:nvSpPr>
            <p:spPr bwMode="auto">
              <a:xfrm>
                <a:off x="1928" y="2510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Oval 152"/>
              <p:cNvSpPr>
                <a:spLocks noChangeAspect="1" noChangeArrowheads="1"/>
              </p:cNvSpPr>
              <p:nvPr/>
            </p:nvSpPr>
            <p:spPr bwMode="auto">
              <a:xfrm>
                <a:off x="1852" y="244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Oval 153"/>
              <p:cNvSpPr>
                <a:spLocks noChangeAspect="1" noChangeArrowheads="1"/>
              </p:cNvSpPr>
              <p:nvPr/>
            </p:nvSpPr>
            <p:spPr bwMode="auto">
              <a:xfrm>
                <a:off x="1677" y="26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Oval 154"/>
              <p:cNvSpPr>
                <a:spLocks noChangeAspect="1" noChangeArrowheads="1"/>
              </p:cNvSpPr>
              <p:nvPr/>
            </p:nvSpPr>
            <p:spPr bwMode="auto">
              <a:xfrm>
                <a:off x="1803" y="2497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Oval 155"/>
              <p:cNvSpPr>
                <a:spLocks noChangeAspect="1" noChangeArrowheads="1"/>
              </p:cNvSpPr>
              <p:nvPr/>
            </p:nvSpPr>
            <p:spPr bwMode="auto">
              <a:xfrm>
                <a:off x="1890" y="2312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Oval 156"/>
              <p:cNvSpPr>
                <a:spLocks noChangeAspect="1" noChangeArrowheads="1"/>
              </p:cNvSpPr>
              <p:nvPr/>
            </p:nvSpPr>
            <p:spPr bwMode="auto">
              <a:xfrm>
                <a:off x="1803" y="2468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Oval 157"/>
              <p:cNvSpPr>
                <a:spLocks noChangeAspect="1" noChangeArrowheads="1"/>
              </p:cNvSpPr>
              <p:nvPr/>
            </p:nvSpPr>
            <p:spPr bwMode="auto">
              <a:xfrm>
                <a:off x="1772" y="2586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Oval 158"/>
              <p:cNvSpPr>
                <a:spLocks noChangeAspect="1" noChangeArrowheads="1"/>
              </p:cNvSpPr>
              <p:nvPr/>
            </p:nvSpPr>
            <p:spPr bwMode="auto">
              <a:xfrm>
                <a:off x="1498" y="2684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Oval 159"/>
              <p:cNvSpPr>
                <a:spLocks noChangeAspect="1" noChangeArrowheads="1"/>
              </p:cNvSpPr>
              <p:nvPr/>
            </p:nvSpPr>
            <p:spPr bwMode="auto">
              <a:xfrm>
                <a:off x="1859" y="2397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Oval 160"/>
              <p:cNvSpPr>
                <a:spLocks noChangeAspect="1" noChangeArrowheads="1"/>
              </p:cNvSpPr>
              <p:nvPr/>
            </p:nvSpPr>
            <p:spPr bwMode="auto">
              <a:xfrm>
                <a:off x="2288" y="1611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1" name="Oval 161"/>
              <p:cNvSpPr>
                <a:spLocks noChangeAspect="1" noChangeArrowheads="1"/>
              </p:cNvSpPr>
              <p:nvPr/>
            </p:nvSpPr>
            <p:spPr bwMode="auto">
              <a:xfrm>
                <a:off x="2023" y="235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2" name="Oval 162"/>
              <p:cNvSpPr>
                <a:spLocks noChangeAspect="1" noChangeArrowheads="1"/>
              </p:cNvSpPr>
              <p:nvPr/>
            </p:nvSpPr>
            <p:spPr bwMode="auto">
              <a:xfrm>
                <a:off x="1730" y="2581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3" name="Oval 163"/>
              <p:cNvSpPr>
                <a:spLocks noChangeAspect="1" noChangeArrowheads="1"/>
              </p:cNvSpPr>
              <p:nvPr/>
            </p:nvSpPr>
            <p:spPr bwMode="auto">
              <a:xfrm>
                <a:off x="2106" y="2270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4" name="Oval 164"/>
              <p:cNvSpPr>
                <a:spLocks noChangeAspect="1" noChangeArrowheads="1"/>
              </p:cNvSpPr>
              <p:nvPr/>
            </p:nvSpPr>
            <p:spPr bwMode="auto">
              <a:xfrm>
                <a:off x="1354" y="276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5" name="Oval 165"/>
              <p:cNvSpPr>
                <a:spLocks noChangeAspect="1" noChangeArrowheads="1"/>
              </p:cNvSpPr>
              <p:nvPr/>
            </p:nvSpPr>
            <p:spPr bwMode="auto">
              <a:xfrm>
                <a:off x="2012" y="2284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6" name="Oval 166"/>
              <p:cNvSpPr>
                <a:spLocks noChangeAspect="1" noChangeArrowheads="1"/>
              </p:cNvSpPr>
              <p:nvPr/>
            </p:nvSpPr>
            <p:spPr bwMode="auto">
              <a:xfrm>
                <a:off x="2140" y="205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7" name="Oval 167"/>
              <p:cNvSpPr>
                <a:spLocks noChangeAspect="1" noChangeArrowheads="1"/>
              </p:cNvSpPr>
              <p:nvPr/>
            </p:nvSpPr>
            <p:spPr bwMode="auto">
              <a:xfrm>
                <a:off x="838" y="2689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8" name="Oval 168"/>
              <p:cNvSpPr>
                <a:spLocks noChangeAspect="1" noChangeArrowheads="1"/>
              </p:cNvSpPr>
              <p:nvPr/>
            </p:nvSpPr>
            <p:spPr bwMode="auto">
              <a:xfrm>
                <a:off x="2167" y="2063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9" name="Oval 169"/>
              <p:cNvSpPr>
                <a:spLocks noChangeAspect="1" noChangeArrowheads="1"/>
              </p:cNvSpPr>
              <p:nvPr/>
            </p:nvSpPr>
            <p:spPr bwMode="auto">
              <a:xfrm>
                <a:off x="1897" y="246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0" name="Oval 170"/>
              <p:cNvSpPr>
                <a:spLocks noChangeAspect="1" noChangeArrowheads="1"/>
              </p:cNvSpPr>
              <p:nvPr/>
            </p:nvSpPr>
            <p:spPr bwMode="auto">
              <a:xfrm>
                <a:off x="1874" y="2444"/>
                <a:ext cx="39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1" name="Oval 171"/>
              <p:cNvSpPr>
                <a:spLocks noChangeAspect="1" noChangeArrowheads="1"/>
              </p:cNvSpPr>
              <p:nvPr/>
            </p:nvSpPr>
            <p:spPr bwMode="auto">
              <a:xfrm>
                <a:off x="1765" y="2430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2" name="Oval 172"/>
              <p:cNvSpPr>
                <a:spLocks noChangeAspect="1" noChangeArrowheads="1"/>
              </p:cNvSpPr>
              <p:nvPr/>
            </p:nvSpPr>
            <p:spPr bwMode="auto">
              <a:xfrm>
                <a:off x="1616" y="2643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3" name="Oval 173"/>
              <p:cNvSpPr>
                <a:spLocks noChangeAspect="1" noChangeArrowheads="1"/>
              </p:cNvSpPr>
              <p:nvPr/>
            </p:nvSpPr>
            <p:spPr bwMode="auto">
              <a:xfrm>
                <a:off x="1928" y="2412"/>
                <a:ext cx="37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4" name="Oval 174"/>
              <p:cNvSpPr>
                <a:spLocks noChangeAspect="1" noChangeArrowheads="1"/>
              </p:cNvSpPr>
              <p:nvPr/>
            </p:nvSpPr>
            <p:spPr bwMode="auto">
              <a:xfrm>
                <a:off x="1733" y="2520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5" name="Oval 175"/>
              <p:cNvSpPr>
                <a:spLocks noChangeAspect="1" noChangeArrowheads="1"/>
              </p:cNvSpPr>
              <p:nvPr/>
            </p:nvSpPr>
            <p:spPr bwMode="auto">
              <a:xfrm>
                <a:off x="1722" y="2497"/>
                <a:ext cx="39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6" name="Oval 176"/>
              <p:cNvSpPr>
                <a:spLocks noChangeAspect="1" noChangeArrowheads="1"/>
              </p:cNvSpPr>
              <p:nvPr/>
            </p:nvSpPr>
            <p:spPr bwMode="auto">
              <a:xfrm>
                <a:off x="1936" y="2449"/>
                <a:ext cx="37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7" name="Oval 177"/>
              <p:cNvSpPr>
                <a:spLocks noChangeAspect="1" noChangeArrowheads="1"/>
              </p:cNvSpPr>
              <p:nvPr/>
            </p:nvSpPr>
            <p:spPr bwMode="auto">
              <a:xfrm>
                <a:off x="1556" y="2572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8" name="Oval 178"/>
              <p:cNvSpPr>
                <a:spLocks noChangeAspect="1" noChangeArrowheads="1"/>
              </p:cNvSpPr>
              <p:nvPr/>
            </p:nvSpPr>
            <p:spPr bwMode="auto">
              <a:xfrm>
                <a:off x="1931" y="2298"/>
                <a:ext cx="3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9" name="Oval 179"/>
              <p:cNvSpPr>
                <a:spLocks noChangeAspect="1" noChangeArrowheads="1"/>
              </p:cNvSpPr>
              <p:nvPr/>
            </p:nvSpPr>
            <p:spPr bwMode="auto">
              <a:xfrm>
                <a:off x="2171" y="2124"/>
                <a:ext cx="38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0" name="Oval 180"/>
              <p:cNvSpPr>
                <a:spLocks noChangeAspect="1" noChangeArrowheads="1"/>
              </p:cNvSpPr>
              <p:nvPr/>
            </p:nvSpPr>
            <p:spPr bwMode="auto">
              <a:xfrm>
                <a:off x="1832" y="2553"/>
                <a:ext cx="39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1" name="Oval 181"/>
              <p:cNvSpPr>
                <a:spLocks noChangeAspect="1" noChangeArrowheads="1"/>
              </p:cNvSpPr>
              <p:nvPr/>
            </p:nvSpPr>
            <p:spPr bwMode="auto">
              <a:xfrm>
                <a:off x="1761" y="2534"/>
                <a:ext cx="3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2" name="Line 182"/>
            <p:cNvSpPr>
              <a:spLocks noChangeAspect="1" noChangeShapeType="1"/>
            </p:cNvSpPr>
            <p:nvPr/>
          </p:nvSpPr>
          <p:spPr bwMode="auto">
            <a:xfrm>
              <a:off x="809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3" name="Line 183"/>
            <p:cNvSpPr>
              <a:spLocks noChangeAspect="1" noChangeShapeType="1"/>
            </p:cNvSpPr>
            <p:nvPr/>
          </p:nvSpPr>
          <p:spPr bwMode="auto">
            <a:xfrm>
              <a:off x="107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4" name="Line 184"/>
            <p:cNvSpPr>
              <a:spLocks noChangeAspect="1" noChangeShapeType="1"/>
            </p:cNvSpPr>
            <p:nvPr/>
          </p:nvSpPr>
          <p:spPr bwMode="auto">
            <a:xfrm>
              <a:off x="134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5" name="Line 185"/>
            <p:cNvSpPr>
              <a:spLocks noChangeAspect="1" noChangeShapeType="1"/>
            </p:cNvSpPr>
            <p:nvPr/>
          </p:nvSpPr>
          <p:spPr bwMode="auto">
            <a:xfrm>
              <a:off x="1618" y="2941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6" name="Line 186"/>
            <p:cNvSpPr>
              <a:spLocks noChangeAspect="1" noChangeShapeType="1"/>
            </p:cNvSpPr>
            <p:nvPr/>
          </p:nvSpPr>
          <p:spPr bwMode="auto">
            <a:xfrm>
              <a:off x="189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Line 187"/>
            <p:cNvSpPr>
              <a:spLocks noChangeAspect="1" noChangeShapeType="1"/>
            </p:cNvSpPr>
            <p:nvPr/>
          </p:nvSpPr>
          <p:spPr bwMode="auto">
            <a:xfrm>
              <a:off x="216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8" name="Line 188"/>
            <p:cNvSpPr>
              <a:spLocks noChangeAspect="1" noChangeShapeType="1"/>
            </p:cNvSpPr>
            <p:nvPr/>
          </p:nvSpPr>
          <p:spPr bwMode="auto">
            <a:xfrm>
              <a:off x="2432" y="2941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9" name="Line 189"/>
            <p:cNvSpPr>
              <a:spLocks noChangeAspect="1" noChangeShapeType="1"/>
            </p:cNvSpPr>
            <p:nvPr/>
          </p:nvSpPr>
          <p:spPr bwMode="auto">
            <a:xfrm flipH="1">
              <a:off x="702" y="28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0" name="Line 190"/>
            <p:cNvSpPr>
              <a:spLocks noChangeAspect="1" noChangeShapeType="1"/>
            </p:cNvSpPr>
            <p:nvPr/>
          </p:nvSpPr>
          <p:spPr bwMode="auto">
            <a:xfrm flipH="1">
              <a:off x="702" y="264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1" name="Line 191"/>
            <p:cNvSpPr>
              <a:spLocks noChangeAspect="1" noChangeShapeType="1"/>
            </p:cNvSpPr>
            <p:nvPr/>
          </p:nvSpPr>
          <p:spPr bwMode="auto">
            <a:xfrm flipH="1">
              <a:off x="702" y="24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2" name="Line 192"/>
            <p:cNvSpPr>
              <a:spLocks noChangeAspect="1" noChangeShapeType="1"/>
            </p:cNvSpPr>
            <p:nvPr/>
          </p:nvSpPr>
          <p:spPr bwMode="auto">
            <a:xfrm flipH="1">
              <a:off x="702" y="22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3" name="Line 193"/>
            <p:cNvSpPr>
              <a:spLocks noChangeAspect="1" noChangeShapeType="1"/>
            </p:cNvSpPr>
            <p:nvPr/>
          </p:nvSpPr>
          <p:spPr bwMode="auto">
            <a:xfrm flipH="1">
              <a:off x="702" y="2010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4" name="Line 194"/>
            <p:cNvSpPr>
              <a:spLocks noChangeAspect="1" noChangeShapeType="1"/>
            </p:cNvSpPr>
            <p:nvPr/>
          </p:nvSpPr>
          <p:spPr bwMode="auto">
            <a:xfrm flipH="1">
              <a:off x="702" y="1800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5" name="Line 195"/>
            <p:cNvSpPr>
              <a:spLocks noChangeAspect="1" noChangeShapeType="1"/>
            </p:cNvSpPr>
            <p:nvPr/>
          </p:nvSpPr>
          <p:spPr bwMode="auto">
            <a:xfrm flipH="1">
              <a:off x="702" y="1584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6" name="Line 196"/>
            <p:cNvSpPr>
              <a:spLocks noChangeAspect="1" noChangeShapeType="1"/>
            </p:cNvSpPr>
            <p:nvPr/>
          </p:nvSpPr>
          <p:spPr bwMode="auto">
            <a:xfrm>
              <a:off x="788" y="2941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7" name="Line 197"/>
            <p:cNvSpPr>
              <a:spLocks noChangeAspect="1" noChangeShapeType="1"/>
            </p:cNvSpPr>
            <p:nvPr/>
          </p:nvSpPr>
          <p:spPr bwMode="auto">
            <a:xfrm flipV="1">
              <a:off x="760" y="1584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8" name="Group 198"/>
          <p:cNvGrpSpPr>
            <a:grpSpLocks noChangeAspect="1"/>
          </p:cNvGrpSpPr>
          <p:nvPr/>
        </p:nvGrpSpPr>
        <p:grpSpPr bwMode="auto">
          <a:xfrm>
            <a:off x="5267321" y="4421186"/>
            <a:ext cx="2652332" cy="2135981"/>
            <a:chOff x="3582" y="1605"/>
            <a:chExt cx="1746" cy="1406"/>
          </a:xfrm>
        </p:grpSpPr>
        <p:sp>
          <p:nvSpPr>
            <p:cNvPr id="61639" name="Line 199"/>
            <p:cNvSpPr>
              <a:spLocks noChangeAspect="1" noChangeShapeType="1"/>
            </p:cNvSpPr>
            <p:nvPr/>
          </p:nvSpPr>
          <p:spPr bwMode="auto">
            <a:xfrm>
              <a:off x="3689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0" name="Line 200"/>
            <p:cNvSpPr>
              <a:spLocks noChangeAspect="1" noChangeShapeType="1"/>
            </p:cNvSpPr>
            <p:nvPr/>
          </p:nvSpPr>
          <p:spPr bwMode="auto">
            <a:xfrm>
              <a:off x="395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1" name="Line 201"/>
            <p:cNvSpPr>
              <a:spLocks noChangeAspect="1" noChangeShapeType="1"/>
            </p:cNvSpPr>
            <p:nvPr/>
          </p:nvSpPr>
          <p:spPr bwMode="auto">
            <a:xfrm>
              <a:off x="422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2" name="Line 202"/>
            <p:cNvSpPr>
              <a:spLocks noChangeAspect="1" noChangeShapeType="1"/>
            </p:cNvSpPr>
            <p:nvPr/>
          </p:nvSpPr>
          <p:spPr bwMode="auto">
            <a:xfrm>
              <a:off x="4498" y="2962"/>
              <a:ext cx="1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3" name="Line 203"/>
            <p:cNvSpPr>
              <a:spLocks noChangeAspect="1" noChangeShapeType="1"/>
            </p:cNvSpPr>
            <p:nvPr/>
          </p:nvSpPr>
          <p:spPr bwMode="auto">
            <a:xfrm>
              <a:off x="477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4" name="Line 204"/>
            <p:cNvSpPr>
              <a:spLocks noChangeAspect="1" noChangeShapeType="1"/>
            </p:cNvSpPr>
            <p:nvPr/>
          </p:nvSpPr>
          <p:spPr bwMode="auto">
            <a:xfrm>
              <a:off x="504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5" name="Line 205"/>
            <p:cNvSpPr>
              <a:spLocks noChangeAspect="1" noChangeShapeType="1"/>
            </p:cNvSpPr>
            <p:nvPr/>
          </p:nvSpPr>
          <p:spPr bwMode="auto">
            <a:xfrm>
              <a:off x="5312" y="2962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6" name="Line 206"/>
            <p:cNvSpPr>
              <a:spLocks noChangeAspect="1" noChangeShapeType="1"/>
            </p:cNvSpPr>
            <p:nvPr/>
          </p:nvSpPr>
          <p:spPr bwMode="auto">
            <a:xfrm flipH="1">
              <a:off x="3582" y="287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7" name="Line 207"/>
            <p:cNvSpPr>
              <a:spLocks noChangeAspect="1" noChangeShapeType="1"/>
            </p:cNvSpPr>
            <p:nvPr/>
          </p:nvSpPr>
          <p:spPr bwMode="auto">
            <a:xfrm flipH="1">
              <a:off x="3582" y="2663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8" name="Line 208"/>
            <p:cNvSpPr>
              <a:spLocks noChangeAspect="1" noChangeShapeType="1"/>
            </p:cNvSpPr>
            <p:nvPr/>
          </p:nvSpPr>
          <p:spPr bwMode="auto">
            <a:xfrm flipH="1">
              <a:off x="3582" y="2452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9" name="Line 209"/>
            <p:cNvSpPr>
              <a:spLocks noChangeAspect="1" noChangeShapeType="1"/>
            </p:cNvSpPr>
            <p:nvPr/>
          </p:nvSpPr>
          <p:spPr bwMode="auto">
            <a:xfrm flipH="1">
              <a:off x="3582" y="2242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0" name="Line 210"/>
            <p:cNvSpPr>
              <a:spLocks noChangeAspect="1" noChangeShapeType="1"/>
            </p:cNvSpPr>
            <p:nvPr/>
          </p:nvSpPr>
          <p:spPr bwMode="auto">
            <a:xfrm flipH="1">
              <a:off x="3582" y="2031"/>
              <a:ext cx="5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1" name="Line 211"/>
            <p:cNvSpPr>
              <a:spLocks noChangeAspect="1" noChangeShapeType="1"/>
            </p:cNvSpPr>
            <p:nvPr/>
          </p:nvSpPr>
          <p:spPr bwMode="auto">
            <a:xfrm flipH="1">
              <a:off x="3582" y="1821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2" name="Line 212"/>
            <p:cNvSpPr>
              <a:spLocks noChangeAspect="1" noChangeShapeType="1"/>
            </p:cNvSpPr>
            <p:nvPr/>
          </p:nvSpPr>
          <p:spPr bwMode="auto">
            <a:xfrm flipH="1">
              <a:off x="3582" y="1605"/>
              <a:ext cx="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3" name="Line 213"/>
            <p:cNvSpPr>
              <a:spLocks noChangeAspect="1" noChangeShapeType="1"/>
            </p:cNvSpPr>
            <p:nvPr/>
          </p:nvSpPr>
          <p:spPr bwMode="auto">
            <a:xfrm>
              <a:off x="3668" y="2962"/>
              <a:ext cx="16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4" name="Line 214"/>
            <p:cNvSpPr>
              <a:spLocks noChangeAspect="1" noChangeShapeType="1"/>
            </p:cNvSpPr>
            <p:nvPr/>
          </p:nvSpPr>
          <p:spPr bwMode="auto">
            <a:xfrm flipV="1">
              <a:off x="3640" y="1605"/>
              <a:ext cx="0" cy="1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5" name="Oval 215"/>
            <p:cNvSpPr>
              <a:spLocks noChangeAspect="1"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6" name="Oval 216"/>
            <p:cNvSpPr>
              <a:spLocks noChangeAspect="1"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7" name="Oval 217"/>
            <p:cNvSpPr>
              <a:spLocks noChangeAspect="1"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8" name="Oval 218"/>
            <p:cNvSpPr>
              <a:spLocks noChangeAspect="1"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9" name="Oval 219"/>
            <p:cNvSpPr>
              <a:spLocks noChangeAspect="1"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0" name="Oval 220"/>
            <p:cNvSpPr>
              <a:spLocks noChangeAspect="1"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1" name="Oval 221"/>
            <p:cNvSpPr>
              <a:spLocks noChangeAspect="1"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2" name="Oval 222"/>
            <p:cNvSpPr>
              <a:spLocks noChangeAspect="1"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3" name="Oval 223"/>
            <p:cNvSpPr>
              <a:spLocks noChangeAspect="1"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4" name="Oval 224"/>
            <p:cNvSpPr>
              <a:spLocks noChangeAspect="1"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5" name="Oval 225"/>
            <p:cNvSpPr>
              <a:spLocks noChangeAspect="1"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6" name="Oval 226"/>
            <p:cNvSpPr>
              <a:spLocks noChangeAspect="1"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7" name="Oval 227"/>
            <p:cNvSpPr>
              <a:spLocks noChangeAspect="1"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8" name="Oval 228"/>
            <p:cNvSpPr>
              <a:spLocks noChangeAspect="1"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9" name="Oval 229"/>
            <p:cNvSpPr>
              <a:spLocks noChangeAspect="1"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0" name="Oval 230"/>
            <p:cNvSpPr>
              <a:spLocks noChangeAspect="1"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1" name="Oval 231"/>
            <p:cNvSpPr>
              <a:spLocks noChangeAspect="1"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2" name="Oval 232"/>
            <p:cNvSpPr>
              <a:spLocks noChangeAspect="1"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3" name="Oval 233"/>
            <p:cNvSpPr>
              <a:spLocks noChangeAspect="1"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4" name="Oval 234"/>
            <p:cNvSpPr>
              <a:spLocks noChangeAspect="1"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5" name="Oval 235"/>
            <p:cNvSpPr>
              <a:spLocks noChangeAspect="1"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6" name="Oval 236"/>
            <p:cNvSpPr>
              <a:spLocks noChangeAspect="1"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7" name="Oval 237"/>
            <p:cNvSpPr>
              <a:spLocks noChangeAspect="1"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8" name="Oval 238"/>
            <p:cNvSpPr>
              <a:spLocks noChangeAspect="1"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9" name="Oval 239"/>
            <p:cNvSpPr>
              <a:spLocks noChangeAspect="1"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0" name="Oval 240"/>
            <p:cNvSpPr>
              <a:spLocks noChangeAspect="1"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1" name="Oval 241"/>
            <p:cNvSpPr>
              <a:spLocks noChangeAspect="1"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2" name="Oval 242"/>
            <p:cNvSpPr>
              <a:spLocks noChangeAspect="1"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3" name="Oval 243"/>
            <p:cNvSpPr>
              <a:spLocks noChangeAspect="1"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4" name="Oval 244"/>
            <p:cNvSpPr>
              <a:spLocks noChangeAspect="1"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5" name="Oval 245"/>
            <p:cNvSpPr>
              <a:spLocks noChangeAspect="1"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6" name="Oval 246"/>
            <p:cNvSpPr>
              <a:spLocks noChangeAspect="1"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7" name="Oval 247"/>
            <p:cNvSpPr>
              <a:spLocks noChangeAspect="1"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8" name="Oval 248"/>
            <p:cNvSpPr>
              <a:spLocks noChangeAspect="1"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9" name="Oval 249"/>
            <p:cNvSpPr>
              <a:spLocks noChangeAspect="1"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0" name="Oval 250"/>
            <p:cNvSpPr>
              <a:spLocks noChangeAspect="1"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1" name="Oval 251"/>
            <p:cNvSpPr>
              <a:spLocks noChangeAspect="1"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2" name="Oval 252"/>
            <p:cNvSpPr>
              <a:spLocks noChangeAspect="1"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3" name="Oval 253"/>
            <p:cNvSpPr>
              <a:spLocks noChangeAspect="1"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4" name="Oval 254"/>
            <p:cNvSpPr>
              <a:spLocks noChangeAspect="1"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5" name="Oval 255"/>
            <p:cNvSpPr>
              <a:spLocks noChangeAspect="1"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6" name="Oval 256"/>
            <p:cNvSpPr>
              <a:spLocks noChangeAspect="1"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7" name="Oval 257"/>
            <p:cNvSpPr>
              <a:spLocks noChangeAspect="1"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8" name="Oval 258"/>
            <p:cNvSpPr>
              <a:spLocks noChangeAspect="1"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9" name="Oval 259"/>
            <p:cNvSpPr>
              <a:spLocks noChangeAspect="1"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0" name="Oval 260"/>
            <p:cNvSpPr>
              <a:spLocks noChangeAspect="1"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1" name="Oval 261"/>
            <p:cNvSpPr>
              <a:spLocks noChangeAspect="1"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2" name="Oval 262"/>
            <p:cNvSpPr>
              <a:spLocks noChangeAspect="1"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3" name="Oval 263"/>
            <p:cNvSpPr>
              <a:spLocks noChangeAspect="1"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4" name="Oval 264"/>
            <p:cNvSpPr>
              <a:spLocks noChangeAspect="1"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5" name="Oval 265"/>
            <p:cNvSpPr>
              <a:spLocks noChangeAspect="1"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6" name="Oval 266"/>
            <p:cNvSpPr>
              <a:spLocks noChangeAspect="1"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7" name="Oval 267"/>
            <p:cNvSpPr>
              <a:spLocks noChangeAspect="1"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8" name="Oval 268"/>
            <p:cNvSpPr>
              <a:spLocks noChangeAspect="1"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9" name="Oval 269"/>
            <p:cNvSpPr>
              <a:spLocks noChangeAspect="1"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0" name="Oval 270"/>
            <p:cNvSpPr>
              <a:spLocks noChangeAspect="1"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1" name="Oval 271"/>
            <p:cNvSpPr>
              <a:spLocks noChangeAspect="1"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2" name="Oval 272"/>
            <p:cNvSpPr>
              <a:spLocks noChangeAspect="1"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3" name="Oval 273"/>
            <p:cNvSpPr>
              <a:spLocks noChangeAspect="1"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4" name="Oval 274"/>
            <p:cNvSpPr>
              <a:spLocks noChangeAspect="1"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5" name="Oval 275"/>
            <p:cNvSpPr>
              <a:spLocks noChangeAspect="1"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6" name="Oval 276"/>
            <p:cNvSpPr>
              <a:spLocks noChangeAspect="1"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7" name="Oval 277"/>
            <p:cNvSpPr>
              <a:spLocks noChangeAspect="1"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8" name="Oval 278"/>
            <p:cNvSpPr>
              <a:spLocks noChangeAspect="1"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9" name="Oval 279"/>
            <p:cNvSpPr>
              <a:spLocks noChangeAspect="1"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0" name="Oval 280"/>
            <p:cNvSpPr>
              <a:spLocks noChangeAspect="1"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1" name="Oval 281"/>
            <p:cNvSpPr>
              <a:spLocks noChangeAspect="1"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2" name="Oval 282"/>
            <p:cNvSpPr>
              <a:spLocks noChangeAspect="1"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3" name="Oval 283"/>
            <p:cNvSpPr>
              <a:spLocks noChangeAspect="1"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4" name="Oval 284"/>
            <p:cNvSpPr>
              <a:spLocks noChangeAspect="1"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5" name="Oval 285"/>
            <p:cNvSpPr>
              <a:spLocks noChangeAspect="1"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6" name="Oval 286"/>
            <p:cNvSpPr>
              <a:spLocks noChangeAspect="1"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7" name="Oval 287"/>
            <p:cNvSpPr>
              <a:spLocks noChangeAspect="1"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EDA -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12DF7F-1FE6-432C-83AD-EC028800CBCD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08938" cy="608012"/>
          </a:xfrm>
        </p:spPr>
        <p:txBody>
          <a:bodyPr/>
          <a:lstStyle/>
          <a:p>
            <a:r>
              <a:rPr lang="en-US" b="1" dirty="0" smtClean="0"/>
              <a:t>Outliers</a:t>
            </a:r>
            <a:endParaRPr lang="en-US" dirty="0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8072438" y="2579687"/>
            <a:ext cx="125412" cy="127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324100" y="1944687"/>
            <a:ext cx="6743700" cy="4684713"/>
            <a:chOff x="2324100" y="1828800"/>
            <a:chExt cx="6743700" cy="468471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324100" y="1828800"/>
              <a:ext cx="6743700" cy="4684713"/>
              <a:chOff x="384" y="1225"/>
              <a:chExt cx="4248" cy="2951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771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2294" y="3600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308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830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353" y="3600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348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870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93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91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3446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969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4492" y="3499"/>
                <a:ext cx="1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928" y="3277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70</a:t>
                </a:r>
                <a:endParaRPr lang="en-US" sz="36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928" y="2936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80</a:t>
                </a:r>
                <a:endParaRPr lang="en-US" sz="36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928" y="2595"/>
                <a:ext cx="18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90</a:t>
                </a:r>
                <a:endParaRPr lang="en-US" sz="36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25" y="225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100</a:t>
                </a:r>
                <a:endParaRPr lang="en-US" sz="3600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825" y="1914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110</a:t>
                </a:r>
                <a:endParaRPr lang="en-US" sz="3600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825" y="1573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120</a:t>
                </a:r>
                <a:endParaRPr lang="en-US" sz="36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825" y="1225"/>
                <a:ext cx="27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>
                    <a:solidFill>
                      <a:srgbClr val="000000"/>
                    </a:solidFill>
                    <a:latin typeface="Arial" charset="0"/>
                  </a:rPr>
                  <a:t>130</a:t>
                </a:r>
                <a:endParaRPr lang="en-US" sz="36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142" y="335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>
                <a:off x="1142" y="3016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 flipH="1">
                <a:off x="1142" y="2675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H="1">
                <a:off x="1142" y="233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1142" y="199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1142" y="1653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1142" y="1304"/>
                <a:ext cx="11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308" y="3499"/>
                <a:ext cx="3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821" y="3898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3600" b="1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1253" y="1304"/>
                <a:ext cx="1" cy="21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 rot="16200000">
                <a:off x="445" y="2195"/>
                <a:ext cx="15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b="1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sz="3600" b="1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79850" y="2093913"/>
              <a:ext cx="4927600" cy="3257550"/>
              <a:chOff x="3879850" y="2093913"/>
              <a:chExt cx="4927600" cy="3257550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5500688" y="31369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7626350" y="419417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7034213" y="4370388"/>
                <a:ext cx="127000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879850" y="209391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4973638" y="26971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6280150" y="37036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6519863" y="3602038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6594475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6997700" y="43068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6481763" y="33131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>
                <a:spLocks noChangeArrowheads="1"/>
              </p:cNvSpPr>
              <p:nvPr/>
            </p:nvSpPr>
            <p:spPr bwMode="auto">
              <a:xfrm>
                <a:off x="7688263" y="472122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6054725" y="30241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5086350" y="3275013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6292850" y="36401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7386638" y="450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Oval 53"/>
              <p:cNvSpPr>
                <a:spLocks noChangeArrowheads="1"/>
              </p:cNvSpPr>
              <p:nvPr/>
            </p:nvSpPr>
            <p:spPr bwMode="auto">
              <a:xfrm>
                <a:off x="6142038" y="2784475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54"/>
              <p:cNvSpPr>
                <a:spLocks noChangeArrowheads="1"/>
              </p:cNvSpPr>
              <p:nvPr/>
            </p:nvSpPr>
            <p:spPr bwMode="auto">
              <a:xfrm>
                <a:off x="8682038" y="522446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5576888" y="30622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4344988" y="25844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4092575" y="2232025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764463" y="46593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5375275" y="27098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6972300" y="40306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7059613" y="400526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62"/>
              <p:cNvSpPr>
                <a:spLocks noChangeArrowheads="1"/>
              </p:cNvSpPr>
              <p:nvPr/>
            </p:nvSpPr>
            <p:spPr bwMode="auto">
              <a:xfrm>
                <a:off x="6292850" y="35893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5765800" y="304958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6381750" y="3602038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7312025" y="4079875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6"/>
              <p:cNvSpPr>
                <a:spLocks noChangeArrowheads="1"/>
              </p:cNvSpPr>
              <p:nvPr/>
            </p:nvSpPr>
            <p:spPr bwMode="auto">
              <a:xfrm>
                <a:off x="6456363" y="33639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67"/>
              <p:cNvSpPr>
                <a:spLocks noChangeArrowheads="1"/>
              </p:cNvSpPr>
              <p:nvPr/>
            </p:nvSpPr>
            <p:spPr bwMode="auto">
              <a:xfrm>
                <a:off x="5840413" y="31623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4948238" y="24828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69"/>
              <p:cNvSpPr>
                <a:spLocks noChangeArrowheads="1"/>
              </p:cNvSpPr>
              <p:nvPr/>
            </p:nvSpPr>
            <p:spPr bwMode="auto">
              <a:xfrm>
                <a:off x="7248525" y="3729038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5865813" y="298608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71"/>
              <p:cNvSpPr>
                <a:spLocks noChangeArrowheads="1"/>
              </p:cNvSpPr>
              <p:nvPr/>
            </p:nvSpPr>
            <p:spPr bwMode="auto">
              <a:xfrm>
                <a:off x="6745288" y="42433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5916613" y="35020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7373938" y="4570413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4986338" y="253365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Oval 75"/>
              <p:cNvSpPr>
                <a:spLocks noChangeArrowheads="1"/>
              </p:cNvSpPr>
              <p:nvPr/>
            </p:nvSpPr>
            <p:spPr bwMode="auto">
              <a:xfrm>
                <a:off x="6997700" y="39544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6821488" y="41687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Oval 77"/>
              <p:cNvSpPr>
                <a:spLocks noChangeArrowheads="1"/>
              </p:cNvSpPr>
              <p:nvPr/>
            </p:nvSpPr>
            <p:spPr bwMode="auto">
              <a:xfrm>
                <a:off x="4872038" y="287337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6180138" y="3325813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7826375" y="4546600"/>
                <a:ext cx="127000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4797425" y="2444750"/>
                <a:ext cx="125413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6619875" y="3829050"/>
                <a:ext cx="125413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5099050" y="2671763"/>
                <a:ext cx="125413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6154738" y="3716338"/>
                <a:ext cx="125412" cy="12541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4846638" y="2947988"/>
                <a:ext cx="127000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6821488" y="3552825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5287963" y="3238500"/>
                <a:ext cx="125412" cy="12541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8180388" y="4902200"/>
                <a:ext cx="125412" cy="127000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EDA -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DD79146-D075-4D19-B469-EB4712A20582}" type="slidenum">
              <a:rPr lang="en-US"/>
              <a:pPr/>
              <a:t>5</a:t>
            </a:fld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3124200"/>
          </a:xfrm>
        </p:spPr>
        <p:txBody>
          <a:bodyPr/>
          <a:lstStyle/>
          <a:p>
            <a:r>
              <a:rPr lang="en-US" b="1" dirty="0" smtClean="0"/>
              <a:t>Strength</a:t>
            </a:r>
            <a:r>
              <a:rPr lang="en-US" dirty="0" smtClean="0"/>
              <a:t> </a:t>
            </a:r>
            <a:r>
              <a:rPr lang="en-US" dirty="0"/>
              <a:t>-- </a:t>
            </a:r>
            <a:r>
              <a:rPr lang="en-US" sz="3000" dirty="0"/>
              <a:t>how closely the points cluster to the </a:t>
            </a:r>
            <a:r>
              <a:rPr lang="en-US" sz="3000" dirty="0" smtClean="0"/>
              <a:t>form</a:t>
            </a:r>
            <a:endParaRPr lang="en-US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05548"/>
          </a:xfrm>
        </p:spPr>
        <p:txBody>
          <a:bodyPr/>
          <a:lstStyle/>
          <a:p>
            <a:r>
              <a:rPr lang="en-US" dirty="0" smtClean="0"/>
              <a:t>Bivariate EDA - Description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62500" y="2362200"/>
            <a:ext cx="3695700" cy="3349625"/>
            <a:chOff x="5257800" y="1663700"/>
            <a:chExt cx="1264342" cy="1317625"/>
          </a:xfrm>
        </p:grpSpPr>
        <p:sp>
          <p:nvSpPr>
            <p:cNvPr id="9" name="Line 329"/>
            <p:cNvSpPr>
              <a:spLocks noChangeShapeType="1"/>
            </p:cNvSpPr>
            <p:nvPr/>
          </p:nvSpPr>
          <p:spPr bwMode="auto">
            <a:xfrm>
              <a:off x="5334503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0"/>
            <p:cNvSpPr>
              <a:spLocks noChangeShapeType="1"/>
            </p:cNvSpPr>
            <p:nvPr/>
          </p:nvSpPr>
          <p:spPr bwMode="auto">
            <a:xfrm>
              <a:off x="5530033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31"/>
            <p:cNvSpPr>
              <a:spLocks noChangeShapeType="1"/>
            </p:cNvSpPr>
            <p:nvPr/>
          </p:nvSpPr>
          <p:spPr bwMode="auto">
            <a:xfrm>
              <a:off x="572556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32"/>
            <p:cNvSpPr>
              <a:spLocks noChangeShapeType="1"/>
            </p:cNvSpPr>
            <p:nvPr/>
          </p:nvSpPr>
          <p:spPr bwMode="auto">
            <a:xfrm>
              <a:off x="5921092" y="2936875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33"/>
            <p:cNvSpPr>
              <a:spLocks noChangeShapeType="1"/>
            </p:cNvSpPr>
            <p:nvPr/>
          </p:nvSpPr>
          <p:spPr bwMode="auto">
            <a:xfrm>
              <a:off x="6119137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4"/>
            <p:cNvSpPr>
              <a:spLocks noChangeShapeType="1"/>
            </p:cNvSpPr>
            <p:nvPr/>
          </p:nvSpPr>
          <p:spPr bwMode="auto">
            <a:xfrm>
              <a:off x="631466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5"/>
            <p:cNvSpPr>
              <a:spLocks noChangeShapeType="1"/>
            </p:cNvSpPr>
            <p:nvPr/>
          </p:nvSpPr>
          <p:spPr bwMode="auto">
            <a:xfrm>
              <a:off x="6510196" y="2936875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36"/>
            <p:cNvSpPr>
              <a:spLocks noChangeShapeType="1"/>
            </p:cNvSpPr>
            <p:nvPr/>
          </p:nvSpPr>
          <p:spPr bwMode="auto">
            <a:xfrm flipH="1">
              <a:off x="5257800" y="2855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37"/>
            <p:cNvSpPr>
              <a:spLocks noChangeShapeType="1"/>
            </p:cNvSpPr>
            <p:nvPr/>
          </p:nvSpPr>
          <p:spPr bwMode="auto">
            <a:xfrm flipH="1">
              <a:off x="5257800" y="2660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38"/>
            <p:cNvSpPr>
              <a:spLocks noChangeShapeType="1"/>
            </p:cNvSpPr>
            <p:nvPr/>
          </p:nvSpPr>
          <p:spPr bwMode="auto">
            <a:xfrm flipH="1">
              <a:off x="5257800" y="2466181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9"/>
            <p:cNvSpPr>
              <a:spLocks noChangeShapeType="1"/>
            </p:cNvSpPr>
            <p:nvPr/>
          </p:nvSpPr>
          <p:spPr bwMode="auto">
            <a:xfrm flipH="1">
              <a:off x="5257800" y="2271713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0"/>
            <p:cNvSpPr>
              <a:spLocks noChangeShapeType="1"/>
            </p:cNvSpPr>
            <p:nvPr/>
          </p:nvSpPr>
          <p:spPr bwMode="auto">
            <a:xfrm flipH="1">
              <a:off x="5257800" y="20772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41"/>
            <p:cNvSpPr>
              <a:spLocks noChangeShapeType="1"/>
            </p:cNvSpPr>
            <p:nvPr/>
          </p:nvSpPr>
          <p:spPr bwMode="auto">
            <a:xfrm flipH="1">
              <a:off x="5257800" y="188277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42"/>
            <p:cNvSpPr>
              <a:spLocks noChangeShapeType="1"/>
            </p:cNvSpPr>
            <p:nvPr/>
          </p:nvSpPr>
          <p:spPr bwMode="auto">
            <a:xfrm flipH="1">
              <a:off x="5257800" y="168354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43"/>
            <p:cNvSpPr>
              <a:spLocks noChangeShapeType="1"/>
            </p:cNvSpPr>
            <p:nvPr/>
          </p:nvSpPr>
          <p:spPr bwMode="auto">
            <a:xfrm>
              <a:off x="5320043" y="2936875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44"/>
            <p:cNvSpPr>
              <a:spLocks noChangeShapeType="1"/>
            </p:cNvSpPr>
            <p:nvPr/>
          </p:nvSpPr>
          <p:spPr bwMode="auto">
            <a:xfrm flipV="1">
              <a:off x="5299295" y="1683544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348"/>
            <p:cNvSpPr>
              <a:spLocks noChangeArrowheads="1"/>
            </p:cNvSpPr>
            <p:nvPr/>
          </p:nvSpPr>
          <p:spPr bwMode="auto">
            <a:xfrm>
              <a:off x="6100678" y="2252698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349"/>
            <p:cNvSpPr>
              <a:spLocks noChangeArrowheads="1"/>
            </p:cNvSpPr>
            <p:nvPr/>
          </p:nvSpPr>
          <p:spPr bwMode="auto">
            <a:xfrm>
              <a:off x="6121251" y="224812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350"/>
            <p:cNvSpPr>
              <a:spLocks noChangeArrowheads="1"/>
            </p:cNvSpPr>
            <p:nvPr/>
          </p:nvSpPr>
          <p:spPr bwMode="auto">
            <a:xfrm>
              <a:off x="6326985" y="2351589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51"/>
            <p:cNvSpPr>
              <a:spLocks noChangeArrowheads="1"/>
            </p:cNvSpPr>
            <p:nvPr/>
          </p:nvSpPr>
          <p:spPr bwMode="auto">
            <a:xfrm>
              <a:off x="5945068" y="2409895"/>
              <a:ext cx="29177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52"/>
            <p:cNvSpPr>
              <a:spLocks noChangeArrowheads="1"/>
            </p:cNvSpPr>
            <p:nvPr/>
          </p:nvSpPr>
          <p:spPr bwMode="auto">
            <a:xfrm>
              <a:off x="6032973" y="2306431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53"/>
            <p:cNvSpPr>
              <a:spLocks noChangeArrowheads="1"/>
            </p:cNvSpPr>
            <p:nvPr/>
          </p:nvSpPr>
          <p:spPr bwMode="auto">
            <a:xfrm>
              <a:off x="6003796" y="2481348"/>
              <a:ext cx="29177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54"/>
            <p:cNvSpPr>
              <a:spLocks noChangeArrowheads="1"/>
            </p:cNvSpPr>
            <p:nvPr/>
          </p:nvSpPr>
          <p:spPr bwMode="auto">
            <a:xfrm>
              <a:off x="5836216" y="2234406"/>
              <a:ext cx="29551" cy="451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55"/>
            <p:cNvSpPr>
              <a:spLocks noChangeArrowheads="1"/>
            </p:cNvSpPr>
            <p:nvPr/>
          </p:nvSpPr>
          <p:spPr bwMode="auto">
            <a:xfrm>
              <a:off x="6077112" y="2284137"/>
              <a:ext cx="29551" cy="445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57"/>
            <p:cNvSpPr>
              <a:spLocks noChangeArrowheads="1"/>
            </p:cNvSpPr>
            <p:nvPr/>
          </p:nvSpPr>
          <p:spPr bwMode="auto">
            <a:xfrm>
              <a:off x="5627915" y="264110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58"/>
            <p:cNvSpPr>
              <a:spLocks noChangeArrowheads="1"/>
            </p:cNvSpPr>
            <p:nvPr/>
          </p:nvSpPr>
          <p:spPr bwMode="auto">
            <a:xfrm>
              <a:off x="5666063" y="249324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59"/>
            <p:cNvSpPr>
              <a:spLocks noChangeArrowheads="1"/>
            </p:cNvSpPr>
            <p:nvPr/>
          </p:nvSpPr>
          <p:spPr bwMode="auto">
            <a:xfrm>
              <a:off x="5410621" y="274901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0"/>
            <p:cNvSpPr>
              <a:spLocks noChangeArrowheads="1"/>
            </p:cNvSpPr>
            <p:nvPr/>
          </p:nvSpPr>
          <p:spPr bwMode="auto">
            <a:xfrm>
              <a:off x="5780507" y="2448139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61"/>
            <p:cNvSpPr>
              <a:spLocks noChangeArrowheads="1"/>
            </p:cNvSpPr>
            <p:nvPr/>
          </p:nvSpPr>
          <p:spPr bwMode="auto">
            <a:xfrm>
              <a:off x="5854185" y="248410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2"/>
            <p:cNvSpPr>
              <a:spLocks noChangeArrowheads="1"/>
            </p:cNvSpPr>
            <p:nvPr/>
          </p:nvSpPr>
          <p:spPr bwMode="auto">
            <a:xfrm>
              <a:off x="5886349" y="24036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63"/>
            <p:cNvSpPr>
              <a:spLocks noChangeArrowheads="1"/>
            </p:cNvSpPr>
            <p:nvPr/>
          </p:nvSpPr>
          <p:spPr bwMode="auto">
            <a:xfrm>
              <a:off x="6420796" y="1825269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64"/>
            <p:cNvSpPr>
              <a:spLocks noChangeArrowheads="1"/>
            </p:cNvSpPr>
            <p:nvPr/>
          </p:nvSpPr>
          <p:spPr bwMode="auto">
            <a:xfrm>
              <a:off x="6376664" y="1663700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65"/>
            <p:cNvSpPr>
              <a:spLocks noChangeArrowheads="1"/>
            </p:cNvSpPr>
            <p:nvPr/>
          </p:nvSpPr>
          <p:spPr bwMode="auto">
            <a:xfrm>
              <a:off x="5786491" y="25560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66"/>
            <p:cNvSpPr>
              <a:spLocks noChangeArrowheads="1"/>
            </p:cNvSpPr>
            <p:nvPr/>
          </p:nvSpPr>
          <p:spPr bwMode="auto">
            <a:xfrm>
              <a:off x="6435382" y="196400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67"/>
            <p:cNvSpPr>
              <a:spLocks noChangeArrowheads="1"/>
            </p:cNvSpPr>
            <p:nvPr/>
          </p:nvSpPr>
          <p:spPr bwMode="auto">
            <a:xfrm>
              <a:off x="5854185" y="2394473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68"/>
            <p:cNvSpPr>
              <a:spLocks noChangeArrowheads="1"/>
            </p:cNvSpPr>
            <p:nvPr/>
          </p:nvSpPr>
          <p:spPr bwMode="auto">
            <a:xfrm>
              <a:off x="6156378" y="20941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69"/>
            <p:cNvSpPr>
              <a:spLocks noChangeArrowheads="1"/>
            </p:cNvSpPr>
            <p:nvPr/>
          </p:nvSpPr>
          <p:spPr bwMode="auto">
            <a:xfrm>
              <a:off x="5416605" y="265937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70"/>
            <p:cNvSpPr>
              <a:spLocks noChangeArrowheads="1"/>
            </p:cNvSpPr>
            <p:nvPr/>
          </p:nvSpPr>
          <p:spPr bwMode="auto">
            <a:xfrm>
              <a:off x="6332532" y="1950871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371"/>
            <p:cNvSpPr>
              <a:spLocks noChangeArrowheads="1"/>
            </p:cNvSpPr>
            <p:nvPr/>
          </p:nvSpPr>
          <p:spPr bwMode="auto">
            <a:xfrm>
              <a:off x="5733757" y="241673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372"/>
            <p:cNvSpPr>
              <a:spLocks noChangeArrowheads="1"/>
            </p:cNvSpPr>
            <p:nvPr/>
          </p:nvSpPr>
          <p:spPr bwMode="auto">
            <a:xfrm>
              <a:off x="5994810" y="2085036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73"/>
            <p:cNvSpPr>
              <a:spLocks noChangeArrowheads="1"/>
            </p:cNvSpPr>
            <p:nvPr/>
          </p:nvSpPr>
          <p:spPr bwMode="auto">
            <a:xfrm>
              <a:off x="6165354" y="190120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374"/>
            <p:cNvSpPr>
              <a:spLocks noChangeArrowheads="1"/>
            </p:cNvSpPr>
            <p:nvPr/>
          </p:nvSpPr>
          <p:spPr bwMode="auto">
            <a:xfrm>
              <a:off x="6100652" y="1905768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375"/>
            <p:cNvSpPr>
              <a:spLocks noChangeArrowheads="1"/>
            </p:cNvSpPr>
            <p:nvPr/>
          </p:nvSpPr>
          <p:spPr bwMode="auto">
            <a:xfrm>
              <a:off x="6206494" y="2080469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376"/>
            <p:cNvSpPr>
              <a:spLocks noChangeArrowheads="1"/>
            </p:cNvSpPr>
            <p:nvPr/>
          </p:nvSpPr>
          <p:spPr bwMode="auto">
            <a:xfrm>
              <a:off x="5537033" y="2444143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377"/>
            <p:cNvSpPr>
              <a:spLocks noChangeArrowheads="1"/>
            </p:cNvSpPr>
            <p:nvPr/>
          </p:nvSpPr>
          <p:spPr bwMode="auto">
            <a:xfrm>
              <a:off x="6288400" y="1901201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378"/>
            <p:cNvSpPr>
              <a:spLocks noChangeArrowheads="1"/>
            </p:cNvSpPr>
            <p:nvPr/>
          </p:nvSpPr>
          <p:spPr bwMode="auto">
            <a:xfrm>
              <a:off x="6229682" y="2040505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379"/>
            <p:cNvSpPr>
              <a:spLocks noChangeArrowheads="1"/>
            </p:cNvSpPr>
            <p:nvPr/>
          </p:nvSpPr>
          <p:spPr bwMode="auto">
            <a:xfrm>
              <a:off x="5953670" y="21347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380"/>
            <p:cNvSpPr>
              <a:spLocks noChangeArrowheads="1"/>
            </p:cNvSpPr>
            <p:nvPr/>
          </p:nvSpPr>
          <p:spPr bwMode="auto">
            <a:xfrm>
              <a:off x="5780507" y="2403607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381"/>
            <p:cNvSpPr>
              <a:spLocks noChangeArrowheads="1"/>
            </p:cNvSpPr>
            <p:nvPr/>
          </p:nvSpPr>
          <p:spPr bwMode="auto">
            <a:xfrm>
              <a:off x="6262220" y="208503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382"/>
            <p:cNvSpPr>
              <a:spLocks noChangeArrowheads="1"/>
            </p:cNvSpPr>
            <p:nvPr/>
          </p:nvSpPr>
          <p:spPr bwMode="auto">
            <a:xfrm>
              <a:off x="6268204" y="2031370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383"/>
            <p:cNvSpPr>
              <a:spLocks noChangeArrowheads="1"/>
            </p:cNvSpPr>
            <p:nvPr/>
          </p:nvSpPr>
          <p:spPr bwMode="auto">
            <a:xfrm>
              <a:off x="6150394" y="197770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384"/>
            <p:cNvSpPr>
              <a:spLocks noChangeArrowheads="1"/>
            </p:cNvSpPr>
            <p:nvPr/>
          </p:nvSpPr>
          <p:spPr bwMode="auto">
            <a:xfrm>
              <a:off x="6130198" y="2228907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385"/>
            <p:cNvSpPr>
              <a:spLocks noChangeArrowheads="1"/>
            </p:cNvSpPr>
            <p:nvPr/>
          </p:nvSpPr>
          <p:spPr bwMode="auto">
            <a:xfrm>
              <a:off x="5522073" y="2744444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86"/>
            <p:cNvSpPr>
              <a:spLocks noChangeArrowheads="1"/>
            </p:cNvSpPr>
            <p:nvPr/>
          </p:nvSpPr>
          <p:spPr bwMode="auto">
            <a:xfrm>
              <a:off x="5933474" y="2089604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387"/>
            <p:cNvSpPr>
              <a:spLocks noChangeArrowheads="1"/>
            </p:cNvSpPr>
            <p:nvPr/>
          </p:nvSpPr>
          <p:spPr bwMode="auto">
            <a:xfrm>
              <a:off x="5313755" y="2667942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388"/>
            <p:cNvSpPr>
              <a:spLocks noChangeArrowheads="1"/>
            </p:cNvSpPr>
            <p:nvPr/>
          </p:nvSpPr>
          <p:spPr bwMode="auto">
            <a:xfrm>
              <a:off x="5698227" y="2246606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389"/>
            <p:cNvSpPr>
              <a:spLocks noChangeArrowheads="1"/>
            </p:cNvSpPr>
            <p:nvPr/>
          </p:nvSpPr>
          <p:spPr bwMode="auto">
            <a:xfrm>
              <a:off x="5481307" y="2798111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90"/>
            <p:cNvSpPr>
              <a:spLocks noChangeArrowheads="1"/>
            </p:cNvSpPr>
            <p:nvPr/>
          </p:nvSpPr>
          <p:spPr bwMode="auto">
            <a:xfrm>
              <a:off x="5666063" y="2524642"/>
              <a:ext cx="29546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391"/>
            <p:cNvSpPr>
              <a:spLocks noChangeArrowheads="1"/>
            </p:cNvSpPr>
            <p:nvPr/>
          </p:nvSpPr>
          <p:spPr bwMode="auto">
            <a:xfrm>
              <a:off x="6150394" y="1959435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392"/>
            <p:cNvSpPr>
              <a:spLocks noChangeArrowheads="1"/>
            </p:cNvSpPr>
            <p:nvPr/>
          </p:nvSpPr>
          <p:spPr bwMode="auto">
            <a:xfrm>
              <a:off x="6050910" y="209873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Oval 393"/>
            <p:cNvSpPr>
              <a:spLocks noChangeArrowheads="1"/>
            </p:cNvSpPr>
            <p:nvPr/>
          </p:nvSpPr>
          <p:spPr bwMode="auto">
            <a:xfrm>
              <a:off x="5639509" y="2484107"/>
              <a:ext cx="29546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Oval 394"/>
            <p:cNvSpPr>
              <a:spLocks noChangeArrowheads="1"/>
            </p:cNvSpPr>
            <p:nvPr/>
          </p:nvSpPr>
          <p:spPr bwMode="auto">
            <a:xfrm>
              <a:off x="5789483" y="2322537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Oval 395"/>
            <p:cNvSpPr>
              <a:spLocks noChangeArrowheads="1"/>
            </p:cNvSpPr>
            <p:nvPr/>
          </p:nvSpPr>
          <p:spPr bwMode="auto">
            <a:xfrm>
              <a:off x="5619313" y="2435008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396"/>
            <p:cNvSpPr>
              <a:spLocks noChangeArrowheads="1"/>
            </p:cNvSpPr>
            <p:nvPr/>
          </p:nvSpPr>
          <p:spPr bwMode="auto">
            <a:xfrm>
              <a:off x="5827631" y="2331672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397"/>
            <p:cNvSpPr>
              <a:spLocks noChangeArrowheads="1"/>
            </p:cNvSpPr>
            <p:nvPr/>
          </p:nvSpPr>
          <p:spPr bwMode="auto">
            <a:xfrm>
              <a:off x="5434183" y="2788976"/>
              <a:ext cx="29172" cy="451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398"/>
            <p:cNvSpPr>
              <a:spLocks noChangeArrowheads="1"/>
            </p:cNvSpPr>
            <p:nvPr/>
          </p:nvSpPr>
          <p:spPr bwMode="auto">
            <a:xfrm>
              <a:off x="5716179" y="2493241"/>
              <a:ext cx="29172" cy="445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9100" y="2378075"/>
            <a:ext cx="3695700" cy="3349625"/>
            <a:chOff x="1562100" y="1679575"/>
            <a:chExt cx="1264342" cy="1317625"/>
          </a:xfrm>
        </p:grpSpPr>
        <p:sp>
          <p:nvSpPr>
            <p:cNvPr id="76" name="Line 400"/>
            <p:cNvSpPr>
              <a:spLocks noChangeShapeType="1"/>
            </p:cNvSpPr>
            <p:nvPr/>
          </p:nvSpPr>
          <p:spPr bwMode="auto">
            <a:xfrm>
              <a:off x="1638803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01"/>
            <p:cNvSpPr>
              <a:spLocks noChangeShapeType="1"/>
            </p:cNvSpPr>
            <p:nvPr/>
          </p:nvSpPr>
          <p:spPr bwMode="auto">
            <a:xfrm>
              <a:off x="1834333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02"/>
            <p:cNvSpPr>
              <a:spLocks noChangeShapeType="1"/>
            </p:cNvSpPr>
            <p:nvPr/>
          </p:nvSpPr>
          <p:spPr bwMode="auto">
            <a:xfrm>
              <a:off x="202986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03"/>
            <p:cNvSpPr>
              <a:spLocks noChangeShapeType="1"/>
            </p:cNvSpPr>
            <p:nvPr/>
          </p:nvSpPr>
          <p:spPr bwMode="auto">
            <a:xfrm>
              <a:off x="2225392" y="2952750"/>
              <a:ext cx="0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04"/>
            <p:cNvSpPr>
              <a:spLocks noChangeShapeType="1"/>
            </p:cNvSpPr>
            <p:nvPr/>
          </p:nvSpPr>
          <p:spPr bwMode="auto">
            <a:xfrm>
              <a:off x="2423437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5"/>
            <p:cNvSpPr>
              <a:spLocks noChangeShapeType="1"/>
            </p:cNvSpPr>
            <p:nvPr/>
          </p:nvSpPr>
          <p:spPr bwMode="auto">
            <a:xfrm>
              <a:off x="261896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06"/>
            <p:cNvSpPr>
              <a:spLocks noChangeShapeType="1"/>
            </p:cNvSpPr>
            <p:nvPr/>
          </p:nvSpPr>
          <p:spPr bwMode="auto">
            <a:xfrm>
              <a:off x="2814496" y="2952750"/>
              <a:ext cx="629" cy="444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07"/>
            <p:cNvSpPr>
              <a:spLocks noChangeShapeType="1"/>
            </p:cNvSpPr>
            <p:nvPr/>
          </p:nvSpPr>
          <p:spPr bwMode="auto">
            <a:xfrm flipH="1">
              <a:off x="1562100" y="2870994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08"/>
            <p:cNvSpPr>
              <a:spLocks noChangeShapeType="1"/>
            </p:cNvSpPr>
            <p:nvPr/>
          </p:nvSpPr>
          <p:spPr bwMode="auto">
            <a:xfrm flipH="1">
              <a:off x="1562100" y="2676525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09"/>
            <p:cNvSpPr>
              <a:spLocks noChangeShapeType="1"/>
            </p:cNvSpPr>
            <p:nvPr/>
          </p:nvSpPr>
          <p:spPr bwMode="auto">
            <a:xfrm flipH="1">
              <a:off x="1562100" y="2482056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10"/>
            <p:cNvSpPr>
              <a:spLocks noChangeShapeType="1"/>
            </p:cNvSpPr>
            <p:nvPr/>
          </p:nvSpPr>
          <p:spPr bwMode="auto">
            <a:xfrm flipH="1">
              <a:off x="1562100" y="2287588"/>
              <a:ext cx="41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11"/>
            <p:cNvSpPr>
              <a:spLocks noChangeShapeType="1"/>
            </p:cNvSpPr>
            <p:nvPr/>
          </p:nvSpPr>
          <p:spPr bwMode="auto">
            <a:xfrm flipH="1">
              <a:off x="1562100" y="20931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12"/>
            <p:cNvSpPr>
              <a:spLocks noChangeShapeType="1"/>
            </p:cNvSpPr>
            <p:nvPr/>
          </p:nvSpPr>
          <p:spPr bwMode="auto">
            <a:xfrm flipH="1">
              <a:off x="1562100" y="1898650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13"/>
            <p:cNvSpPr>
              <a:spLocks noChangeShapeType="1"/>
            </p:cNvSpPr>
            <p:nvPr/>
          </p:nvSpPr>
          <p:spPr bwMode="auto">
            <a:xfrm flipH="1">
              <a:off x="1562100" y="1699419"/>
              <a:ext cx="41495" cy="7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14"/>
            <p:cNvSpPr>
              <a:spLocks noChangeShapeType="1"/>
            </p:cNvSpPr>
            <p:nvPr/>
          </p:nvSpPr>
          <p:spPr bwMode="auto">
            <a:xfrm>
              <a:off x="1624343" y="2952750"/>
              <a:ext cx="12020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15"/>
            <p:cNvSpPr>
              <a:spLocks noChangeShapeType="1"/>
            </p:cNvSpPr>
            <p:nvPr/>
          </p:nvSpPr>
          <p:spPr bwMode="auto">
            <a:xfrm flipV="1">
              <a:off x="1603595" y="1699419"/>
              <a:ext cx="0" cy="12350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418"/>
            <p:cNvSpPr>
              <a:spLocks noChangeArrowheads="1"/>
            </p:cNvSpPr>
            <p:nvPr/>
          </p:nvSpPr>
          <p:spPr bwMode="auto">
            <a:xfrm>
              <a:off x="2405204" y="226853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9"/>
            <p:cNvSpPr>
              <a:spLocks noChangeArrowheads="1"/>
            </p:cNvSpPr>
            <p:nvPr/>
          </p:nvSpPr>
          <p:spPr bwMode="auto">
            <a:xfrm>
              <a:off x="2425323" y="22637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Oval 420"/>
            <p:cNvSpPr>
              <a:spLocks noChangeArrowheads="1"/>
            </p:cNvSpPr>
            <p:nvPr/>
          </p:nvSpPr>
          <p:spPr bwMode="auto">
            <a:xfrm>
              <a:off x="2631541" y="2367756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421"/>
            <p:cNvSpPr>
              <a:spLocks noChangeArrowheads="1"/>
            </p:cNvSpPr>
            <p:nvPr/>
          </p:nvSpPr>
          <p:spPr bwMode="auto">
            <a:xfrm>
              <a:off x="2249283" y="24257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22"/>
            <p:cNvSpPr>
              <a:spLocks noChangeArrowheads="1"/>
            </p:cNvSpPr>
            <p:nvPr/>
          </p:nvSpPr>
          <p:spPr bwMode="auto">
            <a:xfrm>
              <a:off x="2337303" y="23225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423"/>
            <p:cNvSpPr>
              <a:spLocks noChangeArrowheads="1"/>
            </p:cNvSpPr>
            <p:nvPr/>
          </p:nvSpPr>
          <p:spPr bwMode="auto">
            <a:xfrm>
              <a:off x="2308382" y="24971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424"/>
            <p:cNvSpPr>
              <a:spLocks noChangeArrowheads="1"/>
            </p:cNvSpPr>
            <p:nvPr/>
          </p:nvSpPr>
          <p:spPr bwMode="auto">
            <a:xfrm>
              <a:off x="2140516" y="22502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425"/>
            <p:cNvSpPr>
              <a:spLocks noChangeArrowheads="1"/>
            </p:cNvSpPr>
            <p:nvPr/>
          </p:nvSpPr>
          <p:spPr bwMode="auto">
            <a:xfrm>
              <a:off x="2381313" y="23002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426"/>
            <p:cNvSpPr>
              <a:spLocks noChangeArrowheads="1"/>
            </p:cNvSpPr>
            <p:nvPr/>
          </p:nvSpPr>
          <p:spPr bwMode="auto">
            <a:xfrm>
              <a:off x="1932412" y="2656681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27"/>
            <p:cNvSpPr>
              <a:spLocks noChangeArrowheads="1"/>
            </p:cNvSpPr>
            <p:nvPr/>
          </p:nvSpPr>
          <p:spPr bwMode="auto">
            <a:xfrm>
              <a:off x="2084560" y="2463800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28"/>
            <p:cNvSpPr>
              <a:spLocks noChangeArrowheads="1"/>
            </p:cNvSpPr>
            <p:nvPr/>
          </p:nvSpPr>
          <p:spPr bwMode="auto">
            <a:xfrm>
              <a:off x="2158749" y="25003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429"/>
            <p:cNvSpPr>
              <a:spLocks noChangeArrowheads="1"/>
            </p:cNvSpPr>
            <p:nvPr/>
          </p:nvSpPr>
          <p:spPr bwMode="auto">
            <a:xfrm>
              <a:off x="2190813" y="241935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430"/>
            <p:cNvSpPr>
              <a:spLocks noChangeArrowheads="1"/>
            </p:cNvSpPr>
            <p:nvPr/>
          </p:nvSpPr>
          <p:spPr bwMode="auto">
            <a:xfrm>
              <a:off x="2725219" y="18415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31"/>
            <p:cNvSpPr>
              <a:spLocks noChangeArrowheads="1"/>
            </p:cNvSpPr>
            <p:nvPr/>
          </p:nvSpPr>
          <p:spPr bwMode="auto">
            <a:xfrm>
              <a:off x="2681209" y="16795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432"/>
            <p:cNvSpPr>
              <a:spLocks noChangeArrowheads="1"/>
            </p:cNvSpPr>
            <p:nvPr/>
          </p:nvSpPr>
          <p:spPr bwMode="auto">
            <a:xfrm>
              <a:off x="2090848" y="25717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433"/>
            <p:cNvSpPr>
              <a:spLocks noChangeArrowheads="1"/>
            </p:cNvSpPr>
            <p:nvPr/>
          </p:nvSpPr>
          <p:spPr bwMode="auto">
            <a:xfrm>
              <a:off x="2739679" y="19796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34"/>
            <p:cNvSpPr>
              <a:spLocks noChangeArrowheads="1"/>
            </p:cNvSpPr>
            <p:nvPr/>
          </p:nvSpPr>
          <p:spPr bwMode="auto">
            <a:xfrm>
              <a:off x="2460531" y="21097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Oval 435"/>
            <p:cNvSpPr>
              <a:spLocks noChangeArrowheads="1"/>
            </p:cNvSpPr>
            <p:nvPr/>
          </p:nvSpPr>
          <p:spPr bwMode="auto">
            <a:xfrm>
              <a:off x="1721164" y="2674938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Oval 436"/>
            <p:cNvSpPr>
              <a:spLocks noChangeArrowheads="1"/>
            </p:cNvSpPr>
            <p:nvPr/>
          </p:nvSpPr>
          <p:spPr bwMode="auto">
            <a:xfrm>
              <a:off x="2636570" y="1966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437"/>
            <p:cNvSpPr>
              <a:spLocks noChangeArrowheads="1"/>
            </p:cNvSpPr>
            <p:nvPr/>
          </p:nvSpPr>
          <p:spPr bwMode="auto">
            <a:xfrm>
              <a:off x="2038036" y="2432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438"/>
            <p:cNvSpPr>
              <a:spLocks noChangeArrowheads="1"/>
            </p:cNvSpPr>
            <p:nvPr/>
          </p:nvSpPr>
          <p:spPr bwMode="auto">
            <a:xfrm>
              <a:off x="2298951" y="210105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439"/>
            <p:cNvSpPr>
              <a:spLocks noChangeArrowheads="1"/>
            </p:cNvSpPr>
            <p:nvPr/>
          </p:nvSpPr>
          <p:spPr bwMode="auto">
            <a:xfrm>
              <a:off x="2469961" y="191690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440"/>
            <p:cNvSpPr>
              <a:spLocks noChangeArrowheads="1"/>
            </p:cNvSpPr>
            <p:nvPr/>
          </p:nvSpPr>
          <p:spPr bwMode="auto">
            <a:xfrm>
              <a:off x="2405204" y="1921669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441"/>
            <p:cNvSpPr>
              <a:spLocks noChangeArrowheads="1"/>
            </p:cNvSpPr>
            <p:nvPr/>
          </p:nvSpPr>
          <p:spPr bwMode="auto">
            <a:xfrm>
              <a:off x="1841249" y="2459831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442"/>
            <p:cNvSpPr>
              <a:spLocks noChangeArrowheads="1"/>
            </p:cNvSpPr>
            <p:nvPr/>
          </p:nvSpPr>
          <p:spPr bwMode="auto">
            <a:xfrm>
              <a:off x="2592560" y="19169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443"/>
            <p:cNvSpPr>
              <a:spLocks noChangeArrowheads="1"/>
            </p:cNvSpPr>
            <p:nvPr/>
          </p:nvSpPr>
          <p:spPr bwMode="auto">
            <a:xfrm>
              <a:off x="2534090" y="2056606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44"/>
            <p:cNvSpPr>
              <a:spLocks noChangeArrowheads="1"/>
            </p:cNvSpPr>
            <p:nvPr/>
          </p:nvSpPr>
          <p:spPr bwMode="auto">
            <a:xfrm>
              <a:off x="2566783" y="2101056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Oval 445"/>
            <p:cNvSpPr>
              <a:spLocks noChangeArrowheads="1"/>
            </p:cNvSpPr>
            <p:nvPr/>
          </p:nvSpPr>
          <p:spPr bwMode="auto">
            <a:xfrm>
              <a:off x="256364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446"/>
            <p:cNvSpPr>
              <a:spLocks noChangeArrowheads="1"/>
            </p:cNvSpPr>
            <p:nvPr/>
          </p:nvSpPr>
          <p:spPr bwMode="auto">
            <a:xfrm>
              <a:off x="2434753" y="224472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447"/>
            <p:cNvSpPr>
              <a:spLocks noChangeArrowheads="1"/>
            </p:cNvSpPr>
            <p:nvPr/>
          </p:nvSpPr>
          <p:spPr bwMode="auto">
            <a:xfrm>
              <a:off x="1826159" y="27606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448"/>
            <p:cNvSpPr>
              <a:spLocks noChangeArrowheads="1"/>
            </p:cNvSpPr>
            <p:nvPr/>
          </p:nvSpPr>
          <p:spPr bwMode="auto">
            <a:xfrm>
              <a:off x="2237966" y="2105819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Oval 449"/>
            <p:cNvSpPr>
              <a:spLocks noChangeArrowheads="1"/>
            </p:cNvSpPr>
            <p:nvPr/>
          </p:nvSpPr>
          <p:spPr bwMode="auto">
            <a:xfrm>
              <a:off x="2002828" y="2262188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Oval 450"/>
            <p:cNvSpPr>
              <a:spLocks noChangeArrowheads="1"/>
            </p:cNvSpPr>
            <p:nvPr/>
          </p:nvSpPr>
          <p:spPr bwMode="auto">
            <a:xfrm>
              <a:off x="1785922" y="28138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451"/>
            <p:cNvSpPr>
              <a:spLocks noChangeArrowheads="1"/>
            </p:cNvSpPr>
            <p:nvPr/>
          </p:nvSpPr>
          <p:spPr bwMode="auto">
            <a:xfrm>
              <a:off x="1970135" y="25407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Oval 452"/>
            <p:cNvSpPr>
              <a:spLocks noChangeArrowheads="1"/>
            </p:cNvSpPr>
            <p:nvPr/>
          </p:nvSpPr>
          <p:spPr bwMode="auto">
            <a:xfrm>
              <a:off x="2454872" y="19756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453"/>
            <p:cNvSpPr>
              <a:spLocks noChangeArrowheads="1"/>
            </p:cNvSpPr>
            <p:nvPr/>
          </p:nvSpPr>
          <p:spPr bwMode="auto">
            <a:xfrm>
              <a:off x="2354907" y="211455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454"/>
            <p:cNvSpPr>
              <a:spLocks noChangeArrowheads="1"/>
            </p:cNvSpPr>
            <p:nvPr/>
          </p:nvSpPr>
          <p:spPr bwMode="auto">
            <a:xfrm>
              <a:off x="2093991" y="233838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Oval 455"/>
            <p:cNvSpPr>
              <a:spLocks noChangeArrowheads="1"/>
            </p:cNvSpPr>
            <p:nvPr/>
          </p:nvSpPr>
          <p:spPr bwMode="auto">
            <a:xfrm>
              <a:off x="1923610" y="24511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Oval 456"/>
            <p:cNvSpPr>
              <a:spLocks noChangeArrowheads="1"/>
            </p:cNvSpPr>
            <p:nvPr/>
          </p:nvSpPr>
          <p:spPr bwMode="auto">
            <a:xfrm>
              <a:off x="2131714" y="234791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Oval 457"/>
            <p:cNvSpPr>
              <a:spLocks noChangeArrowheads="1"/>
            </p:cNvSpPr>
            <p:nvPr/>
          </p:nvSpPr>
          <p:spPr bwMode="auto">
            <a:xfrm>
              <a:off x="1738768" y="2805113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Oval 458"/>
            <p:cNvSpPr>
              <a:spLocks noChangeArrowheads="1"/>
            </p:cNvSpPr>
            <p:nvPr/>
          </p:nvSpPr>
          <p:spPr bwMode="auto">
            <a:xfrm>
              <a:off x="2020432" y="25090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459"/>
            <p:cNvSpPr>
              <a:spLocks noChangeArrowheads="1"/>
            </p:cNvSpPr>
            <p:nvPr/>
          </p:nvSpPr>
          <p:spPr bwMode="auto">
            <a:xfrm>
              <a:off x="2261857" y="2327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Oval 460"/>
            <p:cNvSpPr>
              <a:spLocks noChangeArrowheads="1"/>
            </p:cNvSpPr>
            <p:nvPr/>
          </p:nvSpPr>
          <p:spPr bwMode="auto">
            <a:xfrm>
              <a:off x="2397659" y="2365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Oval 461"/>
            <p:cNvSpPr>
              <a:spLocks noChangeArrowheads="1"/>
            </p:cNvSpPr>
            <p:nvPr/>
          </p:nvSpPr>
          <p:spPr bwMode="auto">
            <a:xfrm>
              <a:off x="2368739" y="2540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462"/>
            <p:cNvSpPr>
              <a:spLocks noChangeArrowheads="1"/>
            </p:cNvSpPr>
            <p:nvPr/>
          </p:nvSpPr>
          <p:spPr bwMode="auto">
            <a:xfrm>
              <a:off x="2385714" y="2501900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463"/>
            <p:cNvSpPr>
              <a:spLocks noChangeArrowheads="1"/>
            </p:cNvSpPr>
            <p:nvPr/>
          </p:nvSpPr>
          <p:spPr bwMode="auto">
            <a:xfrm>
              <a:off x="2473734" y="2398713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464"/>
            <p:cNvSpPr>
              <a:spLocks noChangeArrowheads="1"/>
            </p:cNvSpPr>
            <p:nvPr/>
          </p:nvSpPr>
          <p:spPr bwMode="auto">
            <a:xfrm>
              <a:off x="2444813" y="2573338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465"/>
            <p:cNvSpPr>
              <a:spLocks noChangeArrowheads="1"/>
            </p:cNvSpPr>
            <p:nvPr/>
          </p:nvSpPr>
          <p:spPr bwMode="auto">
            <a:xfrm>
              <a:off x="2261857" y="25915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466"/>
            <p:cNvSpPr>
              <a:spLocks noChangeArrowheads="1"/>
            </p:cNvSpPr>
            <p:nvPr/>
          </p:nvSpPr>
          <p:spPr bwMode="auto">
            <a:xfrm>
              <a:off x="2349877" y="24884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Oval 467"/>
            <p:cNvSpPr>
              <a:spLocks noChangeArrowheads="1"/>
            </p:cNvSpPr>
            <p:nvPr/>
          </p:nvSpPr>
          <p:spPr bwMode="auto">
            <a:xfrm>
              <a:off x="2320956" y="26630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468"/>
            <p:cNvSpPr>
              <a:spLocks noChangeArrowheads="1"/>
            </p:cNvSpPr>
            <p:nvPr/>
          </p:nvSpPr>
          <p:spPr bwMode="auto">
            <a:xfrm>
              <a:off x="2446070" y="2430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469"/>
            <p:cNvSpPr>
              <a:spLocks noChangeArrowheads="1"/>
            </p:cNvSpPr>
            <p:nvPr/>
          </p:nvSpPr>
          <p:spPr bwMode="auto">
            <a:xfrm>
              <a:off x="2534090" y="2327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Oval 470"/>
            <p:cNvSpPr>
              <a:spLocks noChangeArrowheads="1"/>
            </p:cNvSpPr>
            <p:nvPr/>
          </p:nvSpPr>
          <p:spPr bwMode="auto">
            <a:xfrm>
              <a:off x="2505169" y="2501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Oval 471"/>
            <p:cNvSpPr>
              <a:spLocks noChangeArrowheads="1"/>
            </p:cNvSpPr>
            <p:nvPr/>
          </p:nvSpPr>
          <p:spPr bwMode="auto">
            <a:xfrm>
              <a:off x="2110966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72"/>
            <p:cNvSpPr>
              <a:spLocks noChangeArrowheads="1"/>
            </p:cNvSpPr>
            <p:nvPr/>
          </p:nvSpPr>
          <p:spPr bwMode="auto">
            <a:xfrm>
              <a:off x="2198986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473"/>
            <p:cNvSpPr>
              <a:spLocks noChangeArrowheads="1"/>
            </p:cNvSpPr>
            <p:nvPr/>
          </p:nvSpPr>
          <p:spPr bwMode="auto">
            <a:xfrm>
              <a:off x="2170065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474"/>
            <p:cNvSpPr>
              <a:spLocks noChangeArrowheads="1"/>
            </p:cNvSpPr>
            <p:nvPr/>
          </p:nvSpPr>
          <p:spPr bwMode="auto">
            <a:xfrm>
              <a:off x="2051239" y="2031206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75"/>
            <p:cNvSpPr>
              <a:spLocks noChangeArrowheads="1"/>
            </p:cNvSpPr>
            <p:nvPr/>
          </p:nvSpPr>
          <p:spPr bwMode="auto">
            <a:xfrm>
              <a:off x="2022318" y="2205831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476"/>
            <p:cNvSpPr>
              <a:spLocks noChangeArrowheads="1"/>
            </p:cNvSpPr>
            <p:nvPr/>
          </p:nvSpPr>
          <p:spPr bwMode="auto">
            <a:xfrm>
              <a:off x="2053753" y="20494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477"/>
            <p:cNvSpPr>
              <a:spLocks noChangeArrowheads="1"/>
            </p:cNvSpPr>
            <p:nvPr/>
          </p:nvSpPr>
          <p:spPr bwMode="auto">
            <a:xfrm>
              <a:off x="2141773" y="19462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Oval 478"/>
            <p:cNvSpPr>
              <a:spLocks noChangeArrowheads="1"/>
            </p:cNvSpPr>
            <p:nvPr/>
          </p:nvSpPr>
          <p:spPr bwMode="auto">
            <a:xfrm>
              <a:off x="2112852" y="21209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479"/>
            <p:cNvSpPr>
              <a:spLocks noChangeArrowheads="1"/>
            </p:cNvSpPr>
            <p:nvPr/>
          </p:nvSpPr>
          <p:spPr bwMode="auto">
            <a:xfrm>
              <a:off x="1869541" y="20875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Oval 480"/>
            <p:cNvSpPr>
              <a:spLocks noChangeArrowheads="1"/>
            </p:cNvSpPr>
            <p:nvPr/>
          </p:nvSpPr>
          <p:spPr bwMode="auto">
            <a:xfrm>
              <a:off x="1957560" y="19843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Oval 481"/>
            <p:cNvSpPr>
              <a:spLocks noChangeArrowheads="1"/>
            </p:cNvSpPr>
            <p:nvPr/>
          </p:nvSpPr>
          <p:spPr bwMode="auto">
            <a:xfrm>
              <a:off x="1928640" y="21590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Oval 482"/>
            <p:cNvSpPr>
              <a:spLocks noChangeArrowheads="1"/>
            </p:cNvSpPr>
            <p:nvPr/>
          </p:nvSpPr>
          <p:spPr bwMode="auto">
            <a:xfrm>
              <a:off x="2048095" y="19081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Oval 483"/>
            <p:cNvSpPr>
              <a:spLocks noChangeArrowheads="1"/>
            </p:cNvSpPr>
            <p:nvPr/>
          </p:nvSpPr>
          <p:spPr bwMode="auto">
            <a:xfrm>
              <a:off x="2019174" y="20828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Oval 484"/>
            <p:cNvSpPr>
              <a:spLocks noChangeArrowheads="1"/>
            </p:cNvSpPr>
            <p:nvPr/>
          </p:nvSpPr>
          <p:spPr bwMode="auto">
            <a:xfrm>
              <a:off x="1839362" y="21637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485"/>
            <p:cNvSpPr>
              <a:spLocks noChangeArrowheads="1"/>
            </p:cNvSpPr>
            <p:nvPr/>
          </p:nvSpPr>
          <p:spPr bwMode="auto">
            <a:xfrm>
              <a:off x="1927382" y="20605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486"/>
            <p:cNvSpPr>
              <a:spLocks noChangeArrowheads="1"/>
            </p:cNvSpPr>
            <p:nvPr/>
          </p:nvSpPr>
          <p:spPr bwMode="auto">
            <a:xfrm>
              <a:off x="1898461" y="22352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487"/>
            <p:cNvSpPr>
              <a:spLocks noChangeArrowheads="1"/>
            </p:cNvSpPr>
            <p:nvPr/>
          </p:nvSpPr>
          <p:spPr bwMode="auto">
            <a:xfrm>
              <a:off x="2083932" y="1935163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Oval 488"/>
            <p:cNvSpPr>
              <a:spLocks noChangeArrowheads="1"/>
            </p:cNvSpPr>
            <p:nvPr/>
          </p:nvSpPr>
          <p:spPr bwMode="auto">
            <a:xfrm>
              <a:off x="2171951" y="1831975"/>
              <a:ext cx="29550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Oval 489"/>
            <p:cNvSpPr>
              <a:spLocks noChangeArrowheads="1"/>
            </p:cNvSpPr>
            <p:nvPr/>
          </p:nvSpPr>
          <p:spPr bwMode="auto">
            <a:xfrm>
              <a:off x="2143031" y="2006600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Oval 490"/>
            <p:cNvSpPr>
              <a:spLocks noChangeArrowheads="1"/>
            </p:cNvSpPr>
            <p:nvPr/>
          </p:nvSpPr>
          <p:spPr bwMode="auto">
            <a:xfrm>
              <a:off x="1946244" y="23653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Oval 491"/>
            <p:cNvSpPr>
              <a:spLocks noChangeArrowheads="1"/>
            </p:cNvSpPr>
            <p:nvPr/>
          </p:nvSpPr>
          <p:spPr bwMode="auto">
            <a:xfrm>
              <a:off x="2014145" y="22891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Oval 492"/>
            <p:cNvSpPr>
              <a:spLocks noChangeArrowheads="1"/>
            </p:cNvSpPr>
            <p:nvPr/>
          </p:nvSpPr>
          <p:spPr bwMode="auto">
            <a:xfrm>
              <a:off x="1899719" y="23074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493"/>
            <p:cNvSpPr>
              <a:spLocks noChangeArrowheads="1"/>
            </p:cNvSpPr>
            <p:nvPr/>
          </p:nvSpPr>
          <p:spPr bwMode="auto">
            <a:xfrm>
              <a:off x="1869541" y="23653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494"/>
            <p:cNvSpPr>
              <a:spLocks noChangeArrowheads="1"/>
            </p:cNvSpPr>
            <p:nvPr/>
          </p:nvSpPr>
          <p:spPr bwMode="auto">
            <a:xfrm>
              <a:off x="1809184" y="23272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Oval 495"/>
            <p:cNvSpPr>
              <a:spLocks noChangeArrowheads="1"/>
            </p:cNvSpPr>
            <p:nvPr/>
          </p:nvSpPr>
          <p:spPr bwMode="auto">
            <a:xfrm>
              <a:off x="2030491" y="27400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Oval 496"/>
            <p:cNvSpPr>
              <a:spLocks noChangeArrowheads="1"/>
            </p:cNvSpPr>
            <p:nvPr/>
          </p:nvSpPr>
          <p:spPr bwMode="auto">
            <a:xfrm>
              <a:off x="1983966" y="2650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497"/>
            <p:cNvSpPr>
              <a:spLocks noChangeArrowheads="1"/>
            </p:cNvSpPr>
            <p:nvPr/>
          </p:nvSpPr>
          <p:spPr bwMode="auto">
            <a:xfrm>
              <a:off x="2080788" y="2708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98"/>
            <p:cNvSpPr>
              <a:spLocks noChangeArrowheads="1"/>
            </p:cNvSpPr>
            <p:nvPr/>
          </p:nvSpPr>
          <p:spPr bwMode="auto">
            <a:xfrm>
              <a:off x="1893432" y="2509044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499"/>
            <p:cNvSpPr>
              <a:spLocks noChangeArrowheads="1"/>
            </p:cNvSpPr>
            <p:nvPr/>
          </p:nvSpPr>
          <p:spPr bwMode="auto">
            <a:xfrm>
              <a:off x="1825531" y="261699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500"/>
            <p:cNvSpPr>
              <a:spLocks noChangeArrowheads="1"/>
            </p:cNvSpPr>
            <p:nvPr/>
          </p:nvSpPr>
          <p:spPr bwMode="auto">
            <a:xfrm>
              <a:off x="1779006" y="2527300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501"/>
            <p:cNvSpPr>
              <a:spLocks noChangeArrowheads="1"/>
            </p:cNvSpPr>
            <p:nvPr/>
          </p:nvSpPr>
          <p:spPr bwMode="auto">
            <a:xfrm>
              <a:off x="1875828" y="2585244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502"/>
            <p:cNvSpPr>
              <a:spLocks noChangeArrowheads="1"/>
            </p:cNvSpPr>
            <p:nvPr/>
          </p:nvSpPr>
          <p:spPr bwMode="auto">
            <a:xfrm>
              <a:off x="2315927" y="194627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503"/>
            <p:cNvSpPr>
              <a:spLocks noChangeArrowheads="1"/>
            </p:cNvSpPr>
            <p:nvPr/>
          </p:nvSpPr>
          <p:spPr bwMode="auto">
            <a:xfrm>
              <a:off x="2269402" y="18883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504"/>
            <p:cNvSpPr>
              <a:spLocks noChangeArrowheads="1"/>
            </p:cNvSpPr>
            <p:nvPr/>
          </p:nvSpPr>
          <p:spPr bwMode="auto">
            <a:xfrm>
              <a:off x="2366224" y="19462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Oval 505"/>
            <p:cNvSpPr>
              <a:spLocks noChangeArrowheads="1"/>
            </p:cNvSpPr>
            <p:nvPr/>
          </p:nvSpPr>
          <p:spPr bwMode="auto">
            <a:xfrm>
              <a:off x="2595075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Oval 506"/>
            <p:cNvSpPr>
              <a:spLocks noChangeArrowheads="1"/>
            </p:cNvSpPr>
            <p:nvPr/>
          </p:nvSpPr>
          <p:spPr bwMode="auto">
            <a:xfrm>
              <a:off x="2382570" y="2206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507"/>
            <p:cNvSpPr>
              <a:spLocks noChangeArrowheads="1"/>
            </p:cNvSpPr>
            <p:nvPr/>
          </p:nvSpPr>
          <p:spPr bwMode="auto">
            <a:xfrm>
              <a:off x="2500768" y="1785144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Oval 508"/>
            <p:cNvSpPr>
              <a:spLocks noChangeArrowheads="1"/>
            </p:cNvSpPr>
            <p:nvPr/>
          </p:nvSpPr>
          <p:spPr bwMode="auto">
            <a:xfrm>
              <a:off x="2480650" y="1735931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509"/>
            <p:cNvSpPr>
              <a:spLocks noChangeArrowheads="1"/>
            </p:cNvSpPr>
            <p:nvPr/>
          </p:nvSpPr>
          <p:spPr bwMode="auto">
            <a:xfrm>
              <a:off x="2577471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Oval 510"/>
            <p:cNvSpPr>
              <a:spLocks noChangeArrowheads="1"/>
            </p:cNvSpPr>
            <p:nvPr/>
          </p:nvSpPr>
          <p:spPr bwMode="auto">
            <a:xfrm>
              <a:off x="2376283" y="17176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Oval 511"/>
            <p:cNvSpPr>
              <a:spLocks noChangeArrowheads="1"/>
            </p:cNvSpPr>
            <p:nvPr/>
          </p:nvSpPr>
          <p:spPr bwMode="auto">
            <a:xfrm>
              <a:off x="2308382" y="1825625"/>
              <a:ext cx="29550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Oval 512"/>
            <p:cNvSpPr>
              <a:spLocks noChangeArrowheads="1"/>
            </p:cNvSpPr>
            <p:nvPr/>
          </p:nvSpPr>
          <p:spPr bwMode="auto">
            <a:xfrm>
              <a:off x="1899719" y="27844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Oval 513"/>
            <p:cNvSpPr>
              <a:spLocks noChangeArrowheads="1"/>
            </p:cNvSpPr>
            <p:nvPr/>
          </p:nvSpPr>
          <p:spPr bwMode="auto">
            <a:xfrm>
              <a:off x="2358679" y="17938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Oval 514"/>
            <p:cNvSpPr>
              <a:spLocks noChangeArrowheads="1"/>
            </p:cNvSpPr>
            <p:nvPr/>
          </p:nvSpPr>
          <p:spPr bwMode="auto">
            <a:xfrm>
              <a:off x="2655432" y="2060575"/>
              <a:ext cx="28921" cy="4524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515"/>
            <p:cNvSpPr>
              <a:spLocks noChangeArrowheads="1"/>
            </p:cNvSpPr>
            <p:nvPr/>
          </p:nvSpPr>
          <p:spPr bwMode="auto">
            <a:xfrm>
              <a:off x="2637828" y="2136775"/>
              <a:ext cx="28921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B28A716-DA23-4A82-A185-481EA26D7BFC}" type="slidenum">
              <a:rPr lang="en-US"/>
              <a:pPr/>
              <a:t>6</a:t>
            </a:fld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6002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Examine </a:t>
            </a:r>
            <a:r>
              <a:rPr lang="en-US" dirty="0" err="1" smtClean="0"/>
              <a:t>corrSim</a:t>
            </a:r>
            <a:r>
              <a:rPr lang="en-US" dirty="0" smtClean="0"/>
              <a:t>() from </a:t>
            </a:r>
            <a:r>
              <a:rPr lang="en-US" dirty="0" err="1" smtClean="0"/>
              <a:t>NCStats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pic>
        <p:nvPicPr>
          <p:cNvPr id="521" name="Picture 5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5" y="2810790"/>
            <a:ext cx="8896395" cy="221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Bivariate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CC6AA0F-7C2B-4E22-B89B-221D851CE7ED}" type="slidenum">
              <a:rPr lang="en-US"/>
              <a:pPr/>
              <a:t>7</a:t>
            </a:fld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715000"/>
          </a:xfrm>
        </p:spPr>
        <p:txBody>
          <a:bodyPr/>
          <a:lstStyle/>
          <a:p>
            <a:r>
              <a:rPr lang="en-US" dirty="0"/>
              <a:t>A measure of </a:t>
            </a:r>
            <a:r>
              <a:rPr lang="en-US" dirty="0" smtClean="0"/>
              <a:t>association and strength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a linear relationship with no </a:t>
            </a:r>
            <a:r>
              <a:rPr lang="en-US" b="1" dirty="0" smtClean="0">
                <a:solidFill>
                  <a:schemeClr val="accent1"/>
                </a:solidFill>
              </a:rPr>
              <a:t>outliers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 smtClean="0"/>
              <a:t>Moral … </a:t>
            </a:r>
            <a:r>
              <a:rPr lang="en-US" b="1" dirty="0" smtClean="0"/>
              <a:t>PLOT YOUR DATA!!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Coefficient</a:t>
            </a:r>
          </a:p>
        </p:txBody>
      </p: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1600200" y="2209800"/>
            <a:ext cx="2590800" cy="1600200"/>
            <a:chOff x="490" y="624"/>
            <a:chExt cx="1962" cy="1266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41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19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402" y="1846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490" y="182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90" y="165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90" y="148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490" y="1316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490" y="114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90" y="97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90" y="805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490" y="63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86" y="1846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554" y="624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1670" y="111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322" y="129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2199" y="119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496" y="98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850" y="106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74" y="78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968" y="125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18" y="175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2025" y="64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1142" y="1661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793" y="151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32"/>
          <p:cNvGrpSpPr>
            <a:grpSpLocks/>
          </p:cNvGrpSpPr>
          <p:nvPr/>
        </p:nvGrpSpPr>
        <p:grpSpPr bwMode="auto">
          <a:xfrm>
            <a:off x="4572000" y="2216150"/>
            <a:ext cx="2590800" cy="1600200"/>
            <a:chOff x="3184" y="628"/>
            <a:chExt cx="1962" cy="1266"/>
          </a:xfrm>
        </p:grpSpPr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35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4213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5096" y="1850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>
              <a:off x="3184" y="18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 flipH="1">
              <a:off x="3184" y="162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84" y="144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>
              <a:off x="3184" y="12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>
              <a:off x="3184" y="1078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>
              <a:off x="3184" y="897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3184" y="712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3280" y="1850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V="1">
              <a:off x="3248" y="628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4364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4016" y="849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4893" y="73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4190" y="73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>
              <a:off x="4544" y="64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>
              <a:off x="5068" y="857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3662" y="12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3312" y="17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4719" y="66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3836" y="1012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3487" y="147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34"/>
          <p:cNvGrpSpPr>
            <a:grpSpLocks/>
          </p:cNvGrpSpPr>
          <p:nvPr/>
        </p:nvGrpSpPr>
        <p:grpSpPr bwMode="auto">
          <a:xfrm>
            <a:off x="1600200" y="4038600"/>
            <a:ext cx="2590800" cy="1600200"/>
            <a:chOff x="490" y="2260"/>
            <a:chExt cx="1962" cy="1266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641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151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2402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 flipH="1">
              <a:off x="490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 flipH="1">
              <a:off x="490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 flipH="1">
              <a:off x="490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H="1">
              <a:off x="490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490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81"/>
            <p:cNvSpPr>
              <a:spLocks noChangeShapeType="1"/>
            </p:cNvSpPr>
            <p:nvPr/>
          </p:nvSpPr>
          <p:spPr bwMode="auto">
            <a:xfrm flipH="1">
              <a:off x="490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82"/>
            <p:cNvSpPr>
              <a:spLocks noChangeShapeType="1"/>
            </p:cNvSpPr>
            <p:nvPr/>
          </p:nvSpPr>
          <p:spPr bwMode="auto">
            <a:xfrm flipH="1">
              <a:off x="490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 flipH="1">
              <a:off x="490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H="1">
              <a:off x="490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587" y="3482"/>
              <a:ext cx="18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V="1">
              <a:off x="554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1670" y="307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Oval 88"/>
            <p:cNvSpPr>
              <a:spLocks noChangeArrowheads="1"/>
            </p:cNvSpPr>
            <p:nvPr/>
          </p:nvSpPr>
          <p:spPr bwMode="auto">
            <a:xfrm>
              <a:off x="1322" y="3173"/>
              <a:ext cx="45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89"/>
            <p:cNvSpPr>
              <a:spLocks noChangeArrowheads="1"/>
            </p:cNvSpPr>
            <p:nvPr/>
          </p:nvSpPr>
          <p:spPr bwMode="auto">
            <a:xfrm>
              <a:off x="2199" y="228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90"/>
            <p:cNvSpPr>
              <a:spLocks noChangeArrowheads="1"/>
            </p:cNvSpPr>
            <p:nvPr/>
          </p:nvSpPr>
          <p:spPr bwMode="auto">
            <a:xfrm>
              <a:off x="1496" y="312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Oval 91"/>
            <p:cNvSpPr>
              <a:spLocks noChangeArrowheads="1"/>
            </p:cNvSpPr>
            <p:nvPr/>
          </p:nvSpPr>
          <p:spPr bwMode="auto">
            <a:xfrm>
              <a:off x="1850" y="301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Oval 92"/>
            <p:cNvSpPr>
              <a:spLocks noChangeArrowheads="1"/>
            </p:cNvSpPr>
            <p:nvPr/>
          </p:nvSpPr>
          <p:spPr bwMode="auto">
            <a:xfrm>
              <a:off x="2374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968" y="3274"/>
              <a:ext cx="46" cy="45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Oval 94"/>
            <p:cNvSpPr>
              <a:spLocks noChangeArrowheads="1"/>
            </p:cNvSpPr>
            <p:nvPr/>
          </p:nvSpPr>
          <p:spPr bwMode="auto">
            <a:xfrm>
              <a:off x="618" y="3380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95"/>
            <p:cNvSpPr>
              <a:spLocks noChangeArrowheads="1"/>
            </p:cNvSpPr>
            <p:nvPr/>
          </p:nvSpPr>
          <p:spPr bwMode="auto">
            <a:xfrm>
              <a:off x="2025" y="2966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96"/>
            <p:cNvSpPr>
              <a:spLocks noChangeArrowheads="1"/>
            </p:cNvSpPr>
            <p:nvPr/>
          </p:nvSpPr>
          <p:spPr bwMode="auto">
            <a:xfrm>
              <a:off x="1142" y="3226"/>
              <a:ext cx="47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Oval 97"/>
            <p:cNvSpPr>
              <a:spLocks noChangeArrowheads="1"/>
            </p:cNvSpPr>
            <p:nvPr/>
          </p:nvSpPr>
          <p:spPr bwMode="auto">
            <a:xfrm>
              <a:off x="793" y="332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133"/>
          <p:cNvGrpSpPr>
            <a:grpSpLocks/>
          </p:cNvGrpSpPr>
          <p:nvPr/>
        </p:nvGrpSpPr>
        <p:grpSpPr bwMode="auto">
          <a:xfrm>
            <a:off x="4572000" y="4038600"/>
            <a:ext cx="2593441" cy="1600200"/>
            <a:chOff x="3175" y="2260"/>
            <a:chExt cx="1964" cy="1266"/>
          </a:xfrm>
        </p:grpSpPr>
        <p:sp>
          <p:nvSpPr>
            <p:cNvPr id="84" name="Line 102"/>
            <p:cNvSpPr>
              <a:spLocks noChangeShapeType="1"/>
            </p:cNvSpPr>
            <p:nvPr/>
          </p:nvSpPr>
          <p:spPr bwMode="auto">
            <a:xfrm>
              <a:off x="3625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3"/>
            <p:cNvSpPr>
              <a:spLocks noChangeShapeType="1"/>
            </p:cNvSpPr>
            <p:nvPr/>
          </p:nvSpPr>
          <p:spPr bwMode="auto">
            <a:xfrm>
              <a:off x="4379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4"/>
            <p:cNvSpPr>
              <a:spLocks noChangeShapeType="1"/>
            </p:cNvSpPr>
            <p:nvPr/>
          </p:nvSpPr>
          <p:spPr bwMode="auto">
            <a:xfrm>
              <a:off x="5138" y="3482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H="1">
              <a:off x="3175" y="3463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 flipH="1">
              <a:off x="3175" y="331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 flipH="1">
              <a:off x="3175" y="316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 flipH="1">
              <a:off x="3175" y="30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3175" y="2859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14"/>
            <p:cNvSpPr>
              <a:spLocks noChangeShapeType="1"/>
            </p:cNvSpPr>
            <p:nvPr/>
          </p:nvSpPr>
          <p:spPr bwMode="auto">
            <a:xfrm flipH="1">
              <a:off x="3175" y="27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 flipH="1">
              <a:off x="3175" y="25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6"/>
            <p:cNvSpPr>
              <a:spLocks noChangeShapeType="1"/>
            </p:cNvSpPr>
            <p:nvPr/>
          </p:nvSpPr>
          <p:spPr bwMode="auto">
            <a:xfrm flipH="1">
              <a:off x="3175" y="241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17"/>
            <p:cNvSpPr>
              <a:spLocks noChangeShapeType="1"/>
            </p:cNvSpPr>
            <p:nvPr/>
          </p:nvSpPr>
          <p:spPr bwMode="auto">
            <a:xfrm flipH="1">
              <a:off x="3175" y="2260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18"/>
            <p:cNvSpPr>
              <a:spLocks noChangeShapeType="1"/>
            </p:cNvSpPr>
            <p:nvPr/>
          </p:nvSpPr>
          <p:spPr bwMode="auto">
            <a:xfrm>
              <a:off x="3272" y="3482"/>
              <a:ext cx="18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9"/>
            <p:cNvSpPr>
              <a:spLocks noChangeShapeType="1"/>
            </p:cNvSpPr>
            <p:nvPr/>
          </p:nvSpPr>
          <p:spPr bwMode="auto">
            <a:xfrm flipV="1">
              <a:off x="3239" y="2260"/>
              <a:ext cx="1" cy="1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120"/>
            <p:cNvSpPr>
              <a:spLocks noChangeArrowheads="1"/>
            </p:cNvSpPr>
            <p:nvPr/>
          </p:nvSpPr>
          <p:spPr bwMode="auto">
            <a:xfrm>
              <a:off x="3299" y="3199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121"/>
            <p:cNvSpPr>
              <a:spLocks noChangeArrowheads="1"/>
            </p:cNvSpPr>
            <p:nvPr/>
          </p:nvSpPr>
          <p:spPr bwMode="auto">
            <a:xfrm>
              <a:off x="3299" y="332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122"/>
            <p:cNvSpPr>
              <a:spLocks noChangeArrowheads="1"/>
            </p:cNvSpPr>
            <p:nvPr/>
          </p:nvSpPr>
          <p:spPr bwMode="auto">
            <a:xfrm>
              <a:off x="3299" y="303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123"/>
            <p:cNvSpPr>
              <a:spLocks noChangeArrowheads="1"/>
            </p:cNvSpPr>
            <p:nvPr/>
          </p:nvSpPr>
          <p:spPr bwMode="auto">
            <a:xfrm>
              <a:off x="3299" y="2864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124"/>
            <p:cNvSpPr>
              <a:spLocks noChangeArrowheads="1"/>
            </p:cNvSpPr>
            <p:nvPr/>
          </p:nvSpPr>
          <p:spPr bwMode="auto">
            <a:xfrm>
              <a:off x="3299" y="2917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125"/>
            <p:cNvSpPr>
              <a:spLocks noChangeArrowheads="1"/>
            </p:cNvSpPr>
            <p:nvPr/>
          </p:nvSpPr>
          <p:spPr bwMode="auto">
            <a:xfrm>
              <a:off x="3299" y="313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26"/>
            <p:cNvSpPr>
              <a:spLocks noChangeArrowheads="1"/>
            </p:cNvSpPr>
            <p:nvPr/>
          </p:nvSpPr>
          <p:spPr bwMode="auto">
            <a:xfrm>
              <a:off x="3299" y="3402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127"/>
            <p:cNvSpPr>
              <a:spLocks noChangeArrowheads="1"/>
            </p:cNvSpPr>
            <p:nvPr/>
          </p:nvSpPr>
          <p:spPr bwMode="auto">
            <a:xfrm>
              <a:off x="3299" y="3353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28"/>
            <p:cNvSpPr>
              <a:spLocks noChangeArrowheads="1"/>
            </p:cNvSpPr>
            <p:nvPr/>
          </p:nvSpPr>
          <p:spPr bwMode="auto">
            <a:xfrm>
              <a:off x="3299" y="3001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Oval 129"/>
            <p:cNvSpPr>
              <a:spLocks noChangeArrowheads="1"/>
            </p:cNvSpPr>
            <p:nvPr/>
          </p:nvSpPr>
          <p:spPr bwMode="auto">
            <a:xfrm>
              <a:off x="3299" y="3155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130"/>
            <p:cNvSpPr>
              <a:spLocks noChangeArrowheads="1"/>
            </p:cNvSpPr>
            <p:nvPr/>
          </p:nvSpPr>
          <p:spPr bwMode="auto">
            <a:xfrm>
              <a:off x="4963" y="2318"/>
              <a:ext cx="46" cy="44"/>
            </a:xfrm>
            <a:prstGeom prst="ellipse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" name="Rectangle 135"/>
          <p:cNvSpPr>
            <a:spLocks noChangeArrowheads="1"/>
          </p:cNvSpPr>
          <p:nvPr/>
        </p:nvSpPr>
        <p:spPr bwMode="auto">
          <a:xfrm>
            <a:off x="16764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0" name="Rectangle 135"/>
          <p:cNvSpPr>
            <a:spLocks noChangeArrowheads="1"/>
          </p:cNvSpPr>
          <p:nvPr/>
        </p:nvSpPr>
        <p:spPr bwMode="auto">
          <a:xfrm>
            <a:off x="4648200" y="20574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1" name="Rectangle 135"/>
          <p:cNvSpPr>
            <a:spLocks noChangeArrowheads="1"/>
          </p:cNvSpPr>
          <p:nvPr/>
        </p:nvSpPr>
        <p:spPr bwMode="auto">
          <a:xfrm>
            <a:off x="46482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  <p:sp>
        <p:nvSpPr>
          <p:cNvPr id="112" name="Rectangle 135"/>
          <p:cNvSpPr>
            <a:spLocks noChangeArrowheads="1"/>
          </p:cNvSpPr>
          <p:nvPr/>
        </p:nvSpPr>
        <p:spPr bwMode="auto">
          <a:xfrm>
            <a:off x="1676400" y="3886200"/>
            <a:ext cx="1295400" cy="4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r = 0.817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4012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1.  Plot of the </a:t>
            </a:r>
            <a:r>
              <a:rPr lang="en-US" sz="1800" dirty="0" smtClean="0"/>
              <a:t>quarterly growth of GDP and change in unemployment rate for the U.S. </a:t>
            </a:r>
            <a:r>
              <a:rPr lang="en-US" sz="1800" dirty="0" smtClean="0"/>
              <a:t>from 1997-2009.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676400"/>
            <a:ext cx="4114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quarterly growth of GDP and the change in unemployment rate is </a:t>
            </a:r>
            <a:r>
              <a:rPr lang="en-US" b="1" dirty="0" smtClean="0"/>
              <a:t>negative</a:t>
            </a:r>
            <a:r>
              <a:rPr lang="en-US" dirty="0" smtClean="0"/>
              <a:t>, </a:t>
            </a:r>
            <a:r>
              <a:rPr lang="en-US" b="1" dirty="0" smtClean="0"/>
              <a:t>linear</a:t>
            </a:r>
            <a:r>
              <a:rPr lang="en-US" dirty="0" smtClean="0"/>
              <a:t>, and </a:t>
            </a:r>
            <a:r>
              <a:rPr lang="en-US" b="1" dirty="0" smtClean="0"/>
              <a:t>strong </a:t>
            </a:r>
            <a:r>
              <a:rPr lang="en-US" dirty="0" smtClean="0"/>
              <a:t>with </a:t>
            </a:r>
            <a:r>
              <a:rPr lang="en-US" b="1" dirty="0" smtClean="0"/>
              <a:t>no apparent outliers</a:t>
            </a:r>
            <a:r>
              <a:rPr lang="en-US" dirty="0" smtClean="0"/>
              <a:t>.  I assessed strength with the correlation coefficient because of the lack of outliers and the linear form.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533400"/>
          </a:xfrm>
        </p:spPr>
        <p:txBody>
          <a:bodyPr/>
          <a:lstStyle/>
          <a:p>
            <a:r>
              <a:rPr lang="en-US" dirty="0" smtClean="0"/>
              <a:t>Perform a bivariate EDA from Figure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Bivariate EDA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19C72545-0DD4-444D-BA20-1DC222FCB7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372" y="53734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Figure 2.  Plot of the maximum temperature versus herbage yield for grassland </a:t>
            </a:r>
            <a:r>
              <a:rPr lang="en-US" sz="1800" dirty="0" err="1" smtClean="0"/>
              <a:t>headfires</a:t>
            </a:r>
            <a:r>
              <a:rPr lang="en-US" sz="1800" dirty="0" smtClean="0"/>
              <a:t> in west Texas.</a:t>
            </a:r>
            <a:endParaRPr lang="en-US" sz="1800" dirty="0"/>
          </a:p>
        </p:txBody>
      </p:sp>
      <p:pic>
        <p:nvPicPr>
          <p:cNvPr id="3074" name="Picture 2" descr="https://secure.surveymonkey.com/_resources/3195/23163195/0deb112f-549f-4ecb-baae-cb732d77c4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" y="1401161"/>
            <a:ext cx="5580856" cy="38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2972" y="144957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=0.798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1193" y="762000"/>
            <a:ext cx="3372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relationship between the maximum temperature and availability of fuel is </a:t>
            </a:r>
            <a:r>
              <a:rPr lang="en-US" b="1" dirty="0" smtClean="0"/>
              <a:t>positive</a:t>
            </a:r>
            <a:r>
              <a:rPr lang="en-US" dirty="0" smtClean="0"/>
              <a:t>, </a:t>
            </a:r>
            <a:r>
              <a:rPr lang="en-US" b="1" dirty="0" smtClean="0"/>
              <a:t>linear</a:t>
            </a:r>
            <a:r>
              <a:rPr lang="en-US" dirty="0" smtClean="0"/>
              <a:t>, and </a:t>
            </a:r>
            <a:r>
              <a:rPr lang="en-US" b="1" dirty="0" smtClean="0"/>
              <a:t>moderately strong </a:t>
            </a:r>
            <a:r>
              <a:rPr lang="en-US" dirty="0" smtClean="0"/>
              <a:t>with </a:t>
            </a:r>
            <a:r>
              <a:rPr lang="en-US" b="1" dirty="0" smtClean="0"/>
              <a:t>no apparent outliers</a:t>
            </a:r>
            <a:r>
              <a:rPr lang="en-US" dirty="0" smtClean="0"/>
              <a:t>.  I assessed strength with the correlation coefficient because of the lack of outliers and the linear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3518</TotalTime>
  <Words>415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107 Template</vt:lpstr>
      <vt:lpstr>Bivariate EDA</vt:lpstr>
      <vt:lpstr>Bivariate EDA - Description</vt:lpstr>
      <vt:lpstr>Bivariate EDA - Description</vt:lpstr>
      <vt:lpstr>Bivariate EDA - Description</vt:lpstr>
      <vt:lpstr>Bivariate EDA - Description</vt:lpstr>
      <vt:lpstr>Correlation Coefficient</vt:lpstr>
      <vt:lpstr>Correlation Coefficient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136</cp:revision>
  <cp:lastPrinted>2014-09-24T12:21:22Z</cp:lastPrinted>
  <dcterms:created xsi:type="dcterms:W3CDTF">1999-07-29T13:14:22Z</dcterms:created>
  <dcterms:modified xsi:type="dcterms:W3CDTF">2015-11-28T00:45:48Z</dcterms:modified>
</cp:coreProperties>
</file>