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sldIdLst>
    <p:sldId id="397" r:id="rId2"/>
    <p:sldId id="406" r:id="rId3"/>
    <p:sldId id="404" r:id="rId4"/>
    <p:sldId id="405" r:id="rId5"/>
    <p:sldId id="407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FF"/>
    <a:srgbClr val="66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88173" autoAdjust="0"/>
  </p:normalViewPr>
  <p:slideViewPr>
    <p:cSldViewPr>
      <p:cViewPr varScale="1">
        <p:scale>
          <a:sx n="47" d="100"/>
          <a:sy n="47" d="100"/>
        </p:scale>
        <p:origin x="33" y="554"/>
      </p:cViewPr>
      <p:guideLst>
        <p:guide orient="horz" pos="3696"/>
        <p:guide pos="2880"/>
      </p:guideLst>
    </p:cSldViewPr>
  </p:slideViewPr>
  <p:outlineViewPr>
    <p:cViewPr>
      <p:scale>
        <a:sx n="33" d="100"/>
        <a:sy n="33" d="100"/>
      </p:scale>
      <p:origin x="0" y="-1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3461" y="8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89E378-48CC-4E8B-B838-1A51CA68FB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3E136A3-7208-4A5C-9720-1D105D9A78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274E21E-5968-4A69-84E6-E655E823F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2C894B7-156C-4F14-8218-91A03941CE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5532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Categorical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5532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8024D5B-1DBC-4282-8D82-42FDF52A6F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C6A9C52-A50E-4CF6-99E1-59775D9CC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FCF8159-3551-4A87-9DE6-24A0F0B0F2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87651D6-E44A-4EA7-816E-1874CF6B86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EDBDFCC-14C9-49C4-A2DA-F5012CAC88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471456C-690E-4E1E-9689-E9ECB89CF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86196EC-B8C6-47DD-B280-B9077A273C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8C23B6F-B2F5-4818-8EEC-E5CD7FCAF3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6E0A48A-29B3-4E4C-AD7F-235492DD7E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80DE106E-6F2A-4A05-93D3-37E940C7BA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Univariate EDA</a:t>
            </a:r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E6D8146-C0BD-4C7C-90D1-1A45B6BDF0B8}" type="slidenum">
              <a:rPr lang="en-US"/>
              <a:pPr/>
              <a:t>1</a:t>
            </a:fld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8763000" cy="1752600"/>
          </a:xfrm>
        </p:spPr>
        <p:txBody>
          <a:bodyPr/>
          <a:lstStyle/>
          <a:p>
            <a:r>
              <a:rPr lang="en-US" sz="2800" b="1" dirty="0"/>
              <a:t>Bar chart – </a:t>
            </a:r>
            <a:r>
              <a:rPr lang="en-US" sz="2800" dirty="0"/>
              <a:t>heights equal to category frequencies</a:t>
            </a:r>
          </a:p>
          <a:p>
            <a:r>
              <a:rPr lang="en-US" sz="2800" b="1" dirty="0" smtClean="0"/>
              <a:t>Pie chart</a:t>
            </a:r>
            <a:r>
              <a:rPr lang="en-US" sz="2800" dirty="0"/>
              <a:t> </a:t>
            </a:r>
            <a:r>
              <a:rPr lang="en-US" sz="2800" b="1" dirty="0"/>
              <a:t>–</a:t>
            </a:r>
            <a:r>
              <a:rPr lang="en-US" sz="2800" dirty="0"/>
              <a:t> </a:t>
            </a:r>
            <a:r>
              <a:rPr lang="en-US" sz="2600" dirty="0" smtClean="0"/>
              <a:t>pieces </a:t>
            </a:r>
            <a:r>
              <a:rPr lang="en-US" sz="2600" dirty="0"/>
              <a:t>proportional to category </a:t>
            </a:r>
            <a:r>
              <a:rPr lang="en-US" sz="2600" dirty="0" smtClean="0"/>
              <a:t>frequencies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pic>
        <p:nvPicPr>
          <p:cNvPr id="111645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752600"/>
            <a:ext cx="4017326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164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24506"/>
              </p:ext>
            </p:extLst>
          </p:nvPr>
        </p:nvGraphicFramePr>
        <p:xfrm>
          <a:off x="152400" y="2743200"/>
          <a:ext cx="1828800" cy="2362200"/>
        </p:xfrm>
        <a:graphic>
          <a:graphicData uri="http://schemas.openxmlformats.org/drawingml/2006/table">
            <a:tbl>
              <a:tblPr/>
              <a:tblGrid>
                <a:gridCol w="1066800"/>
                <a:gridCol w="76200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Color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193925"/>
            <a:ext cx="3802062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9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no, No, NO!!!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Categorical Univariate EDA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8024D5B-1DBC-4282-8D82-42FDF52A6F1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61794" name="Picture 2" descr="http://a1javascripts.com/wp-content/uploads/2012/10/pie-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82000" cy="521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7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no, No, NO!!!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Categorical Univariate EDA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8024D5B-1DBC-4282-8D82-42FDF52A6F1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58722" name="Picture 2" descr="http://www.clipartbest.com/cliparts/9Tz/xXn/9TzxXnnT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86" y="1219200"/>
            <a:ext cx="6770914" cy="52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5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no, No, NO!!!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Categorical Univariate EDA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8024D5B-1DBC-4282-8D82-42FDF52A6F1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60770" name="Picture 2" descr="http://www.freevector.com/site_media/preview_images/FreeVector-Pie-Chart-V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17" y="1219200"/>
            <a:ext cx="7308483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3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no, No, NO!!!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Categorical Univariate EDA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8024D5B-1DBC-4282-8D82-42FDF52A6F1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62818" name="Picture 2" descr="http://www.recablog.ca/.a/6a0147e1ad84fb970b01a3fcbb391c970b-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110393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3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3178</TotalTime>
  <Words>80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107 Template</vt:lpstr>
      <vt:lpstr>Pie Charts</vt:lpstr>
      <vt:lpstr>no, No, NO!!!</vt:lpstr>
      <vt:lpstr>no, No, NO!!!</vt:lpstr>
      <vt:lpstr>no, No, NO!!!</vt:lpstr>
      <vt:lpstr>no, No, NO!!!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Derek H. Ogle</dc:creator>
  <cp:lastModifiedBy>Derek Ogle</cp:lastModifiedBy>
  <cp:revision>139</cp:revision>
  <dcterms:created xsi:type="dcterms:W3CDTF">1999-07-29T13:14:22Z</dcterms:created>
  <dcterms:modified xsi:type="dcterms:W3CDTF">2015-11-26T02:27:07Z</dcterms:modified>
</cp:coreProperties>
</file>