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3" d="100"/>
          <a:sy n="53" d="100"/>
        </p:scale>
        <p:origin x="60" y="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55959-D5C1-4CC3-9A02-969D87F97580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85BE-7E11-4D1F-8D37-255EFE8A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0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http://gel.berkeley.edu/formaldehyde/ViskariEL_MVartiainen_etal_2000.pdf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85BE-7E11-4D1F-8D37-255EFE8AD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85BE-7E11-4D1F-8D37-255EFE8AD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7E48-7178-46FD-87AE-CC15AC5D1208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233A-D03F-4223-B83F-0593A4F4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7E48-7178-46FD-87AE-CC15AC5D1208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233A-D03F-4223-B83F-0593A4F4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5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7E48-7178-46FD-87AE-CC15AC5D1208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233A-D03F-4223-B83F-0593A4F4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7E48-7178-46FD-87AE-CC15AC5D1208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233A-D03F-4223-B83F-0593A4F4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4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7E48-7178-46FD-87AE-CC15AC5D1208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233A-D03F-4223-B83F-0593A4F4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7E48-7178-46FD-87AE-CC15AC5D1208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233A-D03F-4223-B83F-0593A4F4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7E48-7178-46FD-87AE-CC15AC5D1208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233A-D03F-4223-B83F-0593A4F4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6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7E48-7178-46FD-87AE-CC15AC5D1208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233A-D03F-4223-B83F-0593A4F4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7E48-7178-46FD-87AE-CC15AC5D1208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233A-D03F-4223-B83F-0593A4F4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6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7E48-7178-46FD-87AE-CC15AC5D1208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233A-D03F-4223-B83F-0593A4F4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7E48-7178-46FD-87AE-CC15AC5D1208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233A-D03F-4223-B83F-0593A4F4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37E48-7178-46FD-87AE-CC15AC5D1208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233A-D03F-4223-B83F-0593A4F4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4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2" y="3053014"/>
            <a:ext cx="5750847" cy="2035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859" y="201529"/>
            <a:ext cx="6150141" cy="41219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858" y="4323431"/>
            <a:ext cx="6040777" cy="1981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603885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279" y="1435771"/>
            <a:ext cx="4128810" cy="4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0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6" y="112545"/>
            <a:ext cx="6124575" cy="1266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5" y="2027961"/>
            <a:ext cx="8619120" cy="31366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6" y="5317565"/>
            <a:ext cx="11736670" cy="1540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589" y="112545"/>
            <a:ext cx="5224781" cy="3524475"/>
          </a:xfrm>
          <a:prstGeom prst="rect">
            <a:avLst/>
          </a:prstGeom>
        </p:spPr>
      </p:pic>
      <p:sp useBgFill="1">
        <p:nvSpPr>
          <p:cNvPr id="11" name="Rectangle 10"/>
          <p:cNvSpPr/>
          <p:nvPr/>
        </p:nvSpPr>
        <p:spPr>
          <a:xfrm>
            <a:off x="6701589" y="3107608"/>
            <a:ext cx="5378116" cy="605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5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</dc:title>
  <dc:creator>Derek Ogle</dc:creator>
  <cp:lastModifiedBy>Derek Ogle</cp:lastModifiedBy>
  <cp:revision>2</cp:revision>
  <dcterms:created xsi:type="dcterms:W3CDTF">2015-01-30T14:30:50Z</dcterms:created>
  <dcterms:modified xsi:type="dcterms:W3CDTF">2015-01-30T14:37:44Z</dcterms:modified>
</cp:coreProperties>
</file>