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61" r:id="rId8"/>
    <p:sldId id="263" r:id="rId9"/>
    <p:sldId id="272" r:id="rId10"/>
    <p:sldId id="273" r:id="rId11"/>
    <p:sldId id="274" r:id="rId12"/>
    <p:sldId id="264" r:id="rId13"/>
    <p:sldId id="260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56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063875"/>
          </a:xfrm>
        </p:spPr>
        <p:txBody>
          <a:bodyPr anchor="t" anchorCtr="0">
            <a:normAutofit/>
          </a:bodyPr>
          <a:lstStyle/>
          <a:p>
            <a:r>
              <a:rPr lang="en-US" sz="3600" b="1" dirty="0" smtClean="0"/>
              <a:t>Isermann et al. (2007)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YEP Bag/Length Limits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South Dakota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thefishingsherpa.com/wordpress/wp-content/uploads/2011/01/Kensico-Reservior-Perch-String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4" y="2977978"/>
            <a:ext cx="2826608" cy="37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057" y="24411"/>
            <a:ext cx="4498009" cy="67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smtClean="0"/>
              <a:t>How does </a:t>
            </a:r>
            <a:r>
              <a:rPr lang="en-US" dirty="0" smtClean="0"/>
              <a:t>the relative proportional contribution to A impact the probability of success for minimum length limits?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804" y="2562571"/>
            <a:ext cx="4467225" cy="19335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5765180" y="2819243"/>
            <a:ext cx="3166765" cy="20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567322" y="3053938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567322" y="3300826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69704" y="3530237"/>
            <a:ext cx="4370719" cy="47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63608" y="3776611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69704" y="4011307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7141" y="4270917"/>
            <a:ext cx="4363282" cy="71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0312" y="3174733"/>
            <a:ext cx="241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928, Col 1, Par 1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0" y="4517746"/>
            <a:ext cx="10370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30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 variability </a:t>
            </a:r>
            <a:r>
              <a:rPr lang="en-US" dirty="0" smtClean="0"/>
              <a:t>in YEP populations (between populations and years) make management recommendations and evaluations difficult.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Minimum length limits may improve age- and size-structures of YEP populations (if fishing mortality and growth rates are high), but result in declines in harvest and yields.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Bag limits had no real impact on YEP population metrics.</a:t>
            </a:r>
          </a:p>
        </p:txBody>
      </p:sp>
    </p:spTree>
    <p:extLst>
      <p:ext uri="{BB962C8B-B14F-4D97-AF65-F5344CB8AC3E}">
        <p14:creationId xmlns:p14="http://schemas.microsoft.com/office/powerpoint/2010/main" val="32891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4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74023"/>
            <a:ext cx="9105900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681" y="3579857"/>
            <a:ext cx="4495800" cy="2095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877" y="2252312"/>
            <a:ext cx="8950603" cy="87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4620127"/>
            <a:ext cx="4463627" cy="864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990600"/>
            <a:ext cx="9153525" cy="4876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4139515"/>
            <a:ext cx="8958648" cy="153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/ Distinctions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PSS</a:t>
            </a:r>
          </a:p>
          <a:p>
            <a:r>
              <a:rPr lang="en-US" dirty="0" smtClean="0"/>
              <a:t>CV</a:t>
            </a:r>
          </a:p>
          <a:p>
            <a:r>
              <a:rPr lang="en-US" dirty="0" smtClean="0"/>
              <a:t>Harvest</a:t>
            </a:r>
          </a:p>
          <a:p>
            <a:r>
              <a:rPr lang="en-US" dirty="0" smtClean="0"/>
              <a:t>Yield</a:t>
            </a:r>
          </a:p>
          <a:p>
            <a:r>
              <a:rPr lang="en-US" dirty="0" smtClean="0"/>
              <a:t>Growth overfishing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–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How are most YEP fisheries managed?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two characteristics of YEP populations impact management options?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57081" y="1948099"/>
            <a:ext cx="241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919, Col 1, Par 2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636" y="1405204"/>
            <a:ext cx="4391025" cy="14859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4828476" y="1659516"/>
            <a:ext cx="4103469" cy="20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67322" y="1894212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567322" y="2141100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69704" y="2370511"/>
            <a:ext cx="303542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63608" y="2616885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69704" y="2851581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94340" y="2370511"/>
            <a:ext cx="1267522" cy="74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53367" y="4085411"/>
            <a:ext cx="22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919, Col 1, top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360804" y="5564805"/>
            <a:ext cx="1768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919, Col 2</a:t>
            </a:r>
            <a:endParaRPr lang="en-US" sz="20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51" y="3797106"/>
            <a:ext cx="4410075" cy="9810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455" y="4948317"/>
            <a:ext cx="4419600" cy="1933575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8328101" y="4047601"/>
            <a:ext cx="611280" cy="57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4758" y="4288007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74758" y="4537775"/>
            <a:ext cx="3753343" cy="64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87417" y="5195205"/>
            <a:ext cx="2848250" cy="29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571044" y="5432861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571044" y="5679749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567330" y="5919793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67330" y="6169561"/>
            <a:ext cx="2480241" cy="55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–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are the stated objectives of this study?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09477" y="3180078"/>
            <a:ext cx="241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919, Col 2, Par 1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236" y="1948099"/>
            <a:ext cx="44672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4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did the authors do in this study?</a:t>
            </a:r>
          </a:p>
          <a:p>
            <a:pPr lvl="1"/>
            <a:r>
              <a:rPr lang="en-US" dirty="0" smtClean="0"/>
              <a:t>Simulated (harvest truncation) bag limit reductions from 25 to 15, 10, and 5.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Simulated minimum length limits (9 and 10 in) compared to 7 in.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are the response variables?</a:t>
            </a:r>
            <a:endParaRPr lang="en-US" dirty="0"/>
          </a:p>
          <a:p>
            <a:pPr lvl="1"/>
            <a:r>
              <a:rPr lang="en-US" dirty="0" smtClean="0"/>
              <a:t>Examined changes (from no min length and 25 bag) in harvest, yield, PSD-P, and percent of fish age-5+</a:t>
            </a:r>
          </a:p>
        </p:txBody>
      </p:sp>
    </p:spTree>
    <p:extLst>
      <p:ext uri="{BB962C8B-B14F-4D97-AF65-F5344CB8AC3E}">
        <p14:creationId xmlns:p14="http://schemas.microsoft.com/office/powerpoint/2010/main" val="399137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9" y="119804"/>
            <a:ext cx="7886700" cy="883811"/>
          </a:xfrm>
        </p:spPr>
        <p:txBody>
          <a:bodyPr>
            <a:normAutofit/>
          </a:bodyPr>
          <a:lstStyle/>
          <a:p>
            <a:r>
              <a:rPr lang="en-US" dirty="0" smtClean="0"/>
              <a:t>Methods – “Success”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Explain, in lay terms, what these four items mean.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790232"/>
            <a:ext cx="4425640" cy="50343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Not enough interesting fish for anglers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If the interesting fish don’t change enough, then anglers won’t notice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Anglers won’t accept major harvest reductions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Managers would rather have fish in the creel than dead on the bottom of the lake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9" y="1790232"/>
            <a:ext cx="4410075" cy="4762500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187254" y="972477"/>
            <a:ext cx="8867536" cy="586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Explain, in lay terms, the following four criterion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301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623887"/>
            <a:ext cx="9058275" cy="56102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23319" y="2903838"/>
            <a:ext cx="6808573" cy="3175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4" y="15063"/>
            <a:ext cx="7661189" cy="6853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11859" y="3478428"/>
            <a:ext cx="5313406" cy="3280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Why did minimum length limits result in improved age- and size-structures but not in increased yields and harvests?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81275"/>
            <a:ext cx="4486275" cy="16954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7660888" y="2819242"/>
            <a:ext cx="1271057" cy="20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567322" y="3053938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567322" y="3300826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69704" y="3530237"/>
            <a:ext cx="4370719" cy="47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63608" y="3776611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69704" y="4011307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77141" y="4276725"/>
            <a:ext cx="3384830" cy="13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0312" y="3174733"/>
            <a:ext cx="241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928, Col 1, Par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80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338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Isermann et al. (2007)  YEP Bag/Length Limits  South Dakota</vt:lpstr>
      <vt:lpstr>Definitions / Distinctions</vt:lpstr>
      <vt:lpstr>Introduction – Background</vt:lpstr>
      <vt:lpstr>Introduction – Objectives</vt:lpstr>
      <vt:lpstr>Methods</vt:lpstr>
      <vt:lpstr>Methods – “Success” Criterion</vt:lpstr>
      <vt:lpstr>PowerPoint Presentation</vt:lpstr>
      <vt:lpstr>PowerPoint Presentation</vt:lpstr>
      <vt:lpstr>Discussion</vt:lpstr>
      <vt:lpstr>Discussion</vt:lpstr>
      <vt:lpstr>Conclusions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17</cp:revision>
  <dcterms:created xsi:type="dcterms:W3CDTF">2014-03-23T01:40:59Z</dcterms:created>
  <dcterms:modified xsi:type="dcterms:W3CDTF">2014-03-24T18:38:12Z</dcterms:modified>
</cp:coreProperties>
</file>