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7" r:id="rId3"/>
    <p:sldId id="287" r:id="rId4"/>
    <p:sldId id="285" r:id="rId5"/>
    <p:sldId id="278" r:id="rId6"/>
    <p:sldId id="286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451" y="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9A65-391F-4EB8-9242-B59EE92B5FB9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01441-15D1-49BC-B776-4326A093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1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063875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600" b="1" dirty="0" err="1" smtClean="0"/>
              <a:t>Paukert</a:t>
            </a:r>
            <a:r>
              <a:rPr lang="en-US" sz="3600" b="1" dirty="0" smtClean="0"/>
              <a:t> </a:t>
            </a:r>
            <a:r>
              <a:rPr lang="en-US" sz="3600" b="1" i="1" dirty="0" smtClean="0"/>
              <a:t>et al.</a:t>
            </a:r>
            <a:r>
              <a:rPr lang="en-US" sz="3600" b="1" dirty="0" smtClean="0"/>
              <a:t> (2002)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Bluegill Length Limit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Nebraska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82" y="0"/>
            <a:ext cx="4542417" cy="6858000"/>
          </a:xfrm>
          <a:prstGeom prst="rect">
            <a:avLst/>
          </a:prstGeom>
        </p:spPr>
      </p:pic>
      <p:pic>
        <p:nvPicPr>
          <p:cNvPr id="1028" name="Picture 4" descr="http://www.gameandfishmag.com/files/2010/09/in_0510_01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48" y="3633787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3781234"/>
            <a:ext cx="4476750" cy="2733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management “tools” were used in this study?</a:t>
            </a:r>
          </a:p>
          <a:p>
            <a:pPr marL="0" indent="0">
              <a:buNone/>
            </a:pPr>
            <a:endParaRPr lang="en-US" sz="13800" dirty="0" smtClean="0"/>
          </a:p>
          <a:p>
            <a:r>
              <a:rPr lang="en-US" dirty="0" smtClean="0"/>
              <a:t>What were the objectives of the regulation change?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607058"/>
            <a:ext cx="4457700" cy="10287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047488" y="4370832"/>
            <a:ext cx="16733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43150" y="4608576"/>
            <a:ext cx="4374642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94966" y="4846320"/>
            <a:ext cx="1390650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85616" y="5559552"/>
            <a:ext cx="2923032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49246" y="6260592"/>
            <a:ext cx="4374642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382774" y="6498336"/>
            <a:ext cx="1390650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64486" y="6047232"/>
            <a:ext cx="4374642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79726" y="5788152"/>
            <a:ext cx="4374642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1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Background – Minimum Lengths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Under what conditions should a minimum length limit be considered?</a:t>
            </a:r>
          </a:p>
          <a:p>
            <a:endParaRPr lang="en-US" dirty="0"/>
          </a:p>
          <a:p>
            <a:r>
              <a:rPr lang="en-US" dirty="0" smtClean="0"/>
              <a:t>Why is it important to consider L</a:t>
            </a:r>
            <a:r>
              <a:rPr lang="en-US" baseline="-25000" dirty="0" smtClean="0"/>
              <a:t>∞</a:t>
            </a:r>
            <a:r>
              <a:rPr lang="en-US" dirty="0" smtClean="0"/>
              <a:t> when setting a minimum length limit?</a:t>
            </a:r>
          </a:p>
        </p:txBody>
      </p:sp>
    </p:spTree>
    <p:extLst>
      <p:ext uri="{BB962C8B-B14F-4D97-AF65-F5344CB8AC3E}">
        <p14:creationId xmlns:p14="http://schemas.microsoft.com/office/powerpoint/2010/main" val="160162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Creel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did the authors learn from the creel survey?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644015"/>
            <a:ext cx="4552950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2885313"/>
            <a:ext cx="46577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6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4597" y="5541264"/>
            <a:ext cx="4671923" cy="1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57" y="408614"/>
            <a:ext cx="4495800" cy="554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9479"/>
            <a:ext cx="4457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4597" y="5541264"/>
            <a:ext cx="4671923" cy="1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361950"/>
            <a:ext cx="45148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487233"/>
            <a:ext cx="4495800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3126105"/>
            <a:ext cx="4467225" cy="971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4523041"/>
            <a:ext cx="44577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83</Words>
  <Application>Microsoft Office PowerPoint</Application>
  <PresentationFormat>On-screen Show (4:3)</PresentationFormat>
  <Paragraphs>17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Paukert et al. (2002)  Bluegill Length Limit  Nebraska</vt:lpstr>
      <vt:lpstr>Introduction</vt:lpstr>
      <vt:lpstr>Background – Minimum Lengths</vt:lpstr>
      <vt:lpstr>Results – Creel Survey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32</cp:revision>
  <dcterms:created xsi:type="dcterms:W3CDTF">2014-03-23T01:40:59Z</dcterms:created>
  <dcterms:modified xsi:type="dcterms:W3CDTF">2014-03-31T18:47:36Z</dcterms:modified>
</cp:coreProperties>
</file>