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4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817" y="9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99A65-391F-4EB8-9242-B59EE92B5FB9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01441-15D1-49BC-B776-4326A093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1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7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6C8F-DB9C-4B91-A1F1-A860256637F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2663" y="365125"/>
            <a:ext cx="4300071" cy="3970901"/>
          </a:xfrm>
        </p:spPr>
        <p:txBody>
          <a:bodyPr anchor="t" anchorCtr="0">
            <a:normAutofit fontScale="90000"/>
          </a:bodyPr>
          <a:lstStyle/>
          <a:p>
            <a:pPr algn="ctr"/>
            <a:r>
              <a:rPr lang="en-US" sz="3600" b="1" dirty="0" err="1" smtClean="0"/>
              <a:t>Christensent</a:t>
            </a:r>
            <a:r>
              <a:rPr lang="en-US" sz="3600" b="1" dirty="0" smtClean="0"/>
              <a:t> </a:t>
            </a:r>
            <a:r>
              <a:rPr lang="en-US" sz="3600" b="1" i="1" dirty="0" smtClean="0"/>
              <a:t>et al.</a:t>
            </a:r>
            <a:r>
              <a:rPr lang="en-US" sz="3600" b="1" dirty="0" smtClean="0"/>
              <a:t> </a:t>
            </a:r>
            <a:r>
              <a:rPr lang="en-US" sz="3600" b="1" dirty="0" smtClean="0"/>
              <a:t>(</a:t>
            </a:r>
            <a:r>
              <a:rPr lang="en-US" sz="3600" b="1" dirty="0" smtClean="0"/>
              <a:t>199</a:t>
            </a:r>
            <a:r>
              <a:rPr lang="en-US" sz="3600" b="1" dirty="0" smtClean="0"/>
              <a:t>6)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Coarse Woody </a:t>
            </a:r>
            <a:r>
              <a:rPr lang="en-US" sz="3600" dirty="0" smtClean="0"/>
              <a:t>Debris and Lakeshore Development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Wisconsin</a:t>
            </a:r>
            <a:endParaRPr lang="en-US" sz="3600" dirty="0"/>
          </a:p>
        </p:txBody>
      </p:sp>
      <p:sp>
        <p:nvSpPr>
          <p:cNvPr id="6" name="AutoShape 2" descr="http://ww1.prweb.com/prfiles/2011/04/12/5199104/fishing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672" y="71030"/>
            <a:ext cx="4572000" cy="674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What are take home messages?</a:t>
            </a:r>
          </a:p>
        </p:txBody>
      </p:sp>
    </p:spTree>
    <p:extLst>
      <p:ext uri="{BB962C8B-B14F-4D97-AF65-F5344CB8AC3E}">
        <p14:creationId xmlns:p14="http://schemas.microsoft.com/office/powerpoint/2010/main" val="15539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CWH --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What factors determine the density of CWH in aquatic systems?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192468" y="2069690"/>
            <a:ext cx="2396306" cy="309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045902" y="4200370"/>
            <a:ext cx="7291452" cy="741298"/>
            <a:chOff x="1203217" y="3866073"/>
            <a:chExt cx="7291452" cy="74129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3217" y="3866073"/>
              <a:ext cx="7291452" cy="74129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572738" y="4267200"/>
              <a:ext cx="2824009" cy="3401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14472" y="2403987"/>
            <a:ext cx="7706742" cy="1376846"/>
            <a:chOff x="1171787" y="2069690"/>
            <a:chExt cx="7706742" cy="1376846"/>
          </a:xfrm>
        </p:grpSpPr>
        <p:grpSp>
          <p:nvGrpSpPr>
            <p:cNvPr id="13" name="Group 12"/>
            <p:cNvGrpSpPr/>
            <p:nvPr/>
          </p:nvGrpSpPr>
          <p:grpSpPr>
            <a:xfrm>
              <a:off x="1192468" y="2069690"/>
              <a:ext cx="7686061" cy="1376846"/>
              <a:chOff x="1192468" y="2069690"/>
              <a:chExt cx="7686061" cy="137684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2468" y="2069690"/>
                <a:ext cx="7302201" cy="1376846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6880449" y="3126658"/>
                <a:ext cx="1998080" cy="3198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1171787" y="2069690"/>
              <a:ext cx="2396306" cy="309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1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/>
              <a:t>CWH --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How have humans impacted the density of CWH in aquatic systems</a:t>
            </a:r>
            <a:r>
              <a:rPr lang="en-US" dirty="0" smtClean="0"/>
              <a:t>?</a:t>
            </a: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1049439" y="1808544"/>
            <a:ext cx="6885194" cy="4297249"/>
            <a:chOff x="1039607" y="2221499"/>
            <a:chExt cx="6885194" cy="4297249"/>
          </a:xfrm>
        </p:grpSpPr>
        <p:grpSp>
          <p:nvGrpSpPr>
            <p:cNvPr id="6" name="Group 5"/>
            <p:cNvGrpSpPr/>
            <p:nvPr/>
          </p:nvGrpSpPr>
          <p:grpSpPr>
            <a:xfrm>
              <a:off x="1039607" y="2385398"/>
              <a:ext cx="6885194" cy="4064564"/>
              <a:chOff x="1491890" y="2060933"/>
              <a:chExt cx="5629275" cy="300990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01416" y="2060933"/>
                <a:ext cx="5610225" cy="828675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1890" y="2889608"/>
                <a:ext cx="5629275" cy="2181225"/>
              </a:xfrm>
              <a:prstGeom prst="rect">
                <a:avLst/>
              </a:prstGeom>
            </p:spPr>
          </p:pic>
        </p:grpSp>
        <p:sp>
          <p:nvSpPr>
            <p:cNvPr id="7" name="Rectangle 6"/>
            <p:cNvSpPr/>
            <p:nvPr/>
          </p:nvSpPr>
          <p:spPr>
            <a:xfrm>
              <a:off x="1051258" y="2221499"/>
              <a:ext cx="6861894" cy="473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46713" y="6025465"/>
              <a:ext cx="2878088" cy="493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025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What was the primary objective of this research?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31" y="2270021"/>
            <a:ext cx="7319958" cy="327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1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851535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How were the lakes chosen?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What was/were the response variable(s)?</a:t>
            </a:r>
          </a:p>
          <a:p>
            <a:pPr lvl="1"/>
            <a:r>
              <a:rPr lang="en-US" dirty="0" smtClean="0"/>
              <a:t>CWD Density (“Abundance”)</a:t>
            </a:r>
          </a:p>
          <a:p>
            <a:pPr lvl="1"/>
            <a:r>
              <a:rPr lang="en-US" dirty="0" smtClean="0"/>
              <a:t>CWD Basal Area (“Size”)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What were some of the explanatory variables?</a:t>
            </a:r>
          </a:p>
          <a:p>
            <a:pPr lvl="1"/>
            <a:r>
              <a:rPr lang="en-US" dirty="0" smtClean="0"/>
              <a:t>Cabin density, riparian tree density, riparian tree basal area</a:t>
            </a: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34230" y="1565633"/>
            <a:ext cx="7778755" cy="833438"/>
            <a:chOff x="1034230" y="1565633"/>
            <a:chExt cx="7778755" cy="8334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4230" y="1565633"/>
              <a:ext cx="7778755" cy="83343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217913" y="2010115"/>
              <a:ext cx="5595072" cy="388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613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3" y="344907"/>
            <a:ext cx="4369080" cy="3814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 – Figure 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972249"/>
            <a:ext cx="4351201" cy="3186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003" y="4159044"/>
            <a:ext cx="3200400" cy="590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201" y="4159044"/>
            <a:ext cx="3200400" cy="59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1612" y="4923810"/>
            <a:ext cx="56388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 – Figure 2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16307" y="1463776"/>
            <a:ext cx="8731321" cy="2592260"/>
            <a:chOff x="0" y="1463776"/>
            <a:chExt cx="8731321" cy="259226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2361" y="1482828"/>
              <a:ext cx="3108960" cy="255722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705" y="1473302"/>
              <a:ext cx="3108960" cy="257624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00" y="1463776"/>
              <a:ext cx="3108960" cy="259226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844777"/>
              <a:ext cx="704850" cy="2057400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7048" y="4178883"/>
            <a:ext cx="3124200" cy="1247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4166" y="5281611"/>
            <a:ext cx="6478335" cy="13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 – Figure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64" y="5063361"/>
            <a:ext cx="6999981" cy="179180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42733" y="886621"/>
            <a:ext cx="4095750" cy="3943811"/>
            <a:chOff x="439379" y="886621"/>
            <a:chExt cx="4095750" cy="39438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7154" y="4430382"/>
              <a:ext cx="2847975" cy="40005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439379" y="886621"/>
              <a:ext cx="4095750" cy="3467100"/>
              <a:chOff x="439379" y="886621"/>
              <a:chExt cx="4095750" cy="346710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9929" y="886621"/>
                <a:ext cx="3505200" cy="34671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379" y="1462241"/>
                <a:ext cx="590550" cy="1809750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4729009" y="986662"/>
            <a:ext cx="3961631" cy="3878186"/>
            <a:chOff x="4925655" y="986662"/>
            <a:chExt cx="3961631" cy="3878186"/>
          </a:xfrm>
        </p:grpSpPr>
        <p:grpSp>
          <p:nvGrpSpPr>
            <p:cNvPr id="10" name="Group 9"/>
            <p:cNvGrpSpPr/>
            <p:nvPr/>
          </p:nvGrpSpPr>
          <p:grpSpPr>
            <a:xfrm>
              <a:off x="4925655" y="986662"/>
              <a:ext cx="3961631" cy="3495675"/>
              <a:chOff x="4925655" y="986662"/>
              <a:chExt cx="3961631" cy="349567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7811" y="986662"/>
                <a:ext cx="3419475" cy="3495675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25655" y="1567686"/>
                <a:ext cx="590550" cy="2333625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8271" y="4464798"/>
              <a:ext cx="2847975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102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 – Figure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046" y="1582994"/>
            <a:ext cx="4482811" cy="259571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01007" y="819514"/>
            <a:ext cx="4146204" cy="4508649"/>
            <a:chOff x="201007" y="819514"/>
            <a:chExt cx="4146204" cy="450864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167" y="819514"/>
              <a:ext cx="4097044" cy="388030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007" y="4689988"/>
              <a:ext cx="4095750" cy="638175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629" y="5669776"/>
            <a:ext cx="7031693" cy="11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864</TotalTime>
  <Words>113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Christensent et al. (1996)  Coarse Woody Debris and Lakeshore Development  Wisconsin</vt:lpstr>
      <vt:lpstr>CWH -- Background</vt:lpstr>
      <vt:lpstr>CWH -- Background</vt:lpstr>
      <vt:lpstr>Objective</vt:lpstr>
      <vt:lpstr>Experimental Setup</vt:lpstr>
      <vt:lpstr>Results – Figure 1</vt:lpstr>
      <vt:lpstr>Results – Figure 2</vt:lpstr>
      <vt:lpstr>Results – Figure 3</vt:lpstr>
      <vt:lpstr>Results – Figure 4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Jacobson (2005)  Bluegill Bag Limit  Minnesota</dc:title>
  <dc:creator>Derek Ogle</dc:creator>
  <cp:lastModifiedBy>Derek Ogle</cp:lastModifiedBy>
  <cp:revision>51</cp:revision>
  <dcterms:created xsi:type="dcterms:W3CDTF">2014-03-23T01:40:59Z</dcterms:created>
  <dcterms:modified xsi:type="dcterms:W3CDTF">2016-04-02T23:36:06Z</dcterms:modified>
</cp:coreProperties>
</file>