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5" r:id="rId2"/>
    <p:sldId id="306" r:id="rId3"/>
    <p:sldId id="319" r:id="rId4"/>
    <p:sldId id="320" r:id="rId5"/>
    <p:sldId id="321" r:id="rId6"/>
    <p:sldId id="32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95" d="100"/>
          <a:sy n="95" d="100"/>
        </p:scale>
        <p:origin x="1543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situations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dirty="0" smtClean="0"/>
              <a:t>Consider another two situations 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trout in 1600 m of gillnet set for 2 nights</a:t>
            </a:r>
          </a:p>
          <a:p>
            <a:pPr lvl="1"/>
            <a:r>
              <a:rPr lang="en-US" dirty="0" smtClean="0"/>
              <a:t>50 brook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4713</TotalTime>
  <Words>198</Words>
  <Application>Microsoft Office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79</cp:revision>
  <dcterms:created xsi:type="dcterms:W3CDTF">2005-12-26T20:44:58Z</dcterms:created>
  <dcterms:modified xsi:type="dcterms:W3CDTF">2015-12-23T14:51:58Z</dcterms:modified>
</cp:coreProperties>
</file>