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96" r:id="rId5"/>
    <p:sldId id="308" r:id="rId6"/>
    <p:sldId id="276" r:id="rId7"/>
    <p:sldId id="310" r:id="rId8"/>
    <p:sldId id="281" r:id="rId9"/>
    <p:sldId id="306" r:id="rId10"/>
    <p:sldId id="279" r:id="rId11"/>
    <p:sldId id="280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407763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trolling.</a:t>
            </a:r>
          </a:p>
          <a:p>
            <a:pPr lvl="2"/>
            <a:endParaRPr lang="en-US" dirty="0"/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Fishers are restricted to types/sizes of gear.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5088" y="1066800"/>
            <a:ext cx="8393112" cy="3457575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</a:t>
            </a:r>
            <a:r>
              <a:rPr lang="en-US" smtClean="0"/>
              <a:t>be harvested </a:t>
            </a:r>
            <a:r>
              <a:rPr lang="en-US" dirty="0" smtClean="0"/>
              <a:t>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9245</TotalTime>
  <Words>334</Words>
  <Application>Microsoft Office PowerPoint</Application>
  <PresentationFormat>On-screen Show (4:3)</PresentationFormat>
  <Paragraphs>152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Management Regulations</vt:lpstr>
      <vt:lpstr>Manager’s Toolbox</vt:lpstr>
      <vt:lpstr>Bag / Creel Limits</vt:lpstr>
      <vt:lpstr>Length Limits</vt:lpstr>
      <vt:lpstr>Closures</vt:lpstr>
      <vt:lpstr>Gear Restrictions</vt:lpstr>
      <vt:lpstr>Gear Restrictions</vt:lpstr>
      <vt:lpstr>Quotas</vt:lpstr>
      <vt:lpstr>Quotas</vt:lpstr>
      <vt:lpstr>Stocking</vt:lpstr>
      <vt:lpstr>Habitat Manipulations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193</cp:revision>
  <dcterms:created xsi:type="dcterms:W3CDTF">2005-12-26T20:44:58Z</dcterms:created>
  <dcterms:modified xsi:type="dcterms:W3CDTF">2022-01-13T15:42:59Z</dcterms:modified>
</cp:coreProperties>
</file>