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60" r:id="rId3"/>
    <p:sldId id="282" r:id="rId4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66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87" autoAdjust="0"/>
  </p:normalViewPr>
  <p:slideViewPr>
    <p:cSldViewPr>
      <p:cViewPr varScale="1">
        <p:scale>
          <a:sx n="79" d="100"/>
          <a:sy n="79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CD72AD-F944-4B43-932C-94B8409BD0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2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DDF222-3E90-4889-96E4-710F9B0B9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2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6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2F2B7-6742-4E5B-95B2-EF43DFBA2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8BFC62-1307-44A7-9F5A-48FE8364E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C0076-4547-45AF-B037-9048E9A16C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85BB51-0796-4632-BDB9-6CE403630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20316-2868-4669-9561-305DFD94E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37F0C7-4A71-493A-A7BE-905B6F7EE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B33DC-B64E-4F65-A954-0A2C53433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2D9B3D-10FD-4262-B384-74D58E4AF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54C18-56FB-484D-A729-F5063B26EB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9590BE-5FC4-4A2B-876D-4BBCAE230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0E03B9-6C84-4E50-9F1F-7112B9978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07DB44E-80FB-4DFC-9110-442D10B110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/ Creel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Maximum number (sometimes weight) of fish that can be removed from a water.</a:t>
            </a:r>
          </a:p>
          <a:p>
            <a:pPr lvl="1"/>
            <a:r>
              <a:rPr lang="en-US" b="1" dirty="0" smtClean="0"/>
              <a:t>Daily</a:t>
            </a:r>
          </a:p>
          <a:p>
            <a:pPr lvl="2"/>
            <a:r>
              <a:rPr lang="en-US" dirty="0" smtClean="0"/>
              <a:t>maximum per day.</a:t>
            </a:r>
          </a:p>
          <a:p>
            <a:pPr lvl="1"/>
            <a:r>
              <a:rPr lang="en-US" b="1" dirty="0" smtClean="0"/>
              <a:t>Possession</a:t>
            </a:r>
          </a:p>
          <a:p>
            <a:pPr lvl="2"/>
            <a:r>
              <a:rPr lang="en-US" dirty="0" smtClean="0"/>
              <a:t>maximum in your possession.</a:t>
            </a:r>
          </a:p>
          <a:p>
            <a:pPr lvl="1"/>
            <a:r>
              <a:rPr lang="en-US" b="1" dirty="0" smtClean="0"/>
              <a:t>Season</a:t>
            </a:r>
          </a:p>
          <a:p>
            <a:pPr lvl="2"/>
            <a:r>
              <a:rPr lang="en-US" dirty="0" smtClean="0"/>
              <a:t>limited number (usually 1) per season.</a:t>
            </a:r>
          </a:p>
          <a:p>
            <a:pPr lvl="3"/>
            <a:r>
              <a:rPr lang="en-US" dirty="0" smtClean="0"/>
              <a:t>Typically referred to as a quota.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/ Creel Limits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8600" y="990600"/>
            <a:ext cx="6127687" cy="5486400"/>
            <a:chOff x="1492313" y="990600"/>
            <a:chExt cx="6127687" cy="54864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2313" y="990600"/>
              <a:ext cx="6127687" cy="548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 bwMode="auto">
            <a:xfrm>
              <a:off x="5029199" y="1676400"/>
              <a:ext cx="2512337" cy="242935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22774" y="883465"/>
            <a:ext cx="5645026" cy="5962649"/>
            <a:chOff x="1752600" y="883465"/>
            <a:chExt cx="5645026" cy="5962649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52600" y="883465"/>
              <a:ext cx="5645026" cy="5962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Rectangle 9"/>
            <p:cNvSpPr/>
            <p:nvPr/>
          </p:nvSpPr>
          <p:spPr bwMode="auto">
            <a:xfrm>
              <a:off x="2969536" y="1865014"/>
              <a:ext cx="2745463" cy="181069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693814" y="4056706"/>
              <a:ext cx="2851841" cy="207475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/ Creel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763000" cy="5410200"/>
          </a:xfrm>
        </p:spPr>
        <p:txBody>
          <a:bodyPr/>
          <a:lstStyle/>
          <a:p>
            <a:r>
              <a:rPr lang="en-US" dirty="0" smtClean="0"/>
              <a:t>Possible reasons to </a:t>
            </a:r>
            <a:r>
              <a:rPr lang="en-US" dirty="0" smtClean="0"/>
              <a:t>restrict (be conservative).</a:t>
            </a:r>
            <a:endParaRPr lang="en-US" dirty="0" smtClean="0"/>
          </a:p>
          <a:p>
            <a:pPr lvl="1"/>
            <a:r>
              <a:rPr lang="en-US" dirty="0" smtClean="0"/>
              <a:t>Reduce harvest / prevent </a:t>
            </a:r>
            <a:r>
              <a:rPr lang="en-US" dirty="0" smtClean="0"/>
              <a:t>over-exploitation.</a:t>
            </a:r>
          </a:p>
          <a:p>
            <a:pPr lvl="1"/>
            <a:r>
              <a:rPr lang="en-US" dirty="0" smtClean="0"/>
              <a:t>Equitable </a:t>
            </a:r>
            <a:r>
              <a:rPr lang="en-US" dirty="0" smtClean="0"/>
              <a:t>distribution </a:t>
            </a:r>
            <a:r>
              <a:rPr lang="en-US" dirty="0" smtClean="0"/>
              <a:t>of harvest.</a:t>
            </a:r>
          </a:p>
          <a:p>
            <a:pPr lvl="1"/>
            <a:r>
              <a:rPr lang="en-US" dirty="0" smtClean="0"/>
              <a:t>Provide the satisfaction of reaching a goal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Remind anglers of finite resource.</a:t>
            </a:r>
            <a:endParaRPr lang="en-US" dirty="0" smtClean="0"/>
          </a:p>
          <a:p>
            <a:r>
              <a:rPr lang="en-US" dirty="0" smtClean="0"/>
              <a:t>Possible reasons to liberalize</a:t>
            </a:r>
          </a:p>
          <a:p>
            <a:pPr lvl="1"/>
            <a:r>
              <a:rPr lang="en-US" dirty="0" smtClean="0"/>
              <a:t>Encourage removal (of undesirable fish).</a:t>
            </a:r>
            <a:endParaRPr lang="en-US" dirty="0" smtClean="0"/>
          </a:p>
          <a:p>
            <a:endParaRPr lang="en-US" sz="1400" dirty="0" smtClean="0"/>
          </a:p>
          <a:p>
            <a:r>
              <a:rPr lang="en-US" dirty="0" smtClean="0"/>
              <a:t>Recommend </a:t>
            </a:r>
            <a:r>
              <a:rPr lang="en-US" smtClean="0"/>
              <a:t>lower limits </a:t>
            </a:r>
            <a:r>
              <a:rPr lang="en-US" dirty="0" smtClean="0"/>
              <a:t>when …</a:t>
            </a:r>
          </a:p>
          <a:p>
            <a:pPr lvl="1"/>
            <a:r>
              <a:rPr lang="en-US" dirty="0" smtClean="0"/>
              <a:t>High rates of fishing mortality.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9327</TotalTime>
  <Words>121</Words>
  <Application>Microsoft Office PowerPoint</Application>
  <PresentationFormat>On-screen Show (4:3)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Default Design</vt:lpstr>
      <vt:lpstr>Bag / Creel Limits</vt:lpstr>
      <vt:lpstr>Bag / Creel Limits</vt:lpstr>
      <vt:lpstr>Bag / Creel Limits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191</cp:revision>
  <dcterms:created xsi:type="dcterms:W3CDTF">2005-12-26T20:44:58Z</dcterms:created>
  <dcterms:modified xsi:type="dcterms:W3CDTF">2018-03-18T15:06:34Z</dcterms:modified>
</cp:coreProperties>
</file>