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5" r:id="rId2"/>
    <p:sldId id="306" r:id="rId3"/>
    <p:sldId id="319" r:id="rId4"/>
    <p:sldId id="320" r:id="rId5"/>
    <p:sldId id="321" r:id="rId6"/>
    <p:sldId id="322" r:id="rId7"/>
    <p:sldId id="32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6" autoAdjust="0"/>
  </p:normalViewPr>
  <p:slideViewPr>
    <p:cSldViewPr>
      <p:cViewPr varScale="1">
        <p:scale>
          <a:sx n="72" d="100"/>
          <a:sy n="72" d="100"/>
        </p:scale>
        <p:origin x="1285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smtClean="0"/>
              <a:t>Consider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Lake </a:t>
            </a:r>
            <a:r>
              <a:rPr lang="en-US" dirty="0"/>
              <a:t>T</a:t>
            </a:r>
            <a:r>
              <a:rPr lang="en-US" dirty="0" smtClean="0"/>
              <a:t>rout in 1600 m of gillnet set for 2 nights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B</a:t>
            </a:r>
            <a:r>
              <a:rPr lang="en-US" dirty="0" smtClean="0"/>
              <a:t>rook Trout 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effort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 smtClean="0"/>
              <a:t>Thus, 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…</a:t>
            </a:r>
          </a:p>
          <a:p>
            <a:pPr lvl="1"/>
            <a:r>
              <a:rPr lang="en-US" dirty="0" smtClean="0"/>
              <a:t>of portion of stock vulnerable to the gear</a:t>
            </a:r>
          </a:p>
          <a:p>
            <a:pPr lvl="1"/>
            <a:r>
              <a:rPr lang="en-US" dirty="0" smtClean="0"/>
              <a:t>if q is constant (see readings)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4873</TotalTime>
  <Words>219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  <vt:lpstr>CPE Measures Relative Abundance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83</cp:revision>
  <dcterms:created xsi:type="dcterms:W3CDTF">2005-12-26T20:44:58Z</dcterms:created>
  <dcterms:modified xsi:type="dcterms:W3CDTF">2017-12-10T15:36:45Z</dcterms:modified>
</cp:coreProperties>
</file>