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78" r:id="rId4"/>
    <p:sldId id="280" r:id="rId5"/>
    <p:sldId id="276" r:id="rId6"/>
    <p:sldId id="277" r:id="rId7"/>
    <p:sldId id="282" r:id="rId8"/>
    <p:sldId id="275" r:id="rId9"/>
    <p:sldId id="279" r:id="rId10"/>
    <p:sldId id="281" r:id="rId11"/>
    <p:sldId id="268" r:id="rId12"/>
    <p:sldId id="283" r:id="rId13"/>
    <p:sldId id="28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90" autoAdjust="0"/>
  </p:normalViewPr>
  <p:slideViewPr>
    <p:cSldViewPr snapToGrid="0" showGuides="1">
      <p:cViewPr varScale="1">
        <p:scale>
          <a:sx n="76" d="100"/>
          <a:sy n="76" d="100"/>
        </p:scale>
        <p:origin x="1277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A65-391F-4EB8-9242-B59EE92B5FB9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1441-15D1-49BC-B776-4326A093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Recruitment did not differ over the years, varied widely though</a:t>
            </a:r>
          </a:p>
          <a:p>
            <a:r>
              <a:rPr lang="en-US" dirty="0" smtClean="0"/>
              <a:t>CPE</a:t>
            </a:r>
            <a:r>
              <a:rPr lang="en-US" baseline="0" dirty="0" smtClean="0"/>
              <a:t> of larger fish increased slightly in length limit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PSD-P stabilized during length</a:t>
            </a:r>
            <a:r>
              <a:rPr lang="en-US" baseline="0" dirty="0" smtClean="0"/>
              <a:t> limit years (&gt;20% in 5/6 years)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Age-</a:t>
            </a:r>
            <a:r>
              <a:rPr lang="en-US" dirty="0" err="1" smtClean="0"/>
              <a:t>strux</a:t>
            </a:r>
            <a:r>
              <a:rPr lang="en-US" dirty="0" smtClean="0"/>
              <a:t> increased during length limit years, but then increased dramatically following</a:t>
            </a:r>
            <a:r>
              <a:rPr lang="en-US" baseline="0" dirty="0" smtClean="0"/>
              <a:t> rescinding the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Exceptionally fast growing, growth did</a:t>
            </a:r>
            <a:r>
              <a:rPr lang="en-US" baseline="0" dirty="0" smtClean="0"/>
              <a:t> not change appreciably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Effort declined</a:t>
            </a:r>
          </a:p>
          <a:p>
            <a:r>
              <a:rPr lang="en-US" dirty="0" smtClean="0"/>
              <a:t>Catch similar, but harvest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 rate increased, Harvest rate</a:t>
            </a:r>
            <a:r>
              <a:rPr lang="en-US" baseline="0" dirty="0" smtClean="0"/>
              <a:t> declined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Yield dropped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1441-15D1-49BC-B776-4326A0934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600" b="1" dirty="0" err="1" smtClean="0"/>
              <a:t>Boxrucker</a:t>
            </a:r>
            <a:r>
              <a:rPr lang="en-US" sz="3600" b="1" dirty="0" smtClean="0"/>
              <a:t> (2002)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Crappie Length Limit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Oklahoma</a:t>
            </a:r>
            <a:endParaRPr lang="en-US" sz="3600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encrypted-tbn3.gstatic.com/images?q=tbn:ANd9GcSD5w-vj_93t6HMpn2EBEZWLaLBiLSafuZXgIZg5a-MLGMU-kL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" y="3671031"/>
            <a:ext cx="4322317" cy="25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6" y="10959"/>
            <a:ext cx="4513399" cy="6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411225"/>
            <a:ext cx="6400800" cy="47836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Fishery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Post-regulation</a:t>
            </a:r>
          </a:p>
          <a:p>
            <a:pPr lvl="1"/>
            <a:r>
              <a:rPr lang="en-US" dirty="0" smtClean="0"/>
              <a:t>Effort decreased</a:t>
            </a:r>
          </a:p>
          <a:p>
            <a:pPr lvl="1"/>
            <a:r>
              <a:rPr lang="en-US" dirty="0" smtClean="0"/>
              <a:t>Catch rate somewhat increased</a:t>
            </a:r>
          </a:p>
          <a:p>
            <a:pPr lvl="1"/>
            <a:r>
              <a:rPr lang="en-US" dirty="0" smtClean="0"/>
              <a:t>Harvest rates and yields decreased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What ultimately happened to the regulation?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106337"/>
            <a:ext cx="9034271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Should the </a:t>
            </a:r>
            <a:r>
              <a:rPr lang="en-US" dirty="0" err="1" smtClean="0"/>
              <a:t>Reg</a:t>
            </a:r>
            <a:r>
              <a:rPr lang="en-US" dirty="0" smtClean="0"/>
              <a:t> have worked?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7838" y="1331037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82846" y="4843300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978979"/>
            <a:ext cx="91535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characteristics of crappie populations or fisheries make them difficult to manage?</a:t>
            </a:r>
          </a:p>
          <a:p>
            <a:pPr lvl="1"/>
            <a:r>
              <a:rPr lang="en-US" dirty="0" smtClean="0"/>
              <a:t>High rates of natural mortality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Highly variable recruitment</a:t>
            </a:r>
          </a:p>
          <a:p>
            <a:pPr marL="457200" lvl="1" indent="0">
              <a:buNone/>
            </a:pPr>
            <a:endParaRPr lang="en-US" sz="6600" dirty="0" smtClean="0"/>
          </a:p>
          <a:p>
            <a:pPr lvl="1"/>
            <a:r>
              <a:rPr lang="en-US" dirty="0" smtClean="0"/>
              <a:t>Consumptive focus of the fishery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94" y="2243899"/>
            <a:ext cx="4486275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57" y="3546729"/>
            <a:ext cx="44767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632" y="4968240"/>
            <a:ext cx="4572000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776" y="2514600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1345, col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2872" y="3810000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1346, col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8968" y="5480304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1347, col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4726012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Even if biological objectives are met, the regulation is not useful if angler expectations are not met.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424112"/>
            <a:ext cx="4800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What management “tools” were used in this study?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requested the bag limit reduction?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were the objectives of the regulation change?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67837"/>
            <a:ext cx="44862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3193389"/>
            <a:ext cx="445770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5114470"/>
            <a:ext cx="4476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97" y="123020"/>
            <a:ext cx="4671923" cy="6611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74597" y="5541264"/>
            <a:ext cx="4671923" cy="119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75" y="1379777"/>
            <a:ext cx="6400800" cy="4597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3014" y="1379777"/>
            <a:ext cx="1456062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4" y="1328491"/>
            <a:ext cx="6400800" cy="50144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4726" y="1379777"/>
            <a:ext cx="1456062" cy="3365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7126" y="4626864"/>
            <a:ext cx="1456062" cy="32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66" y="1295938"/>
            <a:ext cx="6400800" cy="51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106337"/>
            <a:ext cx="8893833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 – </a:t>
            </a:r>
            <a:r>
              <a:rPr lang="en-US" dirty="0"/>
              <a:t>Crappie Population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193552"/>
          </a:xfrm>
        </p:spPr>
        <p:txBody>
          <a:bodyPr/>
          <a:lstStyle/>
          <a:p>
            <a:r>
              <a:rPr lang="en-US" dirty="0" smtClean="0"/>
              <a:t>Pre-regulation</a:t>
            </a:r>
          </a:p>
          <a:p>
            <a:pPr lvl="1"/>
            <a:r>
              <a:rPr lang="en-US" dirty="0" smtClean="0"/>
              <a:t>Fast-growing, short-lived crappies</a:t>
            </a:r>
          </a:p>
          <a:p>
            <a:pPr lvl="1"/>
            <a:r>
              <a:rPr lang="en-US" dirty="0" smtClean="0"/>
              <a:t>Size-structure highly variable</a:t>
            </a:r>
          </a:p>
          <a:p>
            <a:pPr lvl="1"/>
            <a:r>
              <a:rPr lang="en-US" dirty="0" smtClean="0"/>
              <a:t>Age-structure young (older fish harvested)</a:t>
            </a:r>
          </a:p>
          <a:p>
            <a:pPr lvl="1"/>
            <a:r>
              <a:rPr lang="en-US" dirty="0" smtClean="0"/>
              <a:t>Natural mortality 45%</a:t>
            </a:r>
          </a:p>
          <a:p>
            <a:pPr lvl="1"/>
            <a:r>
              <a:rPr lang="en-US" dirty="0" smtClean="0"/>
              <a:t>Exploitation 40%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regulation</a:t>
            </a:r>
          </a:p>
          <a:p>
            <a:pPr lvl="1"/>
            <a:r>
              <a:rPr lang="en-US" dirty="0" smtClean="0"/>
              <a:t>Size-structure somewhat improved, but stabilized</a:t>
            </a:r>
          </a:p>
          <a:p>
            <a:pPr lvl="1"/>
            <a:r>
              <a:rPr lang="en-US" dirty="0" smtClean="0"/>
              <a:t>Age-structure older</a:t>
            </a:r>
          </a:p>
          <a:p>
            <a:pPr lvl="1"/>
            <a:r>
              <a:rPr lang="en-US" dirty="0" smtClean="0"/>
              <a:t>Quality and preferred abundance increased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" y="1333228"/>
            <a:ext cx="9039225" cy="5019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18382" y="1407209"/>
            <a:ext cx="1469970" cy="416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70782" y="5568696"/>
            <a:ext cx="951810" cy="225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2" y="1395045"/>
            <a:ext cx="6400800" cy="48771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8694" y="1395045"/>
            <a:ext cx="1712718" cy="351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3702" y="4907308"/>
            <a:ext cx="796362" cy="37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263</Words>
  <Application>Microsoft Office PowerPoint</Application>
  <PresentationFormat>On-screen Show (4:3)</PresentationFormat>
  <Paragraphs>67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Boxrucker (2002)  Crappie Length Limit  Oklahoma</vt:lpstr>
      <vt:lpstr>Introduction</vt:lpstr>
      <vt:lpstr>Results</vt:lpstr>
      <vt:lpstr>Results</vt:lpstr>
      <vt:lpstr>Results</vt:lpstr>
      <vt:lpstr>Results</vt:lpstr>
      <vt:lpstr>Results – Crappie Population Summary</vt:lpstr>
      <vt:lpstr>Results</vt:lpstr>
      <vt:lpstr>Results</vt:lpstr>
      <vt:lpstr>Results</vt:lpstr>
      <vt:lpstr>Results – Crappie Fishery</vt:lpstr>
      <vt:lpstr>Results – Should the Reg have worked?</vt:lpstr>
      <vt:lpstr>Discussion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27</cp:revision>
  <dcterms:created xsi:type="dcterms:W3CDTF">2014-03-23T01:40:59Z</dcterms:created>
  <dcterms:modified xsi:type="dcterms:W3CDTF">2016-03-13T20:59:03Z</dcterms:modified>
</cp:coreProperties>
</file>