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87" r:id="rId4"/>
    <p:sldId id="285" r:id="rId5"/>
    <p:sldId id="278" r:id="rId6"/>
    <p:sldId id="286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12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Paukert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Bluegill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Nebraska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82" y="0"/>
            <a:ext cx="4542417" cy="6858000"/>
          </a:xfrm>
          <a:prstGeom prst="rect">
            <a:avLst/>
          </a:prstGeom>
        </p:spPr>
      </p:pic>
      <p:pic>
        <p:nvPicPr>
          <p:cNvPr id="1028" name="Picture 4" descr="http://www.gameandfishmag.com/files/2010/09/in_0510_0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8" y="363378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781234"/>
            <a:ext cx="4476750" cy="273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pPr marL="0" indent="0">
              <a:buNone/>
            </a:pPr>
            <a:endParaRPr lang="en-US" sz="13800" dirty="0" smtClean="0"/>
          </a:p>
          <a:p>
            <a:r>
              <a:rPr lang="en-US" dirty="0" smtClean="0"/>
              <a:t>What were the objectives of the regulation change?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07058"/>
            <a:ext cx="44577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47488" y="4370832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3150" y="4608576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94966" y="4846320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5616" y="5559552"/>
            <a:ext cx="292303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9246" y="626059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82774" y="6498336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4486" y="604723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9726" y="578815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Minimum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Under what conditions should a minimum length limit be considered?</a:t>
            </a:r>
          </a:p>
          <a:p>
            <a:endParaRPr lang="en-US" dirty="0"/>
          </a:p>
          <a:p>
            <a:r>
              <a:rPr lang="en-US" dirty="0" smtClean="0"/>
              <a:t>Why is it important to consider L</a:t>
            </a:r>
            <a:r>
              <a:rPr lang="en-US" baseline="-25000" dirty="0" smtClean="0"/>
              <a:t>∞</a:t>
            </a:r>
            <a:r>
              <a:rPr lang="en-US" dirty="0" smtClean="0"/>
              <a:t> when setting a minimum length limit?</a:t>
            </a:r>
          </a:p>
        </p:txBody>
      </p:sp>
    </p:spTree>
    <p:extLst>
      <p:ext uri="{BB962C8B-B14F-4D97-AF65-F5344CB8AC3E}">
        <p14:creationId xmlns:p14="http://schemas.microsoft.com/office/powerpoint/2010/main" val="1601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Creel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learn from the creel survey?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44015"/>
            <a:ext cx="45529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885313"/>
            <a:ext cx="4657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57" y="408614"/>
            <a:ext cx="4495800" cy="554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9479"/>
            <a:ext cx="4457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361950"/>
            <a:ext cx="45148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87233"/>
            <a:ext cx="449580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3126105"/>
            <a:ext cx="446722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4523041"/>
            <a:ext cx="4457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83</Words>
  <Application>Microsoft Office PowerPoint</Application>
  <PresentationFormat>On-screen Show (4:3)</PresentationFormat>
  <Paragraphs>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Paukert et al. (2002)  Bluegill Length Limit  Nebraska</vt:lpstr>
      <vt:lpstr>Introduction</vt:lpstr>
      <vt:lpstr>Background – Minimum Lengths</vt:lpstr>
      <vt:lpstr>Results – Creel Survey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32</cp:revision>
  <dcterms:created xsi:type="dcterms:W3CDTF">2014-03-23T01:40:59Z</dcterms:created>
  <dcterms:modified xsi:type="dcterms:W3CDTF">2016-03-13T20:51:24Z</dcterms:modified>
</cp:coreProperties>
</file>