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6" r:id="rId3"/>
    <p:sldId id="264" r:id="rId4"/>
    <p:sldId id="288" r:id="rId5"/>
    <p:sldId id="287" r:id="rId6"/>
    <p:sldId id="289" r:id="rId7"/>
    <p:sldId id="268" r:id="rId8"/>
    <p:sldId id="286" r:id="rId9"/>
    <p:sldId id="298" r:id="rId1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87" autoAdjust="0"/>
  </p:normalViewPr>
  <p:slideViewPr>
    <p:cSldViewPr>
      <p:cViewPr varScale="1">
        <p:scale>
          <a:sx n="72" d="100"/>
          <a:sy n="72" d="100"/>
        </p:scale>
        <p:origin x="1358" y="4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N7kz6oZZn4?t=31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DFYDYwK9RPc&amp;feature=share&amp;list=PLDD326D97517E327F" TargetMode="External"/><Relationship Id="rId4" Type="http://schemas.openxmlformats.org/officeDocument/2006/relationships/hyperlink" Target="http://youtu.be/_CuzAQPazs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Lower mortality </a:t>
            </a:r>
            <a:r>
              <a:rPr lang="en-US" dirty="0" smtClean="0"/>
              <a:t>(fishing </a:t>
            </a:r>
            <a:r>
              <a:rPr lang="en-US" dirty="0"/>
              <a:t>and total) in highly vulnerable populations.</a:t>
            </a:r>
          </a:p>
          <a:p>
            <a:pPr lvl="2"/>
            <a:r>
              <a:rPr lang="en-US" dirty="0"/>
              <a:t>Prevent overexploitation.</a:t>
            </a:r>
          </a:p>
          <a:p>
            <a:pPr lvl="1"/>
            <a:r>
              <a:rPr lang="en-US" dirty="0" smtClean="0"/>
              <a:t>Protect reproductive potential of population.</a:t>
            </a:r>
          </a:p>
          <a:p>
            <a:pPr lvl="2"/>
            <a:r>
              <a:rPr lang="en-US" dirty="0" smtClean="0"/>
              <a:t>Allow at least one spawning.</a:t>
            </a:r>
          </a:p>
          <a:p>
            <a:pPr lvl="1"/>
            <a:r>
              <a:rPr lang="en-US" dirty="0" smtClean="0"/>
              <a:t>Increase catch (but not necessarily harvest) rates.</a:t>
            </a:r>
          </a:p>
          <a:p>
            <a:pPr lvl="1"/>
            <a:r>
              <a:rPr lang="en-US" dirty="0" smtClean="0"/>
              <a:t>Increase abundance of quality fishes.</a:t>
            </a:r>
          </a:p>
          <a:p>
            <a:pPr lvl="1"/>
            <a:r>
              <a:rPr lang="en-US" dirty="0" smtClean="0"/>
              <a:t>Promote predation on prey fishes.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3241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</a:t>
            </a:r>
            <a:r>
              <a:rPr lang="en-US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rates of recruitment.</a:t>
            </a:r>
          </a:p>
          <a:p>
            <a:pPr lvl="1"/>
            <a:r>
              <a:rPr lang="en-US" dirty="0" smtClean="0"/>
              <a:t>Low rates of natural mortality.</a:t>
            </a:r>
          </a:p>
          <a:p>
            <a:pPr lvl="1"/>
            <a:r>
              <a:rPr lang="en-US" dirty="0" smtClean="0"/>
              <a:t>High fishing mortality.</a:t>
            </a:r>
          </a:p>
          <a:p>
            <a:pPr lvl="1"/>
            <a:r>
              <a:rPr lang="en-US" dirty="0" smtClean="0"/>
              <a:t>“Good” growth rates.</a:t>
            </a:r>
          </a:p>
          <a:p>
            <a:pPr lvl="1"/>
            <a:r>
              <a:rPr lang="en-US" dirty="0" smtClean="0"/>
              <a:t>“Late” maturing populations.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6639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3581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Increase abundance of protected-size fish.</a:t>
            </a:r>
          </a:p>
          <a:p>
            <a:pPr lvl="1"/>
            <a:r>
              <a:rPr lang="en-US" dirty="0" smtClean="0"/>
              <a:t>Increase abundance of trophy fish.</a:t>
            </a:r>
          </a:p>
          <a:p>
            <a:pPr lvl="1"/>
            <a:r>
              <a:rPr lang="en-US" dirty="0" smtClean="0"/>
              <a:t>Promote growth of smaller-size fish.</a:t>
            </a:r>
          </a:p>
          <a:p>
            <a:pPr lvl="1"/>
            <a:r>
              <a:rPr lang="en-US" dirty="0" smtClean="0"/>
              <a:t>Increase catch rates.</a:t>
            </a:r>
          </a:p>
          <a:p>
            <a:pPr lvl="1"/>
            <a:r>
              <a:rPr lang="en-US" dirty="0" smtClean="0"/>
              <a:t>Promote predation on prey fishes.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91914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</a:t>
            </a:r>
            <a:r>
              <a:rPr lang="en-US" dirty="0" smtClean="0">
                <a:hlinkClick r:id="rId3"/>
              </a:rPr>
              <a:t>heck this out!</a:t>
            </a:r>
            <a:r>
              <a:rPr lang="en-US" dirty="0" smtClean="0"/>
              <a:t> </a:t>
            </a:r>
            <a:r>
              <a:rPr lang="en-US" sz="1400" dirty="0"/>
              <a:t>(0:31-2:18)</a:t>
            </a:r>
          </a:p>
          <a:p>
            <a:r>
              <a:rPr lang="en-US" dirty="0" smtClean="0">
                <a:hlinkClick r:id="rId4"/>
              </a:rPr>
              <a:t>But </a:t>
            </a:r>
            <a:r>
              <a:rPr lang="en-US" dirty="0" smtClean="0">
                <a:hlinkClick r:id="rId4"/>
              </a:rPr>
              <a:t>also see this!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 smtClean="0"/>
              <a:t>0:00-0:50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r>
              <a:rPr lang="en-US" dirty="0">
                <a:hlinkClick r:id="rId5"/>
              </a:rPr>
              <a:t>A</a:t>
            </a:r>
            <a:r>
              <a:rPr lang="en-US" dirty="0" smtClean="0">
                <a:hlinkClick r:id="rId5"/>
              </a:rPr>
              <a:t>nd note this!</a:t>
            </a:r>
            <a:r>
              <a:rPr lang="en-US" sz="1400" dirty="0" smtClean="0"/>
              <a:t> </a:t>
            </a:r>
            <a:r>
              <a:rPr lang="en-US" sz="1400" dirty="0"/>
              <a:t>(0:45-3:30)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1016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2" descr="S:\Hansen Overheads\REGS\11fig_06.jpg"/>
          <p:cNvPicPr>
            <a:picLocks noChangeAspect="1" noChangeArrowheads="1"/>
          </p:cNvPicPr>
          <p:nvPr/>
        </p:nvPicPr>
        <p:blipFill>
          <a:blip r:embed="rId2"/>
          <a:srcRect l="6845" t="3952" r="6845" b="9882"/>
          <a:stretch>
            <a:fillRect/>
          </a:stretch>
        </p:blipFill>
        <p:spPr bwMode="auto">
          <a:xfrm>
            <a:off x="838200" y="1211397"/>
            <a:ext cx="7720013" cy="5341803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274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smtClean="0"/>
              <a:t>Length Limits – Protected Slot</a:t>
            </a:r>
            <a:endParaRPr lang="en-US" b="0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73748" y="1667774"/>
            <a:ext cx="126952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270" y="1676400"/>
            <a:ext cx="286253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191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small fish for recruitment.</a:t>
            </a:r>
          </a:p>
          <a:p>
            <a:pPr lvl="1"/>
            <a:r>
              <a:rPr lang="en-US" dirty="0" smtClean="0"/>
              <a:t>Protect large fish for spawning and attainment of trophy size.</a:t>
            </a:r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recruitment.</a:t>
            </a:r>
          </a:p>
          <a:p>
            <a:pPr lvl="1"/>
            <a:r>
              <a:rPr lang="en-US" dirty="0" smtClean="0"/>
              <a:t>Good growth.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</a:t>
            </a:r>
            <a:r>
              <a:rPr lang="en-US" dirty="0" smtClean="0"/>
              <a:t>Harvest </a:t>
            </a:r>
            <a:r>
              <a:rPr lang="en-US" dirty="0"/>
              <a:t>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52499"/>
              </p:ext>
            </p:extLst>
          </p:nvPr>
        </p:nvGraphicFramePr>
        <p:xfrm>
          <a:off x="533419" y="1076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31242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relatively few sexually mature adults.</a:t>
            </a:r>
          </a:p>
          <a:p>
            <a:pPr lvl="1"/>
            <a:r>
              <a:rPr lang="en-US" dirty="0" smtClean="0"/>
              <a:t>Protect important large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numbers of small fish (and potentially increase growth rates).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670350"/>
              </p:ext>
            </p:extLst>
          </p:nvPr>
        </p:nvGraphicFramePr>
        <p:xfrm>
          <a:off x="3810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9258</TotalTime>
  <Words>487</Words>
  <Application>Microsoft Office PowerPoint</Application>
  <PresentationFormat>On-screen Show (4:3)</PresentationFormat>
  <Paragraphs>246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Management Regulations</vt:lpstr>
      <vt:lpstr>Length Limits</vt:lpstr>
      <vt:lpstr>Length Limits – Minimum</vt:lpstr>
      <vt:lpstr>Length Limits – Minimum</vt:lpstr>
      <vt:lpstr>Length Limits – Protected Slot</vt:lpstr>
      <vt:lpstr>Length Limits – Protected Slot</vt:lpstr>
      <vt:lpstr>PowerPoint Presentation</vt:lpstr>
      <vt:lpstr>Length Limits – Harvest Slot</vt:lpstr>
      <vt:lpstr>Length Limits – Maximum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191</cp:revision>
  <dcterms:created xsi:type="dcterms:W3CDTF">2005-12-26T20:44:58Z</dcterms:created>
  <dcterms:modified xsi:type="dcterms:W3CDTF">2016-03-20T22:16:21Z</dcterms:modified>
</cp:coreProperties>
</file>