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333" r:id="rId3"/>
    <p:sldId id="334" r:id="rId4"/>
    <p:sldId id="335" r:id="rId5"/>
    <p:sldId id="336" r:id="rId6"/>
    <p:sldId id="330" r:id="rId7"/>
    <p:sldId id="325" r:id="rId8"/>
    <p:sldId id="326" r:id="rId9"/>
    <p:sldId id="329" r:id="rId10"/>
    <p:sldId id="332" r:id="rId11"/>
    <p:sldId id="331" r:id="rId12"/>
    <p:sldId id="314" r:id="rId13"/>
    <p:sldId id="317" r:id="rId14"/>
    <p:sldId id="318" r:id="rId15"/>
    <p:sldId id="319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61" d="100"/>
          <a:sy n="61" d="100"/>
        </p:scale>
        <p:origin x="14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that slope is 0.0055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3017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3017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6916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7829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6916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5146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7996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2057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10836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3716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2209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0" dirty="0"/>
              <a:t>M = instantaneous natural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0" dirty="0" smtClean="0"/>
              <a:t>F = instantaneous fishing mortality.</a:t>
            </a:r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Controlling F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What happens to Z if F is decreased (i.e., more restrictive harvest regulation)?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This trade-off of mortalities is called </a:t>
            </a:r>
            <a:r>
              <a:rPr lang="en-US" i="1" dirty="0" smtClean="0"/>
              <a:t>compensatory mortality</a:t>
            </a:r>
            <a:r>
              <a:rPr lang="en-US" b="0" dirty="0" smtClean="0"/>
              <a:t>.</a:t>
            </a:r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What happens to Z if F is increased (i.e., less restrictive harvest regulation)?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What also happens to growth, fecundity, etc.?</a:t>
            </a:r>
          </a:p>
        </p:txBody>
      </p:sp>
    </p:spTree>
    <p:extLst>
      <p:ext uri="{BB962C8B-B14F-4D97-AF65-F5344CB8AC3E}">
        <p14:creationId xmlns:p14="http://schemas.microsoft.com/office/powerpoint/2010/main" val="27018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12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13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14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15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Instantaneous components are additive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i.e., Z = F+M</a:t>
            </a:r>
          </a:p>
          <a:p>
            <a:pPr marL="1371600" lvl="2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Does this make sense?</a:t>
            </a:r>
          </a:p>
          <a:p>
            <a:pPr marL="1371600" lvl="2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Primary reason for working with instantaneous rates.</a:t>
            </a:r>
          </a:p>
          <a:p>
            <a:pPr lvl="2" algn="l">
              <a:lnSpc>
                <a:spcPct val="90000"/>
              </a:lnSpc>
            </a:pPr>
            <a:endParaRPr lang="en-US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Annual components are not additive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i.e., A = m + n – </a:t>
            </a:r>
            <a:r>
              <a:rPr lang="en-US" b="0" dirty="0" err="1" smtClean="0"/>
              <a:t>mn</a:t>
            </a:r>
            <a:endParaRPr lang="en-US" b="0" dirty="0" smtClean="0"/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Where n =1-e</a:t>
            </a:r>
            <a:r>
              <a:rPr lang="en-US" b="0" baseline="30000" dirty="0" smtClean="0"/>
              <a:t>-M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/>
              <a:t> </a:t>
            </a:r>
            <a:r>
              <a:rPr lang="en-US" b="0" dirty="0" smtClean="0"/>
              <a:t>           m=1-e</a:t>
            </a:r>
            <a:r>
              <a:rPr lang="en-US" b="0" baseline="30000" dirty="0" smtClean="0"/>
              <a:t>-F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However, in a type-1 fishery </a:t>
            </a:r>
            <a:r>
              <a:rPr lang="en-US" b="0" dirty="0" err="1" smtClean="0"/>
              <a:t>mn</a:t>
            </a:r>
            <a:r>
              <a:rPr lang="en-US" b="0" dirty="0" smtClean="0"/>
              <a:t>=0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62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Independent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397"/>
            <a:ext cx="4346575" cy="5187403"/>
          </a:xfrm>
        </p:spPr>
        <p:txBody>
          <a:bodyPr/>
          <a:lstStyle/>
          <a:p>
            <a:r>
              <a:rPr lang="en-US" dirty="0" smtClean="0"/>
              <a:t>Draw this.</a:t>
            </a:r>
          </a:p>
          <a:p>
            <a:r>
              <a:rPr lang="en-US" dirty="0" smtClean="0"/>
              <a:t>Write equation.</a:t>
            </a:r>
          </a:p>
          <a:p>
            <a:r>
              <a:rPr lang="en-US" dirty="0" smtClean="0"/>
              <a:t>Compute natural mortality rate if N=90.</a:t>
            </a:r>
          </a:p>
          <a:p>
            <a:r>
              <a:rPr lang="en-US" dirty="0" smtClean="0"/>
              <a:t>Compute number of deaths.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75" y="1219200"/>
            <a:ext cx="4797425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</a:t>
            </a:r>
            <a:r>
              <a:rPr lang="en-US" dirty="0"/>
              <a:t>D</a:t>
            </a:r>
            <a:r>
              <a:rPr lang="en-US" dirty="0" smtClean="0"/>
              <a:t>ependent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397"/>
            <a:ext cx="4346575" cy="5187403"/>
          </a:xfrm>
        </p:spPr>
        <p:txBody>
          <a:bodyPr/>
          <a:lstStyle/>
          <a:p>
            <a:r>
              <a:rPr lang="en-US" dirty="0" smtClean="0"/>
              <a:t>Draw this.</a:t>
            </a:r>
          </a:p>
          <a:p>
            <a:r>
              <a:rPr lang="en-US" dirty="0" smtClean="0"/>
              <a:t>Write equation.</a:t>
            </a:r>
          </a:p>
          <a:p>
            <a:r>
              <a:rPr lang="en-US" dirty="0" smtClean="0"/>
              <a:t>Compute natural mortality rate if </a:t>
            </a:r>
            <a:r>
              <a:rPr lang="en-US" dirty="0"/>
              <a:t>N=90.</a:t>
            </a:r>
          </a:p>
          <a:p>
            <a:r>
              <a:rPr lang="en-US" dirty="0"/>
              <a:t>Compute number of deaths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75" y="1219200"/>
            <a:ext cx="4797425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Assume m=0.33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Compute actual harvest.</a:t>
            </a:r>
          </a:p>
          <a:p>
            <a:endParaRPr lang="en-US" dirty="0" smtClean="0"/>
          </a:p>
          <a:p>
            <a:r>
              <a:rPr lang="en-US" dirty="0" smtClean="0"/>
              <a:t>For density-independent and -dependent …</a:t>
            </a:r>
          </a:p>
          <a:p>
            <a:pPr lvl="1"/>
            <a:r>
              <a:rPr lang="en-US" dirty="0" smtClean="0"/>
              <a:t>Compute natural mortality rate.</a:t>
            </a:r>
          </a:p>
          <a:p>
            <a:pPr lvl="1"/>
            <a:r>
              <a:rPr lang="en-US" dirty="0" smtClean="0"/>
              <a:t>Compute “natural” deaths.</a:t>
            </a:r>
          </a:p>
          <a:p>
            <a:pPr lvl="1"/>
            <a:r>
              <a:rPr lang="en-US" dirty="0" smtClean="0"/>
              <a:t>Compute “total” deaths.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Components are additive – i.e., Z = F+M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As a manager, which of these do you want to know?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Very difficult to estimate precisely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68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3372"/>
            <a:ext cx="8719633" cy="1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See page 217 in IFAR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8092</TotalTime>
  <Words>537</Words>
  <Application>Microsoft Office PowerPoint</Application>
  <PresentationFormat>On-screen Show (4:3)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Components of Z</vt:lpstr>
      <vt:lpstr>Components of Z</vt:lpstr>
      <vt:lpstr>Density Independent Situation</vt:lpstr>
      <vt:lpstr>Density Dependent Situation</vt:lpstr>
      <vt:lpstr>Now, Assume m=0.33</vt:lpstr>
      <vt:lpstr>Components of Z</vt:lpstr>
      <vt:lpstr>Estimating M</vt:lpstr>
      <vt:lpstr>Estimating M</vt:lpstr>
      <vt:lpstr>Estimating M</vt:lpstr>
      <vt:lpstr>Controlling F</vt:lpstr>
      <vt:lpstr>PowerPoint Presentation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184</cp:revision>
  <dcterms:created xsi:type="dcterms:W3CDTF">2005-12-26T20:44:58Z</dcterms:created>
  <dcterms:modified xsi:type="dcterms:W3CDTF">2016-02-22T19:58:16Z</dcterms:modified>
</cp:coreProperties>
</file>