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0" r:id="rId3"/>
    <p:sldId id="277" r:id="rId4"/>
    <p:sldId id="280" r:id="rId5"/>
    <p:sldId id="271" r:id="rId6"/>
    <p:sldId id="258" r:id="rId7"/>
    <p:sldId id="279" r:id="rId8"/>
    <p:sldId id="278" r:id="rId9"/>
    <p:sldId id="290" r:id="rId10"/>
    <p:sldId id="289" r:id="rId11"/>
    <p:sldId id="272" r:id="rId12"/>
    <p:sldId id="284" r:id="rId13"/>
    <p:sldId id="282" r:id="rId14"/>
    <p:sldId id="285" r:id="rId15"/>
    <p:sldId id="286" r:id="rId16"/>
    <p:sldId id="283" r:id="rId17"/>
    <p:sldId id="287" r:id="rId18"/>
    <p:sldId id="288" r:id="rId19"/>
    <p:sldId id="293" r:id="rId20"/>
    <p:sldId id="273" r:id="rId21"/>
    <p:sldId id="274" r:id="rId22"/>
    <p:sldId id="281" r:id="rId23"/>
    <p:sldId id="291" r:id="rId24"/>
    <p:sldId id="292" r:id="rId25"/>
    <p:sldId id="265" r:id="rId26"/>
    <p:sldId id="294" r:id="rId27"/>
    <p:sldId id="295" r:id="rId28"/>
    <p:sldId id="296" r:id="rId29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0000"/>
    <a:srgbClr val="0000FF"/>
    <a:srgbClr val="CC0000"/>
    <a:srgbClr val="008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13" autoAdjust="0"/>
  </p:normalViewPr>
  <p:slideViewPr>
    <p:cSldViewPr>
      <p:cViewPr varScale="1">
        <p:scale>
          <a:sx n="96" d="100"/>
          <a:sy n="96" d="100"/>
        </p:scale>
        <p:origin x="761" y="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BCD72AD-F944-4B43-932C-94B8409BD0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52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FADDF222-3E90-4889-96E4-710F9B0B98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31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 &lt;- 0:1000</a:t>
            </a:r>
          </a:p>
          <a:p>
            <a:r>
              <a:rPr lang="en-US" dirty="0" err="1" smtClean="0"/>
              <a:t>R.di</a:t>
            </a:r>
            <a:r>
              <a:rPr lang="en-US" dirty="0" smtClean="0"/>
              <a:t> &lt;- 2*S</a:t>
            </a:r>
          </a:p>
          <a:p>
            <a:r>
              <a:rPr lang="en-US" dirty="0" smtClean="0"/>
              <a:t>R.bh1 &lt;- bh1(</a:t>
            </a:r>
            <a:r>
              <a:rPr lang="en-US" dirty="0" err="1" smtClean="0"/>
              <a:t>S,a</a:t>
            </a:r>
            <a:r>
              <a:rPr lang="en-US" dirty="0" smtClean="0"/>
              <a:t>=2,b=0.005)</a:t>
            </a:r>
          </a:p>
          <a:p>
            <a:r>
              <a:rPr lang="en-US" dirty="0" smtClean="0"/>
              <a:t>R.r1 &lt;- r1(</a:t>
            </a:r>
            <a:r>
              <a:rPr lang="en-US" dirty="0" err="1" smtClean="0"/>
              <a:t>S,a</a:t>
            </a:r>
            <a:r>
              <a:rPr lang="en-US" dirty="0" smtClean="0"/>
              <a:t>=2,b=0.004)</a:t>
            </a:r>
          </a:p>
          <a:p>
            <a:endParaRPr lang="en-US" dirty="0" smtClean="0"/>
          </a:p>
          <a:p>
            <a:r>
              <a:rPr lang="en-US" dirty="0" smtClean="0"/>
              <a:t>par(mar=c(3,3,1,1),</a:t>
            </a:r>
            <a:r>
              <a:rPr lang="en-US" dirty="0" err="1" smtClean="0"/>
              <a:t>mgp</a:t>
            </a:r>
            <a:r>
              <a:rPr lang="en-US" dirty="0" smtClean="0"/>
              <a:t>=c(1,0,0),cex.lab=1.5)</a:t>
            </a:r>
          </a:p>
          <a:p>
            <a:r>
              <a:rPr lang="en-US" dirty="0" smtClean="0"/>
              <a:t>plot(</a:t>
            </a:r>
            <a:r>
              <a:rPr lang="en-US" dirty="0" err="1" smtClean="0"/>
              <a:t>R.di~S,type</a:t>
            </a:r>
            <a:r>
              <a:rPr lang="en-US" dirty="0" smtClean="0"/>
              <a:t>="</a:t>
            </a:r>
            <a:r>
              <a:rPr lang="en-US" dirty="0" err="1" smtClean="0"/>
              <a:t>l",lwd</a:t>
            </a:r>
            <a:r>
              <a:rPr lang="en-US" dirty="0" smtClean="0"/>
              <a:t>=4,ylim=c(0,1000),</a:t>
            </a:r>
            <a:r>
              <a:rPr lang="en-US" dirty="0" err="1" smtClean="0"/>
              <a:t>xlab</a:t>
            </a:r>
            <a:r>
              <a:rPr lang="en-US" dirty="0" smtClean="0"/>
              <a:t>="Spawning </a:t>
            </a:r>
            <a:r>
              <a:rPr lang="en-US" dirty="0" err="1" smtClean="0"/>
              <a:t>Stock",ylab</a:t>
            </a:r>
            <a:r>
              <a:rPr lang="en-US" dirty="0" smtClean="0"/>
              <a:t>="</a:t>
            </a:r>
            <a:r>
              <a:rPr lang="en-US" dirty="0" err="1" smtClean="0"/>
              <a:t>Recruits",xaxt</a:t>
            </a:r>
            <a:r>
              <a:rPr lang="en-US" dirty="0" smtClean="0"/>
              <a:t>="</a:t>
            </a:r>
            <a:r>
              <a:rPr lang="en-US" dirty="0" err="1" smtClean="0"/>
              <a:t>n",yaxt</a:t>
            </a:r>
            <a:r>
              <a:rPr lang="en-US" dirty="0" smtClean="0"/>
              <a:t>="n")</a:t>
            </a:r>
          </a:p>
          <a:p>
            <a:r>
              <a:rPr lang="en-US" dirty="0" smtClean="0"/>
              <a:t>lines(R.bh1~S,type="</a:t>
            </a:r>
            <a:r>
              <a:rPr lang="en-US" dirty="0" err="1" smtClean="0"/>
              <a:t>l",lwd</a:t>
            </a:r>
            <a:r>
              <a:rPr lang="en-US" dirty="0" smtClean="0"/>
              <a:t>=4,col="red")</a:t>
            </a:r>
          </a:p>
          <a:p>
            <a:r>
              <a:rPr lang="en-US" dirty="0" smtClean="0"/>
              <a:t>lines(R.r1~S,type="</a:t>
            </a:r>
            <a:r>
              <a:rPr lang="en-US" dirty="0" err="1" smtClean="0"/>
              <a:t>l",lwd</a:t>
            </a:r>
            <a:r>
              <a:rPr lang="en-US" dirty="0" smtClean="0"/>
              <a:t>=4,col="blue")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F222-3E90-4889-96E4-710F9B0B983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58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 &lt;- 0:1000</a:t>
            </a:r>
          </a:p>
          <a:p>
            <a:r>
              <a:rPr lang="en-US" dirty="0" err="1" smtClean="0"/>
              <a:t>R.di</a:t>
            </a:r>
            <a:r>
              <a:rPr lang="en-US" dirty="0" smtClean="0"/>
              <a:t> &lt;- 2*S</a:t>
            </a:r>
          </a:p>
          <a:p>
            <a:r>
              <a:rPr lang="en-US" dirty="0" smtClean="0"/>
              <a:t>R.bh1 &lt;- bh1(</a:t>
            </a:r>
            <a:r>
              <a:rPr lang="en-US" dirty="0" err="1" smtClean="0"/>
              <a:t>S,a</a:t>
            </a:r>
            <a:r>
              <a:rPr lang="en-US" dirty="0" smtClean="0"/>
              <a:t>=2,b=0.005)</a:t>
            </a:r>
          </a:p>
          <a:p>
            <a:r>
              <a:rPr lang="en-US" dirty="0" smtClean="0"/>
              <a:t>R.r1 &lt;- r1(</a:t>
            </a:r>
            <a:r>
              <a:rPr lang="en-US" dirty="0" err="1" smtClean="0"/>
              <a:t>S,a</a:t>
            </a:r>
            <a:r>
              <a:rPr lang="en-US" dirty="0" smtClean="0"/>
              <a:t>=2,b=0.004)</a:t>
            </a:r>
          </a:p>
          <a:p>
            <a:endParaRPr lang="en-US" dirty="0" smtClean="0"/>
          </a:p>
          <a:p>
            <a:r>
              <a:rPr lang="en-US" dirty="0" smtClean="0"/>
              <a:t>par(mar=c(3,3,1,1),</a:t>
            </a:r>
            <a:r>
              <a:rPr lang="en-US" dirty="0" err="1" smtClean="0"/>
              <a:t>mgp</a:t>
            </a:r>
            <a:r>
              <a:rPr lang="en-US" dirty="0" smtClean="0"/>
              <a:t>=c(1,0,0),cex.lab=1.5)</a:t>
            </a:r>
          </a:p>
          <a:p>
            <a:r>
              <a:rPr lang="en-US" dirty="0" smtClean="0"/>
              <a:t>plot(</a:t>
            </a:r>
            <a:r>
              <a:rPr lang="en-US" dirty="0" err="1" smtClean="0"/>
              <a:t>R.di~S,type</a:t>
            </a:r>
            <a:r>
              <a:rPr lang="en-US" dirty="0" smtClean="0"/>
              <a:t>="</a:t>
            </a:r>
            <a:r>
              <a:rPr lang="en-US" dirty="0" err="1" smtClean="0"/>
              <a:t>l",lwd</a:t>
            </a:r>
            <a:r>
              <a:rPr lang="en-US" dirty="0" smtClean="0"/>
              <a:t>=4,ylim=c(0,1000),</a:t>
            </a:r>
            <a:r>
              <a:rPr lang="en-US" dirty="0" err="1" smtClean="0"/>
              <a:t>xlab</a:t>
            </a:r>
            <a:r>
              <a:rPr lang="en-US" dirty="0" smtClean="0"/>
              <a:t>="Spawning </a:t>
            </a:r>
            <a:r>
              <a:rPr lang="en-US" dirty="0" err="1" smtClean="0"/>
              <a:t>Stock",ylab</a:t>
            </a:r>
            <a:r>
              <a:rPr lang="en-US" dirty="0" smtClean="0"/>
              <a:t>="</a:t>
            </a:r>
            <a:r>
              <a:rPr lang="en-US" dirty="0" err="1" smtClean="0"/>
              <a:t>Recruits",xaxt</a:t>
            </a:r>
            <a:r>
              <a:rPr lang="en-US" dirty="0" smtClean="0"/>
              <a:t>="</a:t>
            </a:r>
            <a:r>
              <a:rPr lang="en-US" dirty="0" err="1" smtClean="0"/>
              <a:t>n",yaxt</a:t>
            </a:r>
            <a:r>
              <a:rPr lang="en-US" dirty="0" smtClean="0"/>
              <a:t>="n")</a:t>
            </a:r>
          </a:p>
          <a:p>
            <a:r>
              <a:rPr lang="en-US" dirty="0" smtClean="0"/>
              <a:t>lines(R.bh1~S,type="</a:t>
            </a:r>
            <a:r>
              <a:rPr lang="en-US" dirty="0" err="1" smtClean="0"/>
              <a:t>l",lwd</a:t>
            </a:r>
            <a:r>
              <a:rPr lang="en-US" dirty="0" smtClean="0"/>
              <a:t>=4,col="red")</a:t>
            </a:r>
          </a:p>
          <a:p>
            <a:r>
              <a:rPr lang="en-US" dirty="0" smtClean="0"/>
              <a:t>lines(R.r1~S,type="</a:t>
            </a:r>
            <a:r>
              <a:rPr lang="en-US" dirty="0" err="1" smtClean="0"/>
              <a:t>l",lwd</a:t>
            </a:r>
            <a:r>
              <a:rPr lang="en-US" dirty="0" smtClean="0"/>
              <a:t>=4,col="blue")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F222-3E90-4889-96E4-710F9B0B983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21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2F2B7-6742-4E5B-95B2-EF43DFBA2C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8BFC62-1307-44A7-9F5A-48FE8364E8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AC0076-4547-45AF-B037-9048E9A16C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85BB51-0796-4632-BDB9-6CE4036308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A20316-2868-4669-9561-305DFD94EA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37F0C7-4A71-493A-A7BE-905B6F7EEA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0B33DC-B64E-4F65-A954-0A2C534331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2D9B3D-10FD-4262-B384-74D58E4AF1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54C18-56FB-484D-A729-F5063B26EB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9590BE-5FC4-4A2B-876D-4BBCAE2307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0E03B9-6C84-4E50-9F1F-7112B9978D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07DB44E-80FB-4DFC-9110-442D10B110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Stock-Recruitment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5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6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Oval 13"/>
          <p:cNvSpPr/>
          <p:nvPr/>
        </p:nvSpPr>
        <p:spPr>
          <a:xfrm>
            <a:off x="1192307" y="2375647"/>
            <a:ext cx="2196352" cy="120127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Dependence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4572000" cy="5334000"/>
          </a:xfrm>
        </p:spPr>
        <p:txBody>
          <a:bodyPr/>
          <a:lstStyle/>
          <a:p>
            <a:r>
              <a:rPr lang="en-US" sz="2600" dirty="0" smtClean="0"/>
              <a:t>Stock-recruit relationship is </a:t>
            </a:r>
            <a:r>
              <a:rPr lang="en-US" sz="2600" b="1" dirty="0" smtClean="0">
                <a:solidFill>
                  <a:srgbClr val="CC0000"/>
                </a:solidFill>
              </a:rPr>
              <a:t>density-independent</a:t>
            </a:r>
            <a:r>
              <a:rPr lang="en-US" sz="2600" dirty="0" smtClean="0"/>
              <a:t> if the number of recruits increases at a </a:t>
            </a:r>
            <a:r>
              <a:rPr lang="en-US" sz="2600" b="1" i="1" dirty="0" smtClean="0"/>
              <a:t>constant </a:t>
            </a:r>
            <a:r>
              <a:rPr lang="en-US" sz="2600" dirty="0" smtClean="0"/>
              <a:t>rate with increasing number of </a:t>
            </a:r>
            <a:r>
              <a:rPr lang="en-US" sz="2600" dirty="0" err="1" smtClean="0"/>
              <a:t>spawners</a:t>
            </a:r>
            <a:r>
              <a:rPr lang="en-US" sz="2600" dirty="0" smtClean="0"/>
              <a:t>.</a:t>
            </a:r>
          </a:p>
          <a:p>
            <a:endParaRPr lang="en-US" sz="2600" dirty="0" smtClean="0"/>
          </a:p>
          <a:p>
            <a:r>
              <a:rPr lang="en-US" sz="2600" dirty="0" smtClean="0"/>
              <a:t>Stock-recruit relationship is </a:t>
            </a:r>
            <a:r>
              <a:rPr lang="en-US" sz="2600" b="1" dirty="0" smtClean="0">
                <a:solidFill>
                  <a:srgbClr val="CC0000"/>
                </a:solidFill>
              </a:rPr>
              <a:t>density-dependent</a:t>
            </a:r>
            <a:r>
              <a:rPr lang="en-US" sz="2600" dirty="0" smtClean="0"/>
              <a:t> if the number of recruits does </a:t>
            </a:r>
            <a:r>
              <a:rPr lang="en-US" sz="2600" b="1" dirty="0" smtClean="0"/>
              <a:t>NOT</a:t>
            </a:r>
            <a:r>
              <a:rPr lang="en-US" sz="2600" dirty="0" smtClean="0"/>
              <a:t> increase at a constant rate with increasing number of </a:t>
            </a:r>
            <a:r>
              <a:rPr lang="en-US" sz="2600" dirty="0" err="1" smtClean="0"/>
              <a:t>spawners</a:t>
            </a:r>
            <a:r>
              <a:rPr lang="en-US" sz="2600" dirty="0" smtClean="0"/>
              <a:t>.</a:t>
            </a: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538163" y="1423988"/>
            <a:ext cx="2020888" cy="3906837"/>
          </a:xfrm>
          <a:custGeom>
            <a:avLst/>
            <a:gdLst>
              <a:gd name="T0" fmla="*/ 5 w 297"/>
              <a:gd name="T1" fmla="*/ 584 h 593"/>
              <a:gd name="T2" fmla="*/ 10 w 297"/>
              <a:gd name="T3" fmla="*/ 574 h 593"/>
              <a:gd name="T4" fmla="*/ 15 w 297"/>
              <a:gd name="T5" fmla="*/ 564 h 593"/>
              <a:gd name="T6" fmla="*/ 20 w 297"/>
              <a:gd name="T7" fmla="*/ 554 h 593"/>
              <a:gd name="T8" fmla="*/ 24 w 297"/>
              <a:gd name="T9" fmla="*/ 544 h 593"/>
              <a:gd name="T10" fmla="*/ 29 w 297"/>
              <a:gd name="T11" fmla="*/ 534 h 593"/>
              <a:gd name="T12" fmla="*/ 34 w 297"/>
              <a:gd name="T13" fmla="*/ 524 h 593"/>
              <a:gd name="T14" fmla="*/ 39 w 297"/>
              <a:gd name="T15" fmla="*/ 514 h 593"/>
              <a:gd name="T16" fmla="*/ 44 w 297"/>
              <a:gd name="T17" fmla="*/ 504 h 593"/>
              <a:gd name="T18" fmla="*/ 49 w 297"/>
              <a:gd name="T19" fmla="*/ 495 h 593"/>
              <a:gd name="T20" fmla="*/ 54 w 297"/>
              <a:gd name="T21" fmla="*/ 485 h 593"/>
              <a:gd name="T22" fmla="*/ 59 w 297"/>
              <a:gd name="T23" fmla="*/ 475 h 593"/>
              <a:gd name="T24" fmla="*/ 64 w 297"/>
              <a:gd name="T25" fmla="*/ 465 h 593"/>
              <a:gd name="T26" fmla="*/ 69 w 297"/>
              <a:gd name="T27" fmla="*/ 455 h 593"/>
              <a:gd name="T28" fmla="*/ 74 w 297"/>
              <a:gd name="T29" fmla="*/ 445 h 593"/>
              <a:gd name="T30" fmla="*/ 79 w 297"/>
              <a:gd name="T31" fmla="*/ 435 h 593"/>
              <a:gd name="T32" fmla="*/ 84 w 297"/>
              <a:gd name="T33" fmla="*/ 425 h 593"/>
              <a:gd name="T34" fmla="*/ 89 w 297"/>
              <a:gd name="T35" fmla="*/ 415 h 593"/>
              <a:gd name="T36" fmla="*/ 94 w 297"/>
              <a:gd name="T37" fmla="*/ 405 h 593"/>
              <a:gd name="T38" fmla="*/ 99 w 297"/>
              <a:gd name="T39" fmla="*/ 395 h 593"/>
              <a:gd name="T40" fmla="*/ 104 w 297"/>
              <a:gd name="T41" fmla="*/ 385 h 593"/>
              <a:gd name="T42" fmla="*/ 109 w 297"/>
              <a:gd name="T43" fmla="*/ 375 h 593"/>
              <a:gd name="T44" fmla="*/ 114 w 297"/>
              <a:gd name="T45" fmla="*/ 365 h 593"/>
              <a:gd name="T46" fmla="*/ 119 w 297"/>
              <a:gd name="T47" fmla="*/ 355 h 593"/>
              <a:gd name="T48" fmla="*/ 124 w 297"/>
              <a:gd name="T49" fmla="*/ 346 h 593"/>
              <a:gd name="T50" fmla="*/ 129 w 297"/>
              <a:gd name="T51" fmla="*/ 336 h 593"/>
              <a:gd name="T52" fmla="*/ 134 w 297"/>
              <a:gd name="T53" fmla="*/ 326 h 593"/>
              <a:gd name="T54" fmla="*/ 139 w 297"/>
              <a:gd name="T55" fmla="*/ 316 h 593"/>
              <a:gd name="T56" fmla="*/ 144 w 297"/>
              <a:gd name="T57" fmla="*/ 306 h 593"/>
              <a:gd name="T58" fmla="*/ 149 w 297"/>
              <a:gd name="T59" fmla="*/ 296 h 593"/>
              <a:gd name="T60" fmla="*/ 154 w 297"/>
              <a:gd name="T61" fmla="*/ 286 h 593"/>
              <a:gd name="T62" fmla="*/ 159 w 297"/>
              <a:gd name="T63" fmla="*/ 276 h 593"/>
              <a:gd name="T64" fmla="*/ 164 w 297"/>
              <a:gd name="T65" fmla="*/ 266 h 593"/>
              <a:gd name="T66" fmla="*/ 169 w 297"/>
              <a:gd name="T67" fmla="*/ 256 h 593"/>
              <a:gd name="T68" fmla="*/ 174 w 297"/>
              <a:gd name="T69" fmla="*/ 246 h 593"/>
              <a:gd name="T70" fmla="*/ 178 w 297"/>
              <a:gd name="T71" fmla="*/ 236 h 593"/>
              <a:gd name="T72" fmla="*/ 183 w 297"/>
              <a:gd name="T73" fmla="*/ 226 h 593"/>
              <a:gd name="T74" fmla="*/ 188 w 297"/>
              <a:gd name="T75" fmla="*/ 216 h 593"/>
              <a:gd name="T76" fmla="*/ 193 w 297"/>
              <a:gd name="T77" fmla="*/ 206 h 593"/>
              <a:gd name="T78" fmla="*/ 198 w 297"/>
              <a:gd name="T79" fmla="*/ 196 h 593"/>
              <a:gd name="T80" fmla="*/ 203 w 297"/>
              <a:gd name="T81" fmla="*/ 187 h 593"/>
              <a:gd name="T82" fmla="*/ 208 w 297"/>
              <a:gd name="T83" fmla="*/ 177 h 593"/>
              <a:gd name="T84" fmla="*/ 213 w 297"/>
              <a:gd name="T85" fmla="*/ 167 h 593"/>
              <a:gd name="T86" fmla="*/ 218 w 297"/>
              <a:gd name="T87" fmla="*/ 157 h 593"/>
              <a:gd name="T88" fmla="*/ 223 w 297"/>
              <a:gd name="T89" fmla="*/ 147 h 593"/>
              <a:gd name="T90" fmla="*/ 228 w 297"/>
              <a:gd name="T91" fmla="*/ 137 h 593"/>
              <a:gd name="T92" fmla="*/ 233 w 297"/>
              <a:gd name="T93" fmla="*/ 127 h 593"/>
              <a:gd name="T94" fmla="*/ 238 w 297"/>
              <a:gd name="T95" fmla="*/ 117 h 593"/>
              <a:gd name="T96" fmla="*/ 243 w 297"/>
              <a:gd name="T97" fmla="*/ 107 h 593"/>
              <a:gd name="T98" fmla="*/ 248 w 297"/>
              <a:gd name="T99" fmla="*/ 97 h 593"/>
              <a:gd name="T100" fmla="*/ 253 w 297"/>
              <a:gd name="T101" fmla="*/ 87 h 593"/>
              <a:gd name="T102" fmla="*/ 258 w 297"/>
              <a:gd name="T103" fmla="*/ 77 h 593"/>
              <a:gd name="T104" fmla="*/ 263 w 297"/>
              <a:gd name="T105" fmla="*/ 67 h 593"/>
              <a:gd name="T106" fmla="*/ 268 w 297"/>
              <a:gd name="T107" fmla="*/ 57 h 593"/>
              <a:gd name="T108" fmla="*/ 273 w 297"/>
              <a:gd name="T109" fmla="*/ 47 h 593"/>
              <a:gd name="T110" fmla="*/ 278 w 297"/>
              <a:gd name="T111" fmla="*/ 37 h 593"/>
              <a:gd name="T112" fmla="*/ 283 w 297"/>
              <a:gd name="T113" fmla="*/ 28 h 593"/>
              <a:gd name="T114" fmla="*/ 288 w 297"/>
              <a:gd name="T115" fmla="*/ 18 h 593"/>
              <a:gd name="T116" fmla="*/ 293 w 297"/>
              <a:gd name="T117" fmla="*/ 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7" h="593">
                <a:moveTo>
                  <a:pt x="0" y="593"/>
                </a:moveTo>
                <a:lnTo>
                  <a:pt x="1" y="592"/>
                </a:lnTo>
                <a:lnTo>
                  <a:pt x="1" y="591"/>
                </a:lnTo>
                <a:lnTo>
                  <a:pt x="2" y="590"/>
                </a:lnTo>
                <a:lnTo>
                  <a:pt x="2" y="588"/>
                </a:lnTo>
                <a:lnTo>
                  <a:pt x="3" y="587"/>
                </a:lnTo>
                <a:lnTo>
                  <a:pt x="3" y="586"/>
                </a:lnTo>
                <a:lnTo>
                  <a:pt x="4" y="585"/>
                </a:lnTo>
                <a:lnTo>
                  <a:pt x="5" y="584"/>
                </a:lnTo>
                <a:lnTo>
                  <a:pt x="5" y="583"/>
                </a:lnTo>
                <a:lnTo>
                  <a:pt x="6" y="582"/>
                </a:lnTo>
                <a:lnTo>
                  <a:pt x="6" y="581"/>
                </a:lnTo>
                <a:lnTo>
                  <a:pt x="7" y="580"/>
                </a:lnTo>
                <a:lnTo>
                  <a:pt x="7" y="578"/>
                </a:lnTo>
                <a:lnTo>
                  <a:pt x="8" y="577"/>
                </a:lnTo>
                <a:lnTo>
                  <a:pt x="8" y="576"/>
                </a:lnTo>
                <a:lnTo>
                  <a:pt x="9" y="575"/>
                </a:lnTo>
                <a:lnTo>
                  <a:pt x="10" y="574"/>
                </a:lnTo>
                <a:lnTo>
                  <a:pt x="10" y="573"/>
                </a:lnTo>
                <a:lnTo>
                  <a:pt x="11" y="572"/>
                </a:lnTo>
                <a:lnTo>
                  <a:pt x="11" y="571"/>
                </a:lnTo>
                <a:lnTo>
                  <a:pt x="12" y="570"/>
                </a:lnTo>
                <a:lnTo>
                  <a:pt x="12" y="569"/>
                </a:lnTo>
                <a:lnTo>
                  <a:pt x="13" y="567"/>
                </a:lnTo>
                <a:lnTo>
                  <a:pt x="13" y="566"/>
                </a:lnTo>
                <a:lnTo>
                  <a:pt x="14" y="565"/>
                </a:lnTo>
                <a:lnTo>
                  <a:pt x="15" y="564"/>
                </a:lnTo>
                <a:lnTo>
                  <a:pt x="15" y="563"/>
                </a:lnTo>
                <a:lnTo>
                  <a:pt x="16" y="562"/>
                </a:lnTo>
                <a:lnTo>
                  <a:pt x="16" y="561"/>
                </a:lnTo>
                <a:lnTo>
                  <a:pt x="17" y="560"/>
                </a:lnTo>
                <a:lnTo>
                  <a:pt x="17" y="559"/>
                </a:lnTo>
                <a:lnTo>
                  <a:pt x="18" y="557"/>
                </a:lnTo>
                <a:lnTo>
                  <a:pt x="18" y="556"/>
                </a:lnTo>
                <a:lnTo>
                  <a:pt x="19" y="555"/>
                </a:lnTo>
                <a:lnTo>
                  <a:pt x="20" y="554"/>
                </a:lnTo>
                <a:lnTo>
                  <a:pt x="20" y="553"/>
                </a:lnTo>
                <a:lnTo>
                  <a:pt x="21" y="552"/>
                </a:lnTo>
                <a:lnTo>
                  <a:pt x="21" y="551"/>
                </a:lnTo>
                <a:lnTo>
                  <a:pt x="22" y="550"/>
                </a:lnTo>
                <a:lnTo>
                  <a:pt x="22" y="549"/>
                </a:lnTo>
                <a:lnTo>
                  <a:pt x="23" y="548"/>
                </a:lnTo>
                <a:lnTo>
                  <a:pt x="23" y="546"/>
                </a:lnTo>
                <a:lnTo>
                  <a:pt x="24" y="545"/>
                </a:lnTo>
                <a:lnTo>
                  <a:pt x="24" y="544"/>
                </a:lnTo>
                <a:lnTo>
                  <a:pt x="25" y="543"/>
                </a:lnTo>
                <a:lnTo>
                  <a:pt x="26" y="542"/>
                </a:lnTo>
                <a:lnTo>
                  <a:pt x="26" y="541"/>
                </a:lnTo>
                <a:lnTo>
                  <a:pt x="27" y="540"/>
                </a:lnTo>
                <a:lnTo>
                  <a:pt x="27" y="539"/>
                </a:lnTo>
                <a:lnTo>
                  <a:pt x="28" y="538"/>
                </a:lnTo>
                <a:lnTo>
                  <a:pt x="28" y="537"/>
                </a:lnTo>
                <a:lnTo>
                  <a:pt x="29" y="535"/>
                </a:lnTo>
                <a:lnTo>
                  <a:pt x="29" y="534"/>
                </a:lnTo>
                <a:lnTo>
                  <a:pt x="30" y="533"/>
                </a:lnTo>
                <a:lnTo>
                  <a:pt x="31" y="532"/>
                </a:lnTo>
                <a:lnTo>
                  <a:pt x="31" y="531"/>
                </a:lnTo>
                <a:lnTo>
                  <a:pt x="32" y="530"/>
                </a:lnTo>
                <a:lnTo>
                  <a:pt x="32" y="529"/>
                </a:lnTo>
                <a:lnTo>
                  <a:pt x="33" y="528"/>
                </a:lnTo>
                <a:lnTo>
                  <a:pt x="33" y="527"/>
                </a:lnTo>
                <a:lnTo>
                  <a:pt x="34" y="525"/>
                </a:lnTo>
                <a:lnTo>
                  <a:pt x="34" y="524"/>
                </a:lnTo>
                <a:lnTo>
                  <a:pt x="35" y="523"/>
                </a:lnTo>
                <a:lnTo>
                  <a:pt x="36" y="522"/>
                </a:lnTo>
                <a:lnTo>
                  <a:pt x="36" y="521"/>
                </a:lnTo>
                <a:lnTo>
                  <a:pt x="37" y="520"/>
                </a:lnTo>
                <a:lnTo>
                  <a:pt x="37" y="519"/>
                </a:lnTo>
                <a:lnTo>
                  <a:pt x="38" y="518"/>
                </a:lnTo>
                <a:lnTo>
                  <a:pt x="38" y="517"/>
                </a:lnTo>
                <a:lnTo>
                  <a:pt x="39" y="516"/>
                </a:lnTo>
                <a:lnTo>
                  <a:pt x="39" y="514"/>
                </a:lnTo>
                <a:lnTo>
                  <a:pt x="40" y="513"/>
                </a:lnTo>
                <a:lnTo>
                  <a:pt x="40" y="512"/>
                </a:lnTo>
                <a:lnTo>
                  <a:pt x="41" y="511"/>
                </a:lnTo>
                <a:lnTo>
                  <a:pt x="42" y="510"/>
                </a:lnTo>
                <a:lnTo>
                  <a:pt x="42" y="509"/>
                </a:lnTo>
                <a:lnTo>
                  <a:pt x="43" y="508"/>
                </a:lnTo>
                <a:lnTo>
                  <a:pt x="43" y="507"/>
                </a:lnTo>
                <a:lnTo>
                  <a:pt x="44" y="506"/>
                </a:lnTo>
                <a:lnTo>
                  <a:pt x="44" y="504"/>
                </a:lnTo>
                <a:lnTo>
                  <a:pt x="45" y="503"/>
                </a:lnTo>
                <a:lnTo>
                  <a:pt x="45" y="502"/>
                </a:lnTo>
                <a:lnTo>
                  <a:pt x="46" y="501"/>
                </a:lnTo>
                <a:lnTo>
                  <a:pt x="47" y="500"/>
                </a:lnTo>
                <a:lnTo>
                  <a:pt x="47" y="499"/>
                </a:lnTo>
                <a:lnTo>
                  <a:pt x="48" y="498"/>
                </a:lnTo>
                <a:lnTo>
                  <a:pt x="48" y="497"/>
                </a:lnTo>
                <a:lnTo>
                  <a:pt x="49" y="496"/>
                </a:lnTo>
                <a:lnTo>
                  <a:pt x="49" y="495"/>
                </a:lnTo>
                <a:lnTo>
                  <a:pt x="50" y="493"/>
                </a:lnTo>
                <a:lnTo>
                  <a:pt x="50" y="492"/>
                </a:lnTo>
                <a:lnTo>
                  <a:pt x="51" y="491"/>
                </a:lnTo>
                <a:lnTo>
                  <a:pt x="52" y="490"/>
                </a:lnTo>
                <a:lnTo>
                  <a:pt x="52" y="489"/>
                </a:lnTo>
                <a:lnTo>
                  <a:pt x="53" y="488"/>
                </a:lnTo>
                <a:lnTo>
                  <a:pt x="53" y="487"/>
                </a:lnTo>
                <a:lnTo>
                  <a:pt x="54" y="486"/>
                </a:lnTo>
                <a:lnTo>
                  <a:pt x="54" y="485"/>
                </a:lnTo>
                <a:lnTo>
                  <a:pt x="55" y="484"/>
                </a:lnTo>
                <a:lnTo>
                  <a:pt x="55" y="482"/>
                </a:lnTo>
                <a:lnTo>
                  <a:pt x="56" y="481"/>
                </a:lnTo>
                <a:lnTo>
                  <a:pt x="56" y="480"/>
                </a:lnTo>
                <a:lnTo>
                  <a:pt x="57" y="479"/>
                </a:lnTo>
                <a:lnTo>
                  <a:pt x="58" y="478"/>
                </a:lnTo>
                <a:lnTo>
                  <a:pt x="58" y="477"/>
                </a:lnTo>
                <a:lnTo>
                  <a:pt x="59" y="476"/>
                </a:lnTo>
                <a:lnTo>
                  <a:pt x="59" y="475"/>
                </a:lnTo>
                <a:lnTo>
                  <a:pt x="60" y="474"/>
                </a:lnTo>
                <a:lnTo>
                  <a:pt x="60" y="472"/>
                </a:lnTo>
                <a:lnTo>
                  <a:pt x="61" y="471"/>
                </a:lnTo>
                <a:lnTo>
                  <a:pt x="61" y="470"/>
                </a:lnTo>
                <a:lnTo>
                  <a:pt x="62" y="469"/>
                </a:lnTo>
                <a:lnTo>
                  <a:pt x="63" y="468"/>
                </a:lnTo>
                <a:lnTo>
                  <a:pt x="63" y="467"/>
                </a:lnTo>
                <a:lnTo>
                  <a:pt x="64" y="466"/>
                </a:lnTo>
                <a:lnTo>
                  <a:pt x="64" y="465"/>
                </a:lnTo>
                <a:lnTo>
                  <a:pt x="65" y="464"/>
                </a:lnTo>
                <a:lnTo>
                  <a:pt x="65" y="463"/>
                </a:lnTo>
                <a:lnTo>
                  <a:pt x="66" y="461"/>
                </a:lnTo>
                <a:lnTo>
                  <a:pt x="66" y="460"/>
                </a:lnTo>
                <a:lnTo>
                  <a:pt x="67" y="459"/>
                </a:lnTo>
                <a:lnTo>
                  <a:pt x="68" y="458"/>
                </a:lnTo>
                <a:lnTo>
                  <a:pt x="68" y="457"/>
                </a:lnTo>
                <a:lnTo>
                  <a:pt x="69" y="456"/>
                </a:lnTo>
                <a:lnTo>
                  <a:pt x="69" y="455"/>
                </a:lnTo>
                <a:lnTo>
                  <a:pt x="70" y="454"/>
                </a:lnTo>
                <a:lnTo>
                  <a:pt x="70" y="453"/>
                </a:lnTo>
                <a:lnTo>
                  <a:pt x="71" y="451"/>
                </a:lnTo>
                <a:lnTo>
                  <a:pt x="71" y="450"/>
                </a:lnTo>
                <a:lnTo>
                  <a:pt x="72" y="449"/>
                </a:lnTo>
                <a:lnTo>
                  <a:pt x="72" y="448"/>
                </a:lnTo>
                <a:lnTo>
                  <a:pt x="73" y="447"/>
                </a:lnTo>
                <a:lnTo>
                  <a:pt x="74" y="446"/>
                </a:lnTo>
                <a:lnTo>
                  <a:pt x="74" y="445"/>
                </a:lnTo>
                <a:lnTo>
                  <a:pt x="75" y="444"/>
                </a:lnTo>
                <a:lnTo>
                  <a:pt x="75" y="443"/>
                </a:lnTo>
                <a:lnTo>
                  <a:pt x="76" y="442"/>
                </a:lnTo>
                <a:lnTo>
                  <a:pt x="76" y="440"/>
                </a:lnTo>
                <a:lnTo>
                  <a:pt x="77" y="439"/>
                </a:lnTo>
                <a:lnTo>
                  <a:pt x="77" y="438"/>
                </a:lnTo>
                <a:lnTo>
                  <a:pt x="78" y="437"/>
                </a:lnTo>
                <a:lnTo>
                  <a:pt x="79" y="436"/>
                </a:lnTo>
                <a:lnTo>
                  <a:pt x="79" y="435"/>
                </a:lnTo>
                <a:lnTo>
                  <a:pt x="80" y="434"/>
                </a:lnTo>
                <a:lnTo>
                  <a:pt x="80" y="433"/>
                </a:lnTo>
                <a:lnTo>
                  <a:pt x="81" y="432"/>
                </a:lnTo>
                <a:lnTo>
                  <a:pt x="81" y="431"/>
                </a:lnTo>
                <a:lnTo>
                  <a:pt x="82" y="429"/>
                </a:lnTo>
                <a:lnTo>
                  <a:pt x="82" y="428"/>
                </a:lnTo>
                <a:lnTo>
                  <a:pt x="83" y="427"/>
                </a:lnTo>
                <a:lnTo>
                  <a:pt x="84" y="426"/>
                </a:lnTo>
                <a:lnTo>
                  <a:pt x="84" y="425"/>
                </a:lnTo>
                <a:lnTo>
                  <a:pt x="85" y="424"/>
                </a:lnTo>
                <a:lnTo>
                  <a:pt x="85" y="423"/>
                </a:lnTo>
                <a:lnTo>
                  <a:pt x="86" y="422"/>
                </a:lnTo>
                <a:lnTo>
                  <a:pt x="86" y="421"/>
                </a:lnTo>
                <a:lnTo>
                  <a:pt x="87" y="419"/>
                </a:lnTo>
                <a:lnTo>
                  <a:pt x="87" y="418"/>
                </a:lnTo>
                <a:lnTo>
                  <a:pt x="88" y="417"/>
                </a:lnTo>
                <a:lnTo>
                  <a:pt x="89" y="416"/>
                </a:lnTo>
                <a:lnTo>
                  <a:pt x="89" y="415"/>
                </a:lnTo>
                <a:lnTo>
                  <a:pt x="90" y="414"/>
                </a:lnTo>
                <a:lnTo>
                  <a:pt x="90" y="413"/>
                </a:lnTo>
                <a:lnTo>
                  <a:pt x="91" y="412"/>
                </a:lnTo>
                <a:lnTo>
                  <a:pt x="91" y="411"/>
                </a:lnTo>
                <a:lnTo>
                  <a:pt x="92" y="410"/>
                </a:lnTo>
                <a:lnTo>
                  <a:pt x="92" y="408"/>
                </a:lnTo>
                <a:lnTo>
                  <a:pt x="93" y="407"/>
                </a:lnTo>
                <a:lnTo>
                  <a:pt x="93" y="406"/>
                </a:lnTo>
                <a:lnTo>
                  <a:pt x="94" y="405"/>
                </a:lnTo>
                <a:lnTo>
                  <a:pt x="95" y="404"/>
                </a:lnTo>
                <a:lnTo>
                  <a:pt x="95" y="403"/>
                </a:lnTo>
                <a:lnTo>
                  <a:pt x="96" y="402"/>
                </a:lnTo>
                <a:lnTo>
                  <a:pt x="96" y="401"/>
                </a:lnTo>
                <a:lnTo>
                  <a:pt x="97" y="400"/>
                </a:lnTo>
                <a:lnTo>
                  <a:pt x="97" y="399"/>
                </a:lnTo>
                <a:lnTo>
                  <a:pt x="98" y="397"/>
                </a:lnTo>
                <a:lnTo>
                  <a:pt x="98" y="396"/>
                </a:lnTo>
                <a:lnTo>
                  <a:pt x="99" y="395"/>
                </a:lnTo>
                <a:lnTo>
                  <a:pt x="100" y="394"/>
                </a:lnTo>
                <a:lnTo>
                  <a:pt x="100" y="393"/>
                </a:lnTo>
                <a:lnTo>
                  <a:pt x="101" y="392"/>
                </a:lnTo>
                <a:lnTo>
                  <a:pt x="101" y="391"/>
                </a:lnTo>
                <a:lnTo>
                  <a:pt x="102" y="390"/>
                </a:lnTo>
                <a:lnTo>
                  <a:pt x="102" y="389"/>
                </a:lnTo>
                <a:lnTo>
                  <a:pt x="103" y="387"/>
                </a:lnTo>
                <a:lnTo>
                  <a:pt x="103" y="386"/>
                </a:lnTo>
                <a:lnTo>
                  <a:pt x="104" y="385"/>
                </a:lnTo>
                <a:lnTo>
                  <a:pt x="105" y="384"/>
                </a:lnTo>
                <a:lnTo>
                  <a:pt x="105" y="383"/>
                </a:lnTo>
                <a:lnTo>
                  <a:pt x="106" y="382"/>
                </a:lnTo>
                <a:lnTo>
                  <a:pt x="106" y="381"/>
                </a:lnTo>
                <a:lnTo>
                  <a:pt x="107" y="380"/>
                </a:lnTo>
                <a:lnTo>
                  <a:pt x="107" y="379"/>
                </a:lnTo>
                <a:lnTo>
                  <a:pt x="108" y="378"/>
                </a:lnTo>
                <a:lnTo>
                  <a:pt x="108" y="376"/>
                </a:lnTo>
                <a:lnTo>
                  <a:pt x="109" y="375"/>
                </a:lnTo>
                <a:lnTo>
                  <a:pt x="109" y="374"/>
                </a:lnTo>
                <a:lnTo>
                  <a:pt x="110" y="373"/>
                </a:lnTo>
                <a:lnTo>
                  <a:pt x="111" y="372"/>
                </a:lnTo>
                <a:lnTo>
                  <a:pt x="111" y="371"/>
                </a:lnTo>
                <a:lnTo>
                  <a:pt x="112" y="370"/>
                </a:lnTo>
                <a:lnTo>
                  <a:pt x="112" y="369"/>
                </a:lnTo>
                <a:lnTo>
                  <a:pt x="113" y="368"/>
                </a:lnTo>
                <a:lnTo>
                  <a:pt x="113" y="366"/>
                </a:lnTo>
                <a:lnTo>
                  <a:pt x="114" y="365"/>
                </a:lnTo>
                <a:lnTo>
                  <a:pt x="114" y="364"/>
                </a:lnTo>
                <a:lnTo>
                  <a:pt x="115" y="363"/>
                </a:lnTo>
                <a:lnTo>
                  <a:pt x="116" y="362"/>
                </a:lnTo>
                <a:lnTo>
                  <a:pt x="116" y="361"/>
                </a:lnTo>
                <a:lnTo>
                  <a:pt x="117" y="360"/>
                </a:lnTo>
                <a:lnTo>
                  <a:pt x="117" y="359"/>
                </a:lnTo>
                <a:lnTo>
                  <a:pt x="118" y="358"/>
                </a:lnTo>
                <a:lnTo>
                  <a:pt x="118" y="357"/>
                </a:lnTo>
                <a:lnTo>
                  <a:pt x="119" y="355"/>
                </a:lnTo>
                <a:lnTo>
                  <a:pt x="119" y="354"/>
                </a:lnTo>
                <a:lnTo>
                  <a:pt x="120" y="353"/>
                </a:lnTo>
                <a:lnTo>
                  <a:pt x="121" y="352"/>
                </a:lnTo>
                <a:lnTo>
                  <a:pt x="121" y="351"/>
                </a:lnTo>
                <a:lnTo>
                  <a:pt x="122" y="350"/>
                </a:lnTo>
                <a:lnTo>
                  <a:pt x="122" y="349"/>
                </a:lnTo>
                <a:lnTo>
                  <a:pt x="123" y="348"/>
                </a:lnTo>
                <a:lnTo>
                  <a:pt x="123" y="347"/>
                </a:lnTo>
                <a:lnTo>
                  <a:pt x="124" y="346"/>
                </a:lnTo>
                <a:lnTo>
                  <a:pt x="124" y="344"/>
                </a:lnTo>
                <a:lnTo>
                  <a:pt x="125" y="343"/>
                </a:lnTo>
                <a:lnTo>
                  <a:pt x="125" y="342"/>
                </a:lnTo>
                <a:lnTo>
                  <a:pt x="126" y="341"/>
                </a:lnTo>
                <a:lnTo>
                  <a:pt x="127" y="340"/>
                </a:lnTo>
                <a:lnTo>
                  <a:pt x="127" y="339"/>
                </a:lnTo>
                <a:lnTo>
                  <a:pt x="128" y="338"/>
                </a:lnTo>
                <a:lnTo>
                  <a:pt x="128" y="337"/>
                </a:lnTo>
                <a:lnTo>
                  <a:pt x="129" y="336"/>
                </a:lnTo>
                <a:lnTo>
                  <a:pt x="129" y="334"/>
                </a:lnTo>
                <a:lnTo>
                  <a:pt x="130" y="333"/>
                </a:lnTo>
                <a:lnTo>
                  <a:pt x="130" y="332"/>
                </a:lnTo>
                <a:lnTo>
                  <a:pt x="131" y="331"/>
                </a:lnTo>
                <a:lnTo>
                  <a:pt x="132" y="330"/>
                </a:lnTo>
                <a:lnTo>
                  <a:pt x="132" y="329"/>
                </a:lnTo>
                <a:lnTo>
                  <a:pt x="133" y="328"/>
                </a:lnTo>
                <a:lnTo>
                  <a:pt x="133" y="327"/>
                </a:lnTo>
                <a:lnTo>
                  <a:pt x="134" y="326"/>
                </a:lnTo>
                <a:lnTo>
                  <a:pt x="134" y="325"/>
                </a:lnTo>
                <a:lnTo>
                  <a:pt x="135" y="323"/>
                </a:lnTo>
                <a:lnTo>
                  <a:pt x="135" y="322"/>
                </a:lnTo>
                <a:lnTo>
                  <a:pt x="136" y="321"/>
                </a:lnTo>
                <a:lnTo>
                  <a:pt x="137" y="320"/>
                </a:lnTo>
                <a:lnTo>
                  <a:pt x="137" y="319"/>
                </a:lnTo>
                <a:lnTo>
                  <a:pt x="138" y="318"/>
                </a:lnTo>
                <a:lnTo>
                  <a:pt x="138" y="317"/>
                </a:lnTo>
                <a:lnTo>
                  <a:pt x="139" y="316"/>
                </a:lnTo>
                <a:lnTo>
                  <a:pt x="139" y="315"/>
                </a:lnTo>
                <a:lnTo>
                  <a:pt x="140" y="313"/>
                </a:lnTo>
                <a:lnTo>
                  <a:pt x="140" y="312"/>
                </a:lnTo>
                <a:lnTo>
                  <a:pt x="141" y="311"/>
                </a:lnTo>
                <a:lnTo>
                  <a:pt x="142" y="310"/>
                </a:lnTo>
                <a:lnTo>
                  <a:pt x="142" y="309"/>
                </a:lnTo>
                <a:lnTo>
                  <a:pt x="143" y="308"/>
                </a:lnTo>
                <a:lnTo>
                  <a:pt x="143" y="307"/>
                </a:lnTo>
                <a:lnTo>
                  <a:pt x="144" y="306"/>
                </a:lnTo>
                <a:lnTo>
                  <a:pt x="144" y="305"/>
                </a:lnTo>
                <a:lnTo>
                  <a:pt x="145" y="304"/>
                </a:lnTo>
                <a:lnTo>
                  <a:pt x="145" y="302"/>
                </a:lnTo>
                <a:lnTo>
                  <a:pt x="146" y="301"/>
                </a:lnTo>
                <a:lnTo>
                  <a:pt x="146" y="300"/>
                </a:lnTo>
                <a:lnTo>
                  <a:pt x="147" y="299"/>
                </a:lnTo>
                <a:lnTo>
                  <a:pt x="148" y="298"/>
                </a:lnTo>
                <a:lnTo>
                  <a:pt x="148" y="297"/>
                </a:lnTo>
                <a:lnTo>
                  <a:pt x="149" y="296"/>
                </a:lnTo>
                <a:lnTo>
                  <a:pt x="149" y="295"/>
                </a:lnTo>
                <a:lnTo>
                  <a:pt x="150" y="294"/>
                </a:lnTo>
                <a:lnTo>
                  <a:pt x="150" y="293"/>
                </a:lnTo>
                <a:lnTo>
                  <a:pt x="151" y="291"/>
                </a:lnTo>
                <a:lnTo>
                  <a:pt x="151" y="290"/>
                </a:lnTo>
                <a:lnTo>
                  <a:pt x="152" y="289"/>
                </a:lnTo>
                <a:lnTo>
                  <a:pt x="153" y="288"/>
                </a:lnTo>
                <a:lnTo>
                  <a:pt x="153" y="287"/>
                </a:lnTo>
                <a:lnTo>
                  <a:pt x="154" y="286"/>
                </a:lnTo>
                <a:lnTo>
                  <a:pt x="154" y="285"/>
                </a:lnTo>
                <a:lnTo>
                  <a:pt x="155" y="284"/>
                </a:lnTo>
                <a:lnTo>
                  <a:pt x="155" y="283"/>
                </a:lnTo>
                <a:lnTo>
                  <a:pt x="156" y="281"/>
                </a:lnTo>
                <a:lnTo>
                  <a:pt x="156" y="280"/>
                </a:lnTo>
                <a:lnTo>
                  <a:pt x="157" y="279"/>
                </a:lnTo>
                <a:lnTo>
                  <a:pt x="158" y="278"/>
                </a:lnTo>
                <a:lnTo>
                  <a:pt x="158" y="277"/>
                </a:lnTo>
                <a:lnTo>
                  <a:pt x="159" y="276"/>
                </a:lnTo>
                <a:lnTo>
                  <a:pt x="159" y="275"/>
                </a:lnTo>
                <a:lnTo>
                  <a:pt x="160" y="274"/>
                </a:lnTo>
                <a:lnTo>
                  <a:pt x="160" y="273"/>
                </a:lnTo>
                <a:lnTo>
                  <a:pt x="161" y="272"/>
                </a:lnTo>
                <a:lnTo>
                  <a:pt x="161" y="270"/>
                </a:lnTo>
                <a:lnTo>
                  <a:pt x="162" y="269"/>
                </a:lnTo>
                <a:lnTo>
                  <a:pt x="162" y="268"/>
                </a:lnTo>
                <a:lnTo>
                  <a:pt x="163" y="267"/>
                </a:lnTo>
                <a:lnTo>
                  <a:pt x="164" y="266"/>
                </a:lnTo>
                <a:lnTo>
                  <a:pt x="164" y="265"/>
                </a:lnTo>
                <a:lnTo>
                  <a:pt x="165" y="264"/>
                </a:lnTo>
                <a:lnTo>
                  <a:pt x="165" y="263"/>
                </a:lnTo>
                <a:lnTo>
                  <a:pt x="166" y="262"/>
                </a:lnTo>
                <a:lnTo>
                  <a:pt x="166" y="260"/>
                </a:lnTo>
                <a:lnTo>
                  <a:pt x="167" y="259"/>
                </a:lnTo>
                <a:lnTo>
                  <a:pt x="167" y="258"/>
                </a:lnTo>
                <a:lnTo>
                  <a:pt x="168" y="257"/>
                </a:lnTo>
                <a:lnTo>
                  <a:pt x="169" y="256"/>
                </a:lnTo>
                <a:lnTo>
                  <a:pt x="169" y="255"/>
                </a:lnTo>
                <a:lnTo>
                  <a:pt x="170" y="254"/>
                </a:lnTo>
                <a:lnTo>
                  <a:pt x="170" y="253"/>
                </a:lnTo>
                <a:lnTo>
                  <a:pt x="171" y="252"/>
                </a:lnTo>
                <a:lnTo>
                  <a:pt x="171" y="251"/>
                </a:lnTo>
                <a:lnTo>
                  <a:pt x="172" y="249"/>
                </a:lnTo>
                <a:lnTo>
                  <a:pt x="172" y="248"/>
                </a:lnTo>
                <a:lnTo>
                  <a:pt x="173" y="247"/>
                </a:lnTo>
                <a:lnTo>
                  <a:pt x="174" y="246"/>
                </a:lnTo>
                <a:lnTo>
                  <a:pt x="174" y="245"/>
                </a:lnTo>
                <a:lnTo>
                  <a:pt x="175" y="244"/>
                </a:lnTo>
                <a:lnTo>
                  <a:pt x="175" y="243"/>
                </a:lnTo>
                <a:lnTo>
                  <a:pt x="176" y="242"/>
                </a:lnTo>
                <a:lnTo>
                  <a:pt x="176" y="241"/>
                </a:lnTo>
                <a:lnTo>
                  <a:pt x="177" y="240"/>
                </a:lnTo>
                <a:lnTo>
                  <a:pt x="177" y="238"/>
                </a:lnTo>
                <a:lnTo>
                  <a:pt x="178" y="237"/>
                </a:lnTo>
                <a:lnTo>
                  <a:pt x="178" y="236"/>
                </a:lnTo>
                <a:lnTo>
                  <a:pt x="179" y="235"/>
                </a:lnTo>
                <a:lnTo>
                  <a:pt x="180" y="234"/>
                </a:lnTo>
                <a:lnTo>
                  <a:pt x="180" y="233"/>
                </a:lnTo>
                <a:lnTo>
                  <a:pt x="181" y="232"/>
                </a:lnTo>
                <a:lnTo>
                  <a:pt x="181" y="231"/>
                </a:lnTo>
                <a:lnTo>
                  <a:pt x="182" y="230"/>
                </a:lnTo>
                <a:lnTo>
                  <a:pt x="182" y="228"/>
                </a:lnTo>
                <a:lnTo>
                  <a:pt x="183" y="227"/>
                </a:lnTo>
                <a:lnTo>
                  <a:pt x="183" y="226"/>
                </a:lnTo>
                <a:lnTo>
                  <a:pt x="184" y="225"/>
                </a:lnTo>
                <a:lnTo>
                  <a:pt x="185" y="224"/>
                </a:lnTo>
                <a:lnTo>
                  <a:pt x="185" y="223"/>
                </a:lnTo>
                <a:lnTo>
                  <a:pt x="186" y="222"/>
                </a:lnTo>
                <a:lnTo>
                  <a:pt x="186" y="221"/>
                </a:lnTo>
                <a:lnTo>
                  <a:pt x="187" y="220"/>
                </a:lnTo>
                <a:lnTo>
                  <a:pt x="187" y="219"/>
                </a:lnTo>
                <a:lnTo>
                  <a:pt x="188" y="217"/>
                </a:lnTo>
                <a:lnTo>
                  <a:pt x="188" y="216"/>
                </a:lnTo>
                <a:lnTo>
                  <a:pt x="189" y="215"/>
                </a:lnTo>
                <a:lnTo>
                  <a:pt x="190" y="214"/>
                </a:lnTo>
                <a:lnTo>
                  <a:pt x="190" y="213"/>
                </a:lnTo>
                <a:lnTo>
                  <a:pt x="191" y="212"/>
                </a:lnTo>
                <a:lnTo>
                  <a:pt x="191" y="211"/>
                </a:lnTo>
                <a:lnTo>
                  <a:pt x="192" y="210"/>
                </a:lnTo>
                <a:lnTo>
                  <a:pt x="192" y="209"/>
                </a:lnTo>
                <a:lnTo>
                  <a:pt x="193" y="207"/>
                </a:lnTo>
                <a:lnTo>
                  <a:pt x="193" y="206"/>
                </a:lnTo>
                <a:lnTo>
                  <a:pt x="194" y="205"/>
                </a:lnTo>
                <a:lnTo>
                  <a:pt x="194" y="204"/>
                </a:lnTo>
                <a:lnTo>
                  <a:pt x="195" y="203"/>
                </a:lnTo>
                <a:lnTo>
                  <a:pt x="196" y="202"/>
                </a:lnTo>
                <a:lnTo>
                  <a:pt x="196" y="201"/>
                </a:lnTo>
                <a:lnTo>
                  <a:pt x="197" y="200"/>
                </a:lnTo>
                <a:lnTo>
                  <a:pt x="197" y="199"/>
                </a:lnTo>
                <a:lnTo>
                  <a:pt x="198" y="198"/>
                </a:lnTo>
                <a:lnTo>
                  <a:pt x="198" y="196"/>
                </a:lnTo>
                <a:lnTo>
                  <a:pt x="199" y="195"/>
                </a:lnTo>
                <a:lnTo>
                  <a:pt x="199" y="194"/>
                </a:lnTo>
                <a:lnTo>
                  <a:pt x="200" y="193"/>
                </a:lnTo>
                <a:lnTo>
                  <a:pt x="201" y="192"/>
                </a:lnTo>
                <a:lnTo>
                  <a:pt x="201" y="191"/>
                </a:lnTo>
                <a:lnTo>
                  <a:pt x="202" y="190"/>
                </a:lnTo>
                <a:lnTo>
                  <a:pt x="202" y="189"/>
                </a:lnTo>
                <a:lnTo>
                  <a:pt x="203" y="188"/>
                </a:lnTo>
                <a:lnTo>
                  <a:pt x="203" y="187"/>
                </a:lnTo>
                <a:lnTo>
                  <a:pt x="204" y="185"/>
                </a:lnTo>
                <a:lnTo>
                  <a:pt x="204" y="184"/>
                </a:lnTo>
                <a:lnTo>
                  <a:pt x="205" y="183"/>
                </a:lnTo>
                <a:lnTo>
                  <a:pt x="206" y="182"/>
                </a:lnTo>
                <a:lnTo>
                  <a:pt x="206" y="181"/>
                </a:lnTo>
                <a:lnTo>
                  <a:pt x="207" y="180"/>
                </a:lnTo>
                <a:lnTo>
                  <a:pt x="207" y="179"/>
                </a:lnTo>
                <a:lnTo>
                  <a:pt x="208" y="178"/>
                </a:lnTo>
                <a:lnTo>
                  <a:pt x="208" y="177"/>
                </a:lnTo>
                <a:lnTo>
                  <a:pt x="209" y="175"/>
                </a:lnTo>
                <a:lnTo>
                  <a:pt x="209" y="174"/>
                </a:lnTo>
                <a:lnTo>
                  <a:pt x="210" y="173"/>
                </a:lnTo>
                <a:lnTo>
                  <a:pt x="211" y="172"/>
                </a:lnTo>
                <a:lnTo>
                  <a:pt x="211" y="171"/>
                </a:lnTo>
                <a:lnTo>
                  <a:pt x="212" y="170"/>
                </a:lnTo>
                <a:lnTo>
                  <a:pt x="212" y="169"/>
                </a:lnTo>
                <a:lnTo>
                  <a:pt x="213" y="168"/>
                </a:lnTo>
                <a:lnTo>
                  <a:pt x="213" y="167"/>
                </a:lnTo>
                <a:lnTo>
                  <a:pt x="214" y="166"/>
                </a:lnTo>
                <a:lnTo>
                  <a:pt x="214" y="164"/>
                </a:lnTo>
                <a:lnTo>
                  <a:pt x="215" y="163"/>
                </a:lnTo>
                <a:lnTo>
                  <a:pt x="215" y="162"/>
                </a:lnTo>
                <a:lnTo>
                  <a:pt x="216" y="161"/>
                </a:lnTo>
                <a:lnTo>
                  <a:pt x="217" y="160"/>
                </a:lnTo>
                <a:lnTo>
                  <a:pt x="217" y="159"/>
                </a:lnTo>
                <a:lnTo>
                  <a:pt x="218" y="158"/>
                </a:lnTo>
                <a:lnTo>
                  <a:pt x="218" y="157"/>
                </a:lnTo>
                <a:lnTo>
                  <a:pt x="219" y="156"/>
                </a:lnTo>
                <a:lnTo>
                  <a:pt x="219" y="155"/>
                </a:lnTo>
                <a:lnTo>
                  <a:pt x="220" y="153"/>
                </a:lnTo>
                <a:lnTo>
                  <a:pt x="220" y="152"/>
                </a:lnTo>
                <a:lnTo>
                  <a:pt x="221" y="151"/>
                </a:lnTo>
                <a:lnTo>
                  <a:pt x="222" y="150"/>
                </a:lnTo>
                <a:lnTo>
                  <a:pt x="222" y="149"/>
                </a:lnTo>
                <a:lnTo>
                  <a:pt x="223" y="148"/>
                </a:lnTo>
                <a:lnTo>
                  <a:pt x="223" y="147"/>
                </a:lnTo>
                <a:lnTo>
                  <a:pt x="224" y="146"/>
                </a:lnTo>
                <a:lnTo>
                  <a:pt x="224" y="145"/>
                </a:lnTo>
                <a:lnTo>
                  <a:pt x="225" y="143"/>
                </a:lnTo>
                <a:lnTo>
                  <a:pt x="225" y="142"/>
                </a:lnTo>
                <a:lnTo>
                  <a:pt x="226" y="141"/>
                </a:lnTo>
                <a:lnTo>
                  <a:pt x="227" y="140"/>
                </a:lnTo>
                <a:lnTo>
                  <a:pt x="227" y="139"/>
                </a:lnTo>
                <a:lnTo>
                  <a:pt x="228" y="138"/>
                </a:lnTo>
                <a:lnTo>
                  <a:pt x="228" y="137"/>
                </a:lnTo>
                <a:lnTo>
                  <a:pt x="229" y="136"/>
                </a:lnTo>
                <a:lnTo>
                  <a:pt x="229" y="135"/>
                </a:lnTo>
                <a:lnTo>
                  <a:pt x="230" y="134"/>
                </a:lnTo>
                <a:lnTo>
                  <a:pt x="230" y="132"/>
                </a:lnTo>
                <a:lnTo>
                  <a:pt x="231" y="131"/>
                </a:lnTo>
                <a:lnTo>
                  <a:pt x="231" y="130"/>
                </a:lnTo>
                <a:lnTo>
                  <a:pt x="232" y="129"/>
                </a:lnTo>
                <a:lnTo>
                  <a:pt x="233" y="128"/>
                </a:lnTo>
                <a:lnTo>
                  <a:pt x="233" y="127"/>
                </a:lnTo>
                <a:lnTo>
                  <a:pt x="234" y="126"/>
                </a:lnTo>
                <a:lnTo>
                  <a:pt x="234" y="125"/>
                </a:lnTo>
                <a:lnTo>
                  <a:pt x="235" y="124"/>
                </a:lnTo>
                <a:lnTo>
                  <a:pt x="235" y="122"/>
                </a:lnTo>
                <a:lnTo>
                  <a:pt x="236" y="121"/>
                </a:lnTo>
                <a:lnTo>
                  <a:pt x="236" y="120"/>
                </a:lnTo>
                <a:lnTo>
                  <a:pt x="237" y="119"/>
                </a:lnTo>
                <a:lnTo>
                  <a:pt x="238" y="118"/>
                </a:lnTo>
                <a:lnTo>
                  <a:pt x="238" y="117"/>
                </a:lnTo>
                <a:lnTo>
                  <a:pt x="239" y="116"/>
                </a:lnTo>
                <a:lnTo>
                  <a:pt x="239" y="115"/>
                </a:lnTo>
                <a:lnTo>
                  <a:pt x="240" y="114"/>
                </a:lnTo>
                <a:lnTo>
                  <a:pt x="240" y="113"/>
                </a:lnTo>
                <a:lnTo>
                  <a:pt x="241" y="111"/>
                </a:lnTo>
                <a:lnTo>
                  <a:pt x="241" y="110"/>
                </a:lnTo>
                <a:lnTo>
                  <a:pt x="242" y="109"/>
                </a:lnTo>
                <a:lnTo>
                  <a:pt x="243" y="108"/>
                </a:lnTo>
                <a:lnTo>
                  <a:pt x="243" y="107"/>
                </a:lnTo>
                <a:lnTo>
                  <a:pt x="244" y="106"/>
                </a:lnTo>
                <a:lnTo>
                  <a:pt x="244" y="105"/>
                </a:lnTo>
                <a:lnTo>
                  <a:pt x="245" y="104"/>
                </a:lnTo>
                <a:lnTo>
                  <a:pt x="245" y="103"/>
                </a:lnTo>
                <a:lnTo>
                  <a:pt x="246" y="102"/>
                </a:lnTo>
                <a:lnTo>
                  <a:pt x="246" y="100"/>
                </a:lnTo>
                <a:lnTo>
                  <a:pt x="247" y="99"/>
                </a:lnTo>
                <a:lnTo>
                  <a:pt x="247" y="98"/>
                </a:lnTo>
                <a:lnTo>
                  <a:pt x="248" y="97"/>
                </a:lnTo>
                <a:lnTo>
                  <a:pt x="249" y="96"/>
                </a:lnTo>
                <a:lnTo>
                  <a:pt x="249" y="95"/>
                </a:lnTo>
                <a:lnTo>
                  <a:pt x="250" y="94"/>
                </a:lnTo>
                <a:lnTo>
                  <a:pt x="250" y="93"/>
                </a:lnTo>
                <a:lnTo>
                  <a:pt x="251" y="92"/>
                </a:lnTo>
                <a:lnTo>
                  <a:pt x="251" y="90"/>
                </a:lnTo>
                <a:lnTo>
                  <a:pt x="252" y="89"/>
                </a:lnTo>
                <a:lnTo>
                  <a:pt x="252" y="88"/>
                </a:lnTo>
                <a:lnTo>
                  <a:pt x="253" y="87"/>
                </a:lnTo>
                <a:lnTo>
                  <a:pt x="254" y="86"/>
                </a:lnTo>
                <a:lnTo>
                  <a:pt x="254" y="85"/>
                </a:lnTo>
                <a:lnTo>
                  <a:pt x="255" y="84"/>
                </a:lnTo>
                <a:lnTo>
                  <a:pt x="255" y="83"/>
                </a:lnTo>
                <a:lnTo>
                  <a:pt x="256" y="82"/>
                </a:lnTo>
                <a:lnTo>
                  <a:pt x="256" y="81"/>
                </a:lnTo>
                <a:lnTo>
                  <a:pt x="257" y="79"/>
                </a:lnTo>
                <a:lnTo>
                  <a:pt x="257" y="78"/>
                </a:lnTo>
                <a:lnTo>
                  <a:pt x="258" y="77"/>
                </a:lnTo>
                <a:lnTo>
                  <a:pt x="259" y="76"/>
                </a:lnTo>
                <a:lnTo>
                  <a:pt x="259" y="75"/>
                </a:lnTo>
                <a:lnTo>
                  <a:pt x="260" y="74"/>
                </a:lnTo>
                <a:lnTo>
                  <a:pt x="260" y="73"/>
                </a:lnTo>
                <a:lnTo>
                  <a:pt x="261" y="72"/>
                </a:lnTo>
                <a:lnTo>
                  <a:pt x="261" y="71"/>
                </a:lnTo>
                <a:lnTo>
                  <a:pt x="262" y="69"/>
                </a:lnTo>
                <a:lnTo>
                  <a:pt x="262" y="68"/>
                </a:lnTo>
                <a:lnTo>
                  <a:pt x="263" y="67"/>
                </a:lnTo>
                <a:lnTo>
                  <a:pt x="264" y="66"/>
                </a:lnTo>
                <a:lnTo>
                  <a:pt x="264" y="65"/>
                </a:lnTo>
                <a:lnTo>
                  <a:pt x="265" y="64"/>
                </a:lnTo>
                <a:lnTo>
                  <a:pt x="265" y="63"/>
                </a:lnTo>
                <a:lnTo>
                  <a:pt x="266" y="62"/>
                </a:lnTo>
                <a:lnTo>
                  <a:pt x="266" y="61"/>
                </a:lnTo>
                <a:lnTo>
                  <a:pt x="267" y="60"/>
                </a:lnTo>
                <a:lnTo>
                  <a:pt x="267" y="58"/>
                </a:lnTo>
                <a:lnTo>
                  <a:pt x="268" y="57"/>
                </a:lnTo>
                <a:lnTo>
                  <a:pt x="268" y="56"/>
                </a:lnTo>
                <a:lnTo>
                  <a:pt x="269" y="55"/>
                </a:lnTo>
                <a:lnTo>
                  <a:pt x="270" y="54"/>
                </a:lnTo>
                <a:lnTo>
                  <a:pt x="270" y="53"/>
                </a:lnTo>
                <a:lnTo>
                  <a:pt x="271" y="52"/>
                </a:lnTo>
                <a:lnTo>
                  <a:pt x="271" y="51"/>
                </a:lnTo>
                <a:lnTo>
                  <a:pt x="272" y="50"/>
                </a:lnTo>
                <a:lnTo>
                  <a:pt x="272" y="49"/>
                </a:lnTo>
                <a:lnTo>
                  <a:pt x="273" y="47"/>
                </a:lnTo>
                <a:lnTo>
                  <a:pt x="273" y="46"/>
                </a:lnTo>
                <a:lnTo>
                  <a:pt x="274" y="45"/>
                </a:lnTo>
                <a:lnTo>
                  <a:pt x="275" y="44"/>
                </a:lnTo>
                <a:lnTo>
                  <a:pt x="275" y="43"/>
                </a:lnTo>
                <a:lnTo>
                  <a:pt x="276" y="42"/>
                </a:lnTo>
                <a:lnTo>
                  <a:pt x="276" y="41"/>
                </a:lnTo>
                <a:lnTo>
                  <a:pt x="277" y="40"/>
                </a:lnTo>
                <a:lnTo>
                  <a:pt x="277" y="39"/>
                </a:lnTo>
                <a:lnTo>
                  <a:pt x="278" y="37"/>
                </a:lnTo>
                <a:lnTo>
                  <a:pt x="278" y="36"/>
                </a:lnTo>
                <a:lnTo>
                  <a:pt x="279" y="35"/>
                </a:lnTo>
                <a:lnTo>
                  <a:pt x="280" y="34"/>
                </a:lnTo>
                <a:lnTo>
                  <a:pt x="280" y="33"/>
                </a:lnTo>
                <a:lnTo>
                  <a:pt x="281" y="32"/>
                </a:lnTo>
                <a:lnTo>
                  <a:pt x="281" y="31"/>
                </a:lnTo>
                <a:lnTo>
                  <a:pt x="282" y="30"/>
                </a:lnTo>
                <a:lnTo>
                  <a:pt x="282" y="29"/>
                </a:lnTo>
                <a:lnTo>
                  <a:pt x="283" y="28"/>
                </a:lnTo>
                <a:lnTo>
                  <a:pt x="283" y="26"/>
                </a:lnTo>
                <a:lnTo>
                  <a:pt x="284" y="25"/>
                </a:lnTo>
                <a:lnTo>
                  <a:pt x="284" y="24"/>
                </a:lnTo>
                <a:lnTo>
                  <a:pt x="285" y="23"/>
                </a:lnTo>
                <a:lnTo>
                  <a:pt x="286" y="22"/>
                </a:lnTo>
                <a:lnTo>
                  <a:pt x="286" y="21"/>
                </a:lnTo>
                <a:lnTo>
                  <a:pt x="287" y="20"/>
                </a:lnTo>
                <a:lnTo>
                  <a:pt x="287" y="19"/>
                </a:lnTo>
                <a:lnTo>
                  <a:pt x="288" y="18"/>
                </a:lnTo>
                <a:lnTo>
                  <a:pt x="288" y="16"/>
                </a:lnTo>
                <a:lnTo>
                  <a:pt x="289" y="15"/>
                </a:lnTo>
                <a:lnTo>
                  <a:pt x="289" y="14"/>
                </a:lnTo>
                <a:lnTo>
                  <a:pt x="290" y="13"/>
                </a:lnTo>
                <a:lnTo>
                  <a:pt x="291" y="12"/>
                </a:lnTo>
                <a:lnTo>
                  <a:pt x="291" y="11"/>
                </a:lnTo>
                <a:lnTo>
                  <a:pt x="292" y="10"/>
                </a:lnTo>
                <a:lnTo>
                  <a:pt x="292" y="9"/>
                </a:lnTo>
                <a:lnTo>
                  <a:pt x="293" y="8"/>
                </a:lnTo>
                <a:lnTo>
                  <a:pt x="293" y="7"/>
                </a:lnTo>
                <a:lnTo>
                  <a:pt x="294" y="5"/>
                </a:lnTo>
                <a:lnTo>
                  <a:pt x="294" y="4"/>
                </a:lnTo>
                <a:lnTo>
                  <a:pt x="295" y="3"/>
                </a:lnTo>
                <a:lnTo>
                  <a:pt x="296" y="2"/>
                </a:lnTo>
                <a:lnTo>
                  <a:pt x="296" y="1"/>
                </a:lnTo>
                <a:lnTo>
                  <a:pt x="297" y="0"/>
                </a:lnTo>
                <a:lnTo>
                  <a:pt x="297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87350" y="1423988"/>
            <a:ext cx="4056063" cy="40560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793875" y="5588000"/>
            <a:ext cx="12446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 rot="16200000">
            <a:off x="-122238" y="3340100"/>
            <a:ext cx="6731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538163" y="4078288"/>
            <a:ext cx="3754438" cy="1252538"/>
          </a:xfrm>
          <a:custGeom>
            <a:avLst/>
            <a:gdLst>
              <a:gd name="T0" fmla="*/ 8 w 552"/>
              <a:gd name="T1" fmla="*/ 168 h 184"/>
              <a:gd name="T2" fmla="*/ 17 w 552"/>
              <a:gd name="T3" fmla="*/ 154 h 184"/>
              <a:gd name="T4" fmla="*/ 26 w 552"/>
              <a:gd name="T5" fmla="*/ 142 h 184"/>
              <a:gd name="T6" fmla="*/ 35 w 552"/>
              <a:gd name="T7" fmla="*/ 131 h 184"/>
              <a:gd name="T8" fmla="*/ 44 w 552"/>
              <a:gd name="T9" fmla="*/ 121 h 184"/>
              <a:gd name="T10" fmla="*/ 53 w 552"/>
              <a:gd name="T11" fmla="*/ 113 h 184"/>
              <a:gd name="T12" fmla="*/ 61 w 552"/>
              <a:gd name="T13" fmla="*/ 105 h 184"/>
              <a:gd name="T14" fmla="*/ 70 w 552"/>
              <a:gd name="T15" fmla="*/ 98 h 184"/>
              <a:gd name="T16" fmla="*/ 79 w 552"/>
              <a:gd name="T17" fmla="*/ 92 h 184"/>
              <a:gd name="T18" fmla="*/ 88 w 552"/>
              <a:gd name="T19" fmla="*/ 86 h 184"/>
              <a:gd name="T20" fmla="*/ 97 w 552"/>
              <a:gd name="T21" fmla="*/ 81 h 184"/>
              <a:gd name="T22" fmla="*/ 106 w 552"/>
              <a:gd name="T23" fmla="*/ 76 h 184"/>
              <a:gd name="T24" fmla="*/ 114 w 552"/>
              <a:gd name="T25" fmla="*/ 72 h 184"/>
              <a:gd name="T26" fmla="*/ 123 w 552"/>
              <a:gd name="T27" fmla="*/ 67 h 184"/>
              <a:gd name="T28" fmla="*/ 132 w 552"/>
              <a:gd name="T29" fmla="*/ 64 h 184"/>
              <a:gd name="T30" fmla="*/ 141 w 552"/>
              <a:gd name="T31" fmla="*/ 60 h 184"/>
              <a:gd name="T32" fmla="*/ 150 w 552"/>
              <a:gd name="T33" fmla="*/ 57 h 184"/>
              <a:gd name="T34" fmla="*/ 159 w 552"/>
              <a:gd name="T35" fmla="*/ 54 h 184"/>
              <a:gd name="T36" fmla="*/ 167 w 552"/>
              <a:gd name="T37" fmla="*/ 51 h 184"/>
              <a:gd name="T38" fmla="*/ 176 w 552"/>
              <a:gd name="T39" fmla="*/ 48 h 184"/>
              <a:gd name="T40" fmla="*/ 185 w 552"/>
              <a:gd name="T41" fmla="*/ 46 h 184"/>
              <a:gd name="T42" fmla="*/ 194 w 552"/>
              <a:gd name="T43" fmla="*/ 43 h 184"/>
              <a:gd name="T44" fmla="*/ 203 w 552"/>
              <a:gd name="T45" fmla="*/ 41 h 184"/>
              <a:gd name="T46" fmla="*/ 212 w 552"/>
              <a:gd name="T47" fmla="*/ 39 h 184"/>
              <a:gd name="T48" fmla="*/ 220 w 552"/>
              <a:gd name="T49" fmla="*/ 37 h 184"/>
              <a:gd name="T50" fmla="*/ 229 w 552"/>
              <a:gd name="T51" fmla="*/ 35 h 184"/>
              <a:gd name="T52" fmla="*/ 238 w 552"/>
              <a:gd name="T53" fmla="*/ 33 h 184"/>
              <a:gd name="T54" fmla="*/ 247 w 552"/>
              <a:gd name="T55" fmla="*/ 31 h 184"/>
              <a:gd name="T56" fmla="*/ 256 w 552"/>
              <a:gd name="T57" fmla="*/ 30 h 184"/>
              <a:gd name="T58" fmla="*/ 265 w 552"/>
              <a:gd name="T59" fmla="*/ 28 h 184"/>
              <a:gd name="T60" fmla="*/ 273 w 552"/>
              <a:gd name="T61" fmla="*/ 27 h 184"/>
              <a:gd name="T62" fmla="*/ 282 w 552"/>
              <a:gd name="T63" fmla="*/ 25 h 184"/>
              <a:gd name="T64" fmla="*/ 291 w 552"/>
              <a:gd name="T65" fmla="*/ 24 h 184"/>
              <a:gd name="T66" fmla="*/ 300 w 552"/>
              <a:gd name="T67" fmla="*/ 22 h 184"/>
              <a:gd name="T68" fmla="*/ 309 w 552"/>
              <a:gd name="T69" fmla="*/ 21 h 184"/>
              <a:gd name="T70" fmla="*/ 318 w 552"/>
              <a:gd name="T71" fmla="*/ 20 h 184"/>
              <a:gd name="T72" fmla="*/ 326 w 552"/>
              <a:gd name="T73" fmla="*/ 19 h 184"/>
              <a:gd name="T74" fmla="*/ 335 w 552"/>
              <a:gd name="T75" fmla="*/ 18 h 184"/>
              <a:gd name="T76" fmla="*/ 344 w 552"/>
              <a:gd name="T77" fmla="*/ 17 h 184"/>
              <a:gd name="T78" fmla="*/ 353 w 552"/>
              <a:gd name="T79" fmla="*/ 16 h 184"/>
              <a:gd name="T80" fmla="*/ 362 w 552"/>
              <a:gd name="T81" fmla="*/ 15 h 184"/>
              <a:gd name="T82" fmla="*/ 371 w 552"/>
              <a:gd name="T83" fmla="*/ 14 h 184"/>
              <a:gd name="T84" fmla="*/ 379 w 552"/>
              <a:gd name="T85" fmla="*/ 13 h 184"/>
              <a:gd name="T86" fmla="*/ 388 w 552"/>
              <a:gd name="T87" fmla="*/ 12 h 184"/>
              <a:gd name="T88" fmla="*/ 397 w 552"/>
              <a:gd name="T89" fmla="*/ 11 h 184"/>
              <a:gd name="T90" fmla="*/ 406 w 552"/>
              <a:gd name="T91" fmla="*/ 10 h 184"/>
              <a:gd name="T92" fmla="*/ 415 w 552"/>
              <a:gd name="T93" fmla="*/ 9 h 184"/>
              <a:gd name="T94" fmla="*/ 424 w 552"/>
              <a:gd name="T95" fmla="*/ 9 h 184"/>
              <a:gd name="T96" fmla="*/ 432 w 552"/>
              <a:gd name="T97" fmla="*/ 8 h 184"/>
              <a:gd name="T98" fmla="*/ 441 w 552"/>
              <a:gd name="T99" fmla="*/ 7 h 184"/>
              <a:gd name="T100" fmla="*/ 450 w 552"/>
              <a:gd name="T101" fmla="*/ 7 h 184"/>
              <a:gd name="T102" fmla="*/ 459 w 552"/>
              <a:gd name="T103" fmla="*/ 6 h 184"/>
              <a:gd name="T104" fmla="*/ 468 w 552"/>
              <a:gd name="T105" fmla="*/ 5 h 184"/>
              <a:gd name="T106" fmla="*/ 477 w 552"/>
              <a:gd name="T107" fmla="*/ 5 h 184"/>
              <a:gd name="T108" fmla="*/ 485 w 552"/>
              <a:gd name="T109" fmla="*/ 4 h 184"/>
              <a:gd name="T110" fmla="*/ 494 w 552"/>
              <a:gd name="T111" fmla="*/ 3 h 184"/>
              <a:gd name="T112" fmla="*/ 503 w 552"/>
              <a:gd name="T113" fmla="*/ 3 h 184"/>
              <a:gd name="T114" fmla="*/ 512 w 552"/>
              <a:gd name="T115" fmla="*/ 2 h 184"/>
              <a:gd name="T116" fmla="*/ 521 w 552"/>
              <a:gd name="T117" fmla="*/ 2 h 184"/>
              <a:gd name="T118" fmla="*/ 530 w 552"/>
              <a:gd name="T119" fmla="*/ 1 h 184"/>
              <a:gd name="T120" fmla="*/ 538 w 552"/>
              <a:gd name="T121" fmla="*/ 1 h 184"/>
              <a:gd name="T122" fmla="*/ 547 w 552"/>
              <a:gd name="T123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2" h="184">
                <a:moveTo>
                  <a:pt x="0" y="184"/>
                </a:moveTo>
                <a:lnTo>
                  <a:pt x="1" y="183"/>
                </a:lnTo>
                <a:lnTo>
                  <a:pt x="1" y="182"/>
                </a:lnTo>
                <a:lnTo>
                  <a:pt x="2" y="181"/>
                </a:lnTo>
                <a:lnTo>
                  <a:pt x="2" y="179"/>
                </a:lnTo>
                <a:lnTo>
                  <a:pt x="3" y="178"/>
                </a:lnTo>
                <a:lnTo>
                  <a:pt x="3" y="177"/>
                </a:lnTo>
                <a:lnTo>
                  <a:pt x="4" y="176"/>
                </a:lnTo>
                <a:lnTo>
                  <a:pt x="5" y="175"/>
                </a:lnTo>
                <a:lnTo>
                  <a:pt x="5" y="174"/>
                </a:lnTo>
                <a:lnTo>
                  <a:pt x="6" y="173"/>
                </a:lnTo>
                <a:lnTo>
                  <a:pt x="6" y="172"/>
                </a:lnTo>
                <a:lnTo>
                  <a:pt x="7" y="171"/>
                </a:lnTo>
                <a:lnTo>
                  <a:pt x="7" y="170"/>
                </a:lnTo>
                <a:lnTo>
                  <a:pt x="8" y="169"/>
                </a:lnTo>
                <a:lnTo>
                  <a:pt x="8" y="168"/>
                </a:lnTo>
                <a:lnTo>
                  <a:pt x="9" y="167"/>
                </a:lnTo>
                <a:lnTo>
                  <a:pt x="10" y="167"/>
                </a:lnTo>
                <a:lnTo>
                  <a:pt x="10" y="166"/>
                </a:lnTo>
                <a:lnTo>
                  <a:pt x="11" y="165"/>
                </a:lnTo>
                <a:lnTo>
                  <a:pt x="11" y="164"/>
                </a:lnTo>
                <a:lnTo>
                  <a:pt x="12" y="163"/>
                </a:lnTo>
                <a:lnTo>
                  <a:pt x="12" y="162"/>
                </a:lnTo>
                <a:lnTo>
                  <a:pt x="13" y="161"/>
                </a:lnTo>
                <a:lnTo>
                  <a:pt x="13" y="160"/>
                </a:lnTo>
                <a:lnTo>
                  <a:pt x="14" y="159"/>
                </a:lnTo>
                <a:lnTo>
                  <a:pt x="15" y="158"/>
                </a:lnTo>
                <a:lnTo>
                  <a:pt x="15" y="158"/>
                </a:lnTo>
                <a:lnTo>
                  <a:pt x="16" y="157"/>
                </a:lnTo>
                <a:lnTo>
                  <a:pt x="16" y="156"/>
                </a:lnTo>
                <a:lnTo>
                  <a:pt x="17" y="155"/>
                </a:lnTo>
                <a:lnTo>
                  <a:pt x="17" y="154"/>
                </a:lnTo>
                <a:lnTo>
                  <a:pt x="18" y="153"/>
                </a:lnTo>
                <a:lnTo>
                  <a:pt x="18" y="153"/>
                </a:lnTo>
                <a:lnTo>
                  <a:pt x="19" y="152"/>
                </a:lnTo>
                <a:lnTo>
                  <a:pt x="20" y="151"/>
                </a:lnTo>
                <a:lnTo>
                  <a:pt x="20" y="150"/>
                </a:lnTo>
                <a:lnTo>
                  <a:pt x="21" y="149"/>
                </a:lnTo>
                <a:lnTo>
                  <a:pt x="21" y="149"/>
                </a:lnTo>
                <a:lnTo>
                  <a:pt x="22" y="148"/>
                </a:lnTo>
                <a:lnTo>
                  <a:pt x="22" y="147"/>
                </a:lnTo>
                <a:lnTo>
                  <a:pt x="23" y="146"/>
                </a:lnTo>
                <a:lnTo>
                  <a:pt x="23" y="145"/>
                </a:lnTo>
                <a:lnTo>
                  <a:pt x="24" y="145"/>
                </a:lnTo>
                <a:lnTo>
                  <a:pt x="24" y="144"/>
                </a:lnTo>
                <a:lnTo>
                  <a:pt x="25" y="143"/>
                </a:lnTo>
                <a:lnTo>
                  <a:pt x="26" y="143"/>
                </a:lnTo>
                <a:lnTo>
                  <a:pt x="26" y="142"/>
                </a:lnTo>
                <a:lnTo>
                  <a:pt x="27" y="141"/>
                </a:lnTo>
                <a:lnTo>
                  <a:pt x="27" y="140"/>
                </a:lnTo>
                <a:lnTo>
                  <a:pt x="28" y="140"/>
                </a:lnTo>
                <a:lnTo>
                  <a:pt x="28" y="139"/>
                </a:lnTo>
                <a:lnTo>
                  <a:pt x="29" y="138"/>
                </a:lnTo>
                <a:lnTo>
                  <a:pt x="29" y="138"/>
                </a:lnTo>
                <a:lnTo>
                  <a:pt x="30" y="137"/>
                </a:lnTo>
                <a:lnTo>
                  <a:pt x="31" y="136"/>
                </a:lnTo>
                <a:lnTo>
                  <a:pt x="31" y="136"/>
                </a:lnTo>
                <a:lnTo>
                  <a:pt x="32" y="135"/>
                </a:lnTo>
                <a:lnTo>
                  <a:pt x="32" y="134"/>
                </a:lnTo>
                <a:lnTo>
                  <a:pt x="33" y="134"/>
                </a:lnTo>
                <a:lnTo>
                  <a:pt x="33" y="133"/>
                </a:lnTo>
                <a:lnTo>
                  <a:pt x="34" y="132"/>
                </a:lnTo>
                <a:lnTo>
                  <a:pt x="34" y="132"/>
                </a:lnTo>
                <a:lnTo>
                  <a:pt x="35" y="131"/>
                </a:lnTo>
                <a:lnTo>
                  <a:pt x="36" y="130"/>
                </a:lnTo>
                <a:lnTo>
                  <a:pt x="36" y="130"/>
                </a:lnTo>
                <a:lnTo>
                  <a:pt x="37" y="129"/>
                </a:lnTo>
                <a:lnTo>
                  <a:pt x="37" y="128"/>
                </a:lnTo>
                <a:lnTo>
                  <a:pt x="38" y="128"/>
                </a:lnTo>
                <a:lnTo>
                  <a:pt x="38" y="127"/>
                </a:lnTo>
                <a:lnTo>
                  <a:pt x="39" y="127"/>
                </a:lnTo>
                <a:lnTo>
                  <a:pt x="39" y="126"/>
                </a:lnTo>
                <a:lnTo>
                  <a:pt x="40" y="125"/>
                </a:lnTo>
                <a:lnTo>
                  <a:pt x="40" y="125"/>
                </a:lnTo>
                <a:lnTo>
                  <a:pt x="41" y="124"/>
                </a:lnTo>
                <a:lnTo>
                  <a:pt x="42" y="124"/>
                </a:lnTo>
                <a:lnTo>
                  <a:pt x="42" y="123"/>
                </a:lnTo>
                <a:lnTo>
                  <a:pt x="43" y="122"/>
                </a:lnTo>
                <a:lnTo>
                  <a:pt x="43" y="122"/>
                </a:lnTo>
                <a:lnTo>
                  <a:pt x="44" y="121"/>
                </a:lnTo>
                <a:lnTo>
                  <a:pt x="44" y="121"/>
                </a:lnTo>
                <a:lnTo>
                  <a:pt x="45" y="120"/>
                </a:lnTo>
                <a:lnTo>
                  <a:pt x="45" y="120"/>
                </a:lnTo>
                <a:lnTo>
                  <a:pt x="46" y="119"/>
                </a:lnTo>
                <a:lnTo>
                  <a:pt x="47" y="119"/>
                </a:lnTo>
                <a:lnTo>
                  <a:pt x="47" y="118"/>
                </a:lnTo>
                <a:lnTo>
                  <a:pt x="48" y="117"/>
                </a:lnTo>
                <a:lnTo>
                  <a:pt x="48" y="117"/>
                </a:lnTo>
                <a:lnTo>
                  <a:pt x="49" y="116"/>
                </a:lnTo>
                <a:lnTo>
                  <a:pt x="49" y="116"/>
                </a:lnTo>
                <a:lnTo>
                  <a:pt x="50" y="115"/>
                </a:lnTo>
                <a:lnTo>
                  <a:pt x="50" y="115"/>
                </a:lnTo>
                <a:lnTo>
                  <a:pt x="51" y="114"/>
                </a:lnTo>
                <a:lnTo>
                  <a:pt x="52" y="114"/>
                </a:lnTo>
                <a:lnTo>
                  <a:pt x="52" y="113"/>
                </a:lnTo>
                <a:lnTo>
                  <a:pt x="53" y="113"/>
                </a:lnTo>
                <a:lnTo>
                  <a:pt x="53" y="112"/>
                </a:lnTo>
                <a:lnTo>
                  <a:pt x="54" y="112"/>
                </a:lnTo>
                <a:lnTo>
                  <a:pt x="54" y="111"/>
                </a:lnTo>
                <a:lnTo>
                  <a:pt x="55" y="111"/>
                </a:lnTo>
                <a:lnTo>
                  <a:pt x="55" y="110"/>
                </a:lnTo>
                <a:lnTo>
                  <a:pt x="56" y="110"/>
                </a:lnTo>
                <a:lnTo>
                  <a:pt x="56" y="109"/>
                </a:lnTo>
                <a:lnTo>
                  <a:pt x="57" y="109"/>
                </a:lnTo>
                <a:lnTo>
                  <a:pt x="58" y="108"/>
                </a:lnTo>
                <a:lnTo>
                  <a:pt x="58" y="108"/>
                </a:lnTo>
                <a:lnTo>
                  <a:pt x="59" y="107"/>
                </a:lnTo>
                <a:lnTo>
                  <a:pt x="59" y="107"/>
                </a:lnTo>
                <a:lnTo>
                  <a:pt x="60" y="106"/>
                </a:lnTo>
                <a:lnTo>
                  <a:pt x="60" y="106"/>
                </a:lnTo>
                <a:lnTo>
                  <a:pt x="61" y="105"/>
                </a:lnTo>
                <a:lnTo>
                  <a:pt x="61" y="105"/>
                </a:lnTo>
                <a:lnTo>
                  <a:pt x="62" y="105"/>
                </a:lnTo>
                <a:lnTo>
                  <a:pt x="63" y="104"/>
                </a:lnTo>
                <a:lnTo>
                  <a:pt x="63" y="104"/>
                </a:lnTo>
                <a:lnTo>
                  <a:pt x="64" y="103"/>
                </a:lnTo>
                <a:lnTo>
                  <a:pt x="64" y="103"/>
                </a:lnTo>
                <a:lnTo>
                  <a:pt x="65" y="102"/>
                </a:lnTo>
                <a:lnTo>
                  <a:pt x="65" y="102"/>
                </a:lnTo>
                <a:lnTo>
                  <a:pt x="66" y="101"/>
                </a:lnTo>
                <a:lnTo>
                  <a:pt x="66" y="101"/>
                </a:lnTo>
                <a:lnTo>
                  <a:pt x="67" y="101"/>
                </a:lnTo>
                <a:lnTo>
                  <a:pt x="68" y="100"/>
                </a:lnTo>
                <a:lnTo>
                  <a:pt x="68" y="100"/>
                </a:lnTo>
                <a:lnTo>
                  <a:pt x="69" y="99"/>
                </a:lnTo>
                <a:lnTo>
                  <a:pt x="69" y="99"/>
                </a:lnTo>
                <a:lnTo>
                  <a:pt x="70" y="98"/>
                </a:lnTo>
                <a:lnTo>
                  <a:pt x="70" y="98"/>
                </a:lnTo>
                <a:lnTo>
                  <a:pt x="71" y="98"/>
                </a:lnTo>
                <a:lnTo>
                  <a:pt x="71" y="97"/>
                </a:lnTo>
                <a:lnTo>
                  <a:pt x="72" y="97"/>
                </a:lnTo>
                <a:lnTo>
                  <a:pt x="72" y="96"/>
                </a:lnTo>
                <a:lnTo>
                  <a:pt x="73" y="96"/>
                </a:lnTo>
                <a:lnTo>
                  <a:pt x="74" y="96"/>
                </a:lnTo>
                <a:lnTo>
                  <a:pt x="74" y="95"/>
                </a:lnTo>
                <a:lnTo>
                  <a:pt x="75" y="95"/>
                </a:lnTo>
                <a:lnTo>
                  <a:pt x="75" y="94"/>
                </a:lnTo>
                <a:lnTo>
                  <a:pt x="76" y="94"/>
                </a:lnTo>
                <a:lnTo>
                  <a:pt x="76" y="94"/>
                </a:lnTo>
                <a:lnTo>
                  <a:pt x="77" y="93"/>
                </a:lnTo>
                <a:lnTo>
                  <a:pt x="77" y="93"/>
                </a:lnTo>
                <a:lnTo>
                  <a:pt x="78" y="93"/>
                </a:lnTo>
                <a:lnTo>
                  <a:pt x="79" y="92"/>
                </a:lnTo>
                <a:lnTo>
                  <a:pt x="79" y="92"/>
                </a:lnTo>
                <a:lnTo>
                  <a:pt x="80" y="91"/>
                </a:lnTo>
                <a:lnTo>
                  <a:pt x="80" y="91"/>
                </a:lnTo>
                <a:lnTo>
                  <a:pt x="81" y="91"/>
                </a:lnTo>
                <a:lnTo>
                  <a:pt x="81" y="90"/>
                </a:lnTo>
                <a:lnTo>
                  <a:pt x="82" y="90"/>
                </a:lnTo>
                <a:lnTo>
                  <a:pt x="82" y="90"/>
                </a:lnTo>
                <a:lnTo>
                  <a:pt x="83" y="89"/>
                </a:lnTo>
                <a:lnTo>
                  <a:pt x="84" y="89"/>
                </a:lnTo>
                <a:lnTo>
                  <a:pt x="84" y="88"/>
                </a:lnTo>
                <a:lnTo>
                  <a:pt x="85" y="88"/>
                </a:lnTo>
                <a:lnTo>
                  <a:pt x="85" y="88"/>
                </a:lnTo>
                <a:lnTo>
                  <a:pt x="86" y="87"/>
                </a:lnTo>
                <a:lnTo>
                  <a:pt x="86" y="87"/>
                </a:lnTo>
                <a:lnTo>
                  <a:pt x="87" y="87"/>
                </a:lnTo>
                <a:lnTo>
                  <a:pt x="87" y="86"/>
                </a:lnTo>
                <a:lnTo>
                  <a:pt x="88" y="86"/>
                </a:lnTo>
                <a:lnTo>
                  <a:pt x="89" y="86"/>
                </a:lnTo>
                <a:lnTo>
                  <a:pt x="89" y="85"/>
                </a:lnTo>
                <a:lnTo>
                  <a:pt x="90" y="85"/>
                </a:lnTo>
                <a:lnTo>
                  <a:pt x="90" y="85"/>
                </a:lnTo>
                <a:lnTo>
                  <a:pt x="91" y="84"/>
                </a:lnTo>
                <a:lnTo>
                  <a:pt x="91" y="84"/>
                </a:lnTo>
                <a:lnTo>
                  <a:pt x="92" y="84"/>
                </a:lnTo>
                <a:lnTo>
                  <a:pt x="92" y="83"/>
                </a:lnTo>
                <a:lnTo>
                  <a:pt x="93" y="83"/>
                </a:lnTo>
                <a:lnTo>
                  <a:pt x="93" y="83"/>
                </a:lnTo>
                <a:lnTo>
                  <a:pt x="94" y="82"/>
                </a:lnTo>
                <a:lnTo>
                  <a:pt x="95" y="82"/>
                </a:lnTo>
                <a:lnTo>
                  <a:pt x="95" y="82"/>
                </a:lnTo>
                <a:lnTo>
                  <a:pt x="96" y="81"/>
                </a:lnTo>
                <a:lnTo>
                  <a:pt x="96" y="81"/>
                </a:lnTo>
                <a:lnTo>
                  <a:pt x="97" y="81"/>
                </a:lnTo>
                <a:lnTo>
                  <a:pt x="97" y="80"/>
                </a:lnTo>
                <a:lnTo>
                  <a:pt x="98" y="80"/>
                </a:lnTo>
                <a:lnTo>
                  <a:pt x="98" y="80"/>
                </a:lnTo>
                <a:lnTo>
                  <a:pt x="99" y="80"/>
                </a:lnTo>
                <a:lnTo>
                  <a:pt x="100" y="79"/>
                </a:lnTo>
                <a:lnTo>
                  <a:pt x="100" y="79"/>
                </a:lnTo>
                <a:lnTo>
                  <a:pt x="101" y="79"/>
                </a:lnTo>
                <a:lnTo>
                  <a:pt x="101" y="78"/>
                </a:lnTo>
                <a:lnTo>
                  <a:pt x="102" y="78"/>
                </a:lnTo>
                <a:lnTo>
                  <a:pt x="102" y="78"/>
                </a:lnTo>
                <a:lnTo>
                  <a:pt x="103" y="77"/>
                </a:lnTo>
                <a:lnTo>
                  <a:pt x="103" y="77"/>
                </a:lnTo>
                <a:lnTo>
                  <a:pt x="104" y="77"/>
                </a:lnTo>
                <a:lnTo>
                  <a:pt x="105" y="77"/>
                </a:lnTo>
                <a:lnTo>
                  <a:pt x="105" y="76"/>
                </a:lnTo>
                <a:lnTo>
                  <a:pt x="106" y="76"/>
                </a:lnTo>
                <a:lnTo>
                  <a:pt x="106" y="76"/>
                </a:lnTo>
                <a:lnTo>
                  <a:pt x="107" y="75"/>
                </a:lnTo>
                <a:lnTo>
                  <a:pt x="107" y="75"/>
                </a:lnTo>
                <a:lnTo>
                  <a:pt x="108" y="75"/>
                </a:lnTo>
                <a:lnTo>
                  <a:pt x="108" y="75"/>
                </a:lnTo>
                <a:lnTo>
                  <a:pt x="109" y="74"/>
                </a:lnTo>
                <a:lnTo>
                  <a:pt x="109" y="74"/>
                </a:lnTo>
                <a:lnTo>
                  <a:pt x="110" y="74"/>
                </a:lnTo>
                <a:lnTo>
                  <a:pt x="111" y="73"/>
                </a:lnTo>
                <a:lnTo>
                  <a:pt x="111" y="73"/>
                </a:lnTo>
                <a:lnTo>
                  <a:pt x="112" y="73"/>
                </a:lnTo>
                <a:lnTo>
                  <a:pt x="112" y="73"/>
                </a:lnTo>
                <a:lnTo>
                  <a:pt x="113" y="72"/>
                </a:lnTo>
                <a:lnTo>
                  <a:pt x="113" y="72"/>
                </a:lnTo>
                <a:lnTo>
                  <a:pt x="114" y="72"/>
                </a:lnTo>
                <a:lnTo>
                  <a:pt x="114" y="72"/>
                </a:lnTo>
                <a:lnTo>
                  <a:pt x="115" y="71"/>
                </a:lnTo>
                <a:lnTo>
                  <a:pt x="116" y="71"/>
                </a:lnTo>
                <a:lnTo>
                  <a:pt x="116" y="71"/>
                </a:lnTo>
                <a:lnTo>
                  <a:pt x="117" y="70"/>
                </a:lnTo>
                <a:lnTo>
                  <a:pt x="117" y="70"/>
                </a:lnTo>
                <a:lnTo>
                  <a:pt x="118" y="70"/>
                </a:lnTo>
                <a:lnTo>
                  <a:pt x="118" y="70"/>
                </a:lnTo>
                <a:lnTo>
                  <a:pt x="119" y="69"/>
                </a:lnTo>
                <a:lnTo>
                  <a:pt x="119" y="69"/>
                </a:lnTo>
                <a:lnTo>
                  <a:pt x="120" y="69"/>
                </a:lnTo>
                <a:lnTo>
                  <a:pt x="121" y="69"/>
                </a:lnTo>
                <a:lnTo>
                  <a:pt x="121" y="68"/>
                </a:lnTo>
                <a:lnTo>
                  <a:pt x="122" y="68"/>
                </a:lnTo>
                <a:lnTo>
                  <a:pt x="122" y="68"/>
                </a:lnTo>
                <a:lnTo>
                  <a:pt x="123" y="68"/>
                </a:lnTo>
                <a:lnTo>
                  <a:pt x="123" y="67"/>
                </a:lnTo>
                <a:lnTo>
                  <a:pt x="124" y="67"/>
                </a:lnTo>
                <a:lnTo>
                  <a:pt x="124" y="67"/>
                </a:lnTo>
                <a:lnTo>
                  <a:pt x="125" y="67"/>
                </a:lnTo>
                <a:lnTo>
                  <a:pt x="125" y="66"/>
                </a:lnTo>
                <a:lnTo>
                  <a:pt x="126" y="66"/>
                </a:lnTo>
                <a:lnTo>
                  <a:pt x="127" y="66"/>
                </a:lnTo>
                <a:lnTo>
                  <a:pt x="127" y="66"/>
                </a:lnTo>
                <a:lnTo>
                  <a:pt x="128" y="65"/>
                </a:lnTo>
                <a:lnTo>
                  <a:pt x="128" y="65"/>
                </a:lnTo>
                <a:lnTo>
                  <a:pt x="129" y="65"/>
                </a:lnTo>
                <a:lnTo>
                  <a:pt x="129" y="65"/>
                </a:lnTo>
                <a:lnTo>
                  <a:pt x="130" y="65"/>
                </a:lnTo>
                <a:lnTo>
                  <a:pt x="130" y="64"/>
                </a:lnTo>
                <a:lnTo>
                  <a:pt x="131" y="64"/>
                </a:lnTo>
                <a:lnTo>
                  <a:pt x="132" y="64"/>
                </a:lnTo>
                <a:lnTo>
                  <a:pt x="132" y="64"/>
                </a:lnTo>
                <a:lnTo>
                  <a:pt x="133" y="63"/>
                </a:lnTo>
                <a:lnTo>
                  <a:pt x="133" y="63"/>
                </a:lnTo>
                <a:lnTo>
                  <a:pt x="134" y="63"/>
                </a:lnTo>
                <a:lnTo>
                  <a:pt x="134" y="63"/>
                </a:lnTo>
                <a:lnTo>
                  <a:pt x="135" y="62"/>
                </a:lnTo>
                <a:lnTo>
                  <a:pt x="135" y="62"/>
                </a:lnTo>
                <a:lnTo>
                  <a:pt x="136" y="62"/>
                </a:lnTo>
                <a:lnTo>
                  <a:pt x="137" y="62"/>
                </a:lnTo>
                <a:lnTo>
                  <a:pt x="137" y="62"/>
                </a:lnTo>
                <a:lnTo>
                  <a:pt x="138" y="61"/>
                </a:lnTo>
                <a:lnTo>
                  <a:pt x="138" y="61"/>
                </a:lnTo>
                <a:lnTo>
                  <a:pt x="139" y="61"/>
                </a:lnTo>
                <a:lnTo>
                  <a:pt x="139" y="61"/>
                </a:lnTo>
                <a:lnTo>
                  <a:pt x="140" y="60"/>
                </a:lnTo>
                <a:lnTo>
                  <a:pt x="140" y="60"/>
                </a:lnTo>
                <a:lnTo>
                  <a:pt x="141" y="60"/>
                </a:lnTo>
                <a:lnTo>
                  <a:pt x="142" y="60"/>
                </a:lnTo>
                <a:lnTo>
                  <a:pt x="142" y="60"/>
                </a:lnTo>
                <a:lnTo>
                  <a:pt x="143" y="59"/>
                </a:lnTo>
                <a:lnTo>
                  <a:pt x="143" y="59"/>
                </a:lnTo>
                <a:lnTo>
                  <a:pt x="144" y="59"/>
                </a:lnTo>
                <a:lnTo>
                  <a:pt x="144" y="59"/>
                </a:lnTo>
                <a:lnTo>
                  <a:pt x="145" y="59"/>
                </a:lnTo>
                <a:lnTo>
                  <a:pt x="145" y="58"/>
                </a:lnTo>
                <a:lnTo>
                  <a:pt x="146" y="58"/>
                </a:lnTo>
                <a:lnTo>
                  <a:pt x="146" y="58"/>
                </a:lnTo>
                <a:lnTo>
                  <a:pt x="147" y="58"/>
                </a:lnTo>
                <a:lnTo>
                  <a:pt x="148" y="58"/>
                </a:lnTo>
                <a:lnTo>
                  <a:pt x="148" y="57"/>
                </a:lnTo>
                <a:lnTo>
                  <a:pt x="149" y="57"/>
                </a:lnTo>
                <a:lnTo>
                  <a:pt x="149" y="57"/>
                </a:lnTo>
                <a:lnTo>
                  <a:pt x="150" y="57"/>
                </a:lnTo>
                <a:lnTo>
                  <a:pt x="150" y="57"/>
                </a:lnTo>
                <a:lnTo>
                  <a:pt x="151" y="56"/>
                </a:lnTo>
                <a:lnTo>
                  <a:pt x="151" y="56"/>
                </a:lnTo>
                <a:lnTo>
                  <a:pt x="152" y="56"/>
                </a:lnTo>
                <a:lnTo>
                  <a:pt x="153" y="56"/>
                </a:lnTo>
                <a:lnTo>
                  <a:pt x="153" y="56"/>
                </a:lnTo>
                <a:lnTo>
                  <a:pt x="154" y="55"/>
                </a:lnTo>
                <a:lnTo>
                  <a:pt x="154" y="55"/>
                </a:lnTo>
                <a:lnTo>
                  <a:pt x="155" y="55"/>
                </a:lnTo>
                <a:lnTo>
                  <a:pt x="155" y="55"/>
                </a:lnTo>
                <a:lnTo>
                  <a:pt x="156" y="55"/>
                </a:lnTo>
                <a:lnTo>
                  <a:pt x="156" y="54"/>
                </a:lnTo>
                <a:lnTo>
                  <a:pt x="157" y="54"/>
                </a:lnTo>
                <a:lnTo>
                  <a:pt x="158" y="54"/>
                </a:lnTo>
                <a:lnTo>
                  <a:pt x="158" y="54"/>
                </a:lnTo>
                <a:lnTo>
                  <a:pt x="159" y="54"/>
                </a:lnTo>
                <a:lnTo>
                  <a:pt x="159" y="54"/>
                </a:lnTo>
                <a:lnTo>
                  <a:pt x="160" y="53"/>
                </a:lnTo>
                <a:lnTo>
                  <a:pt x="160" y="53"/>
                </a:lnTo>
                <a:lnTo>
                  <a:pt x="161" y="53"/>
                </a:lnTo>
                <a:lnTo>
                  <a:pt x="161" y="53"/>
                </a:lnTo>
                <a:lnTo>
                  <a:pt x="162" y="53"/>
                </a:lnTo>
                <a:lnTo>
                  <a:pt x="162" y="52"/>
                </a:lnTo>
                <a:lnTo>
                  <a:pt x="163" y="52"/>
                </a:lnTo>
                <a:lnTo>
                  <a:pt x="164" y="52"/>
                </a:lnTo>
                <a:lnTo>
                  <a:pt x="164" y="52"/>
                </a:lnTo>
                <a:lnTo>
                  <a:pt x="165" y="52"/>
                </a:lnTo>
                <a:lnTo>
                  <a:pt x="165" y="52"/>
                </a:lnTo>
                <a:lnTo>
                  <a:pt x="166" y="51"/>
                </a:lnTo>
                <a:lnTo>
                  <a:pt x="166" y="51"/>
                </a:lnTo>
                <a:lnTo>
                  <a:pt x="167" y="51"/>
                </a:lnTo>
                <a:lnTo>
                  <a:pt x="167" y="51"/>
                </a:lnTo>
                <a:lnTo>
                  <a:pt x="168" y="51"/>
                </a:lnTo>
                <a:lnTo>
                  <a:pt x="169" y="50"/>
                </a:lnTo>
                <a:lnTo>
                  <a:pt x="169" y="50"/>
                </a:lnTo>
                <a:lnTo>
                  <a:pt x="170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49"/>
                </a:lnTo>
                <a:lnTo>
                  <a:pt x="172" y="49"/>
                </a:lnTo>
                <a:lnTo>
                  <a:pt x="173" y="49"/>
                </a:lnTo>
                <a:lnTo>
                  <a:pt x="174" y="49"/>
                </a:lnTo>
                <a:lnTo>
                  <a:pt x="174" y="49"/>
                </a:lnTo>
                <a:lnTo>
                  <a:pt x="175" y="49"/>
                </a:lnTo>
                <a:lnTo>
                  <a:pt x="175" y="48"/>
                </a:lnTo>
                <a:lnTo>
                  <a:pt x="176" y="48"/>
                </a:lnTo>
                <a:lnTo>
                  <a:pt x="176" y="48"/>
                </a:lnTo>
                <a:lnTo>
                  <a:pt x="177" y="48"/>
                </a:lnTo>
                <a:lnTo>
                  <a:pt x="177" y="48"/>
                </a:lnTo>
                <a:lnTo>
                  <a:pt x="178" y="48"/>
                </a:lnTo>
                <a:lnTo>
                  <a:pt x="178" y="47"/>
                </a:lnTo>
                <a:lnTo>
                  <a:pt x="179" y="47"/>
                </a:lnTo>
                <a:lnTo>
                  <a:pt x="180" y="47"/>
                </a:lnTo>
                <a:lnTo>
                  <a:pt x="180" y="47"/>
                </a:lnTo>
                <a:lnTo>
                  <a:pt x="181" y="47"/>
                </a:lnTo>
                <a:lnTo>
                  <a:pt x="181" y="47"/>
                </a:lnTo>
                <a:lnTo>
                  <a:pt x="182" y="46"/>
                </a:lnTo>
                <a:lnTo>
                  <a:pt x="182" y="46"/>
                </a:lnTo>
                <a:lnTo>
                  <a:pt x="183" y="46"/>
                </a:lnTo>
                <a:lnTo>
                  <a:pt x="183" y="46"/>
                </a:lnTo>
                <a:lnTo>
                  <a:pt x="184" y="46"/>
                </a:lnTo>
                <a:lnTo>
                  <a:pt x="185" y="46"/>
                </a:lnTo>
                <a:lnTo>
                  <a:pt x="185" y="46"/>
                </a:lnTo>
                <a:lnTo>
                  <a:pt x="186" y="45"/>
                </a:lnTo>
                <a:lnTo>
                  <a:pt x="186" y="45"/>
                </a:lnTo>
                <a:lnTo>
                  <a:pt x="187" y="45"/>
                </a:lnTo>
                <a:lnTo>
                  <a:pt x="187" y="45"/>
                </a:lnTo>
                <a:lnTo>
                  <a:pt x="188" y="45"/>
                </a:lnTo>
                <a:lnTo>
                  <a:pt x="188" y="45"/>
                </a:lnTo>
                <a:lnTo>
                  <a:pt x="189" y="44"/>
                </a:lnTo>
                <a:lnTo>
                  <a:pt x="190" y="44"/>
                </a:lnTo>
                <a:lnTo>
                  <a:pt x="190" y="44"/>
                </a:lnTo>
                <a:lnTo>
                  <a:pt x="191" y="44"/>
                </a:lnTo>
                <a:lnTo>
                  <a:pt x="191" y="44"/>
                </a:lnTo>
                <a:lnTo>
                  <a:pt x="192" y="44"/>
                </a:lnTo>
                <a:lnTo>
                  <a:pt x="192" y="44"/>
                </a:lnTo>
                <a:lnTo>
                  <a:pt x="193" y="43"/>
                </a:lnTo>
                <a:lnTo>
                  <a:pt x="193" y="43"/>
                </a:lnTo>
                <a:lnTo>
                  <a:pt x="194" y="43"/>
                </a:lnTo>
                <a:lnTo>
                  <a:pt x="194" y="43"/>
                </a:lnTo>
                <a:lnTo>
                  <a:pt x="195" y="43"/>
                </a:lnTo>
                <a:lnTo>
                  <a:pt x="196" y="43"/>
                </a:lnTo>
                <a:lnTo>
                  <a:pt x="196" y="43"/>
                </a:lnTo>
                <a:lnTo>
                  <a:pt x="197" y="42"/>
                </a:lnTo>
                <a:lnTo>
                  <a:pt x="197" y="42"/>
                </a:lnTo>
                <a:lnTo>
                  <a:pt x="198" y="42"/>
                </a:lnTo>
                <a:lnTo>
                  <a:pt x="198" y="42"/>
                </a:lnTo>
                <a:lnTo>
                  <a:pt x="199" y="42"/>
                </a:lnTo>
                <a:lnTo>
                  <a:pt x="199" y="42"/>
                </a:lnTo>
                <a:lnTo>
                  <a:pt x="200" y="42"/>
                </a:lnTo>
                <a:lnTo>
                  <a:pt x="201" y="41"/>
                </a:lnTo>
                <a:lnTo>
                  <a:pt x="201" y="41"/>
                </a:lnTo>
                <a:lnTo>
                  <a:pt x="202" y="41"/>
                </a:lnTo>
                <a:lnTo>
                  <a:pt x="202" y="41"/>
                </a:lnTo>
                <a:lnTo>
                  <a:pt x="203" y="41"/>
                </a:lnTo>
                <a:lnTo>
                  <a:pt x="203" y="41"/>
                </a:lnTo>
                <a:lnTo>
                  <a:pt x="204" y="41"/>
                </a:lnTo>
                <a:lnTo>
                  <a:pt x="204" y="40"/>
                </a:lnTo>
                <a:lnTo>
                  <a:pt x="205" y="40"/>
                </a:lnTo>
                <a:lnTo>
                  <a:pt x="206" y="40"/>
                </a:lnTo>
                <a:lnTo>
                  <a:pt x="206" y="40"/>
                </a:lnTo>
                <a:lnTo>
                  <a:pt x="207" y="40"/>
                </a:lnTo>
                <a:lnTo>
                  <a:pt x="207" y="40"/>
                </a:lnTo>
                <a:lnTo>
                  <a:pt x="208" y="40"/>
                </a:lnTo>
                <a:lnTo>
                  <a:pt x="208" y="40"/>
                </a:lnTo>
                <a:lnTo>
                  <a:pt x="209" y="39"/>
                </a:lnTo>
                <a:lnTo>
                  <a:pt x="209" y="39"/>
                </a:lnTo>
                <a:lnTo>
                  <a:pt x="210" y="39"/>
                </a:lnTo>
                <a:lnTo>
                  <a:pt x="211" y="39"/>
                </a:lnTo>
                <a:lnTo>
                  <a:pt x="211" y="39"/>
                </a:lnTo>
                <a:lnTo>
                  <a:pt x="212" y="39"/>
                </a:lnTo>
                <a:lnTo>
                  <a:pt x="212" y="39"/>
                </a:lnTo>
                <a:lnTo>
                  <a:pt x="213" y="38"/>
                </a:lnTo>
                <a:lnTo>
                  <a:pt x="213" y="38"/>
                </a:lnTo>
                <a:lnTo>
                  <a:pt x="214" y="38"/>
                </a:lnTo>
                <a:lnTo>
                  <a:pt x="214" y="38"/>
                </a:lnTo>
                <a:lnTo>
                  <a:pt x="215" y="38"/>
                </a:lnTo>
                <a:lnTo>
                  <a:pt x="215" y="38"/>
                </a:lnTo>
                <a:lnTo>
                  <a:pt x="216" y="38"/>
                </a:lnTo>
                <a:lnTo>
                  <a:pt x="217" y="38"/>
                </a:lnTo>
                <a:lnTo>
                  <a:pt x="217" y="37"/>
                </a:lnTo>
                <a:lnTo>
                  <a:pt x="218" y="37"/>
                </a:lnTo>
                <a:lnTo>
                  <a:pt x="218" y="37"/>
                </a:lnTo>
                <a:lnTo>
                  <a:pt x="219" y="37"/>
                </a:lnTo>
                <a:lnTo>
                  <a:pt x="219" y="37"/>
                </a:lnTo>
                <a:lnTo>
                  <a:pt x="220" y="37"/>
                </a:lnTo>
                <a:lnTo>
                  <a:pt x="220" y="37"/>
                </a:lnTo>
                <a:lnTo>
                  <a:pt x="221" y="37"/>
                </a:lnTo>
                <a:lnTo>
                  <a:pt x="222" y="36"/>
                </a:lnTo>
                <a:lnTo>
                  <a:pt x="222" y="36"/>
                </a:lnTo>
                <a:lnTo>
                  <a:pt x="223" y="36"/>
                </a:lnTo>
                <a:lnTo>
                  <a:pt x="223" y="36"/>
                </a:lnTo>
                <a:lnTo>
                  <a:pt x="224" y="36"/>
                </a:lnTo>
                <a:lnTo>
                  <a:pt x="224" y="36"/>
                </a:lnTo>
                <a:lnTo>
                  <a:pt x="225" y="36"/>
                </a:lnTo>
                <a:lnTo>
                  <a:pt x="225" y="36"/>
                </a:lnTo>
                <a:lnTo>
                  <a:pt x="226" y="36"/>
                </a:lnTo>
                <a:lnTo>
                  <a:pt x="227" y="35"/>
                </a:lnTo>
                <a:lnTo>
                  <a:pt x="227" y="35"/>
                </a:lnTo>
                <a:lnTo>
                  <a:pt x="228" y="35"/>
                </a:lnTo>
                <a:lnTo>
                  <a:pt x="228" y="35"/>
                </a:lnTo>
                <a:lnTo>
                  <a:pt x="229" y="35"/>
                </a:lnTo>
                <a:lnTo>
                  <a:pt x="229" y="35"/>
                </a:lnTo>
                <a:lnTo>
                  <a:pt x="230" y="35"/>
                </a:lnTo>
                <a:lnTo>
                  <a:pt x="230" y="35"/>
                </a:lnTo>
                <a:lnTo>
                  <a:pt x="231" y="34"/>
                </a:lnTo>
                <a:lnTo>
                  <a:pt x="231" y="34"/>
                </a:lnTo>
                <a:lnTo>
                  <a:pt x="232" y="34"/>
                </a:lnTo>
                <a:lnTo>
                  <a:pt x="233" y="34"/>
                </a:lnTo>
                <a:lnTo>
                  <a:pt x="233" y="34"/>
                </a:lnTo>
                <a:lnTo>
                  <a:pt x="234" y="34"/>
                </a:lnTo>
                <a:lnTo>
                  <a:pt x="234" y="34"/>
                </a:lnTo>
                <a:lnTo>
                  <a:pt x="235" y="34"/>
                </a:lnTo>
                <a:lnTo>
                  <a:pt x="235" y="34"/>
                </a:lnTo>
                <a:lnTo>
                  <a:pt x="236" y="33"/>
                </a:lnTo>
                <a:lnTo>
                  <a:pt x="236" y="33"/>
                </a:lnTo>
                <a:lnTo>
                  <a:pt x="237" y="33"/>
                </a:lnTo>
                <a:lnTo>
                  <a:pt x="238" y="33"/>
                </a:lnTo>
                <a:lnTo>
                  <a:pt x="238" y="33"/>
                </a:lnTo>
                <a:lnTo>
                  <a:pt x="239" y="33"/>
                </a:lnTo>
                <a:lnTo>
                  <a:pt x="239" y="33"/>
                </a:lnTo>
                <a:lnTo>
                  <a:pt x="240" y="33"/>
                </a:lnTo>
                <a:lnTo>
                  <a:pt x="240" y="33"/>
                </a:lnTo>
                <a:lnTo>
                  <a:pt x="241" y="32"/>
                </a:lnTo>
                <a:lnTo>
                  <a:pt x="241" y="32"/>
                </a:lnTo>
                <a:lnTo>
                  <a:pt x="242" y="32"/>
                </a:lnTo>
                <a:lnTo>
                  <a:pt x="243" y="32"/>
                </a:lnTo>
                <a:lnTo>
                  <a:pt x="243" y="32"/>
                </a:lnTo>
                <a:lnTo>
                  <a:pt x="244" y="32"/>
                </a:lnTo>
                <a:lnTo>
                  <a:pt x="244" y="32"/>
                </a:lnTo>
                <a:lnTo>
                  <a:pt x="245" y="32"/>
                </a:lnTo>
                <a:lnTo>
                  <a:pt x="245" y="32"/>
                </a:lnTo>
                <a:lnTo>
                  <a:pt x="246" y="31"/>
                </a:lnTo>
                <a:lnTo>
                  <a:pt x="246" y="31"/>
                </a:lnTo>
                <a:lnTo>
                  <a:pt x="247" y="31"/>
                </a:lnTo>
                <a:lnTo>
                  <a:pt x="247" y="31"/>
                </a:lnTo>
                <a:lnTo>
                  <a:pt x="248" y="31"/>
                </a:lnTo>
                <a:lnTo>
                  <a:pt x="249" y="31"/>
                </a:lnTo>
                <a:lnTo>
                  <a:pt x="249" y="31"/>
                </a:lnTo>
                <a:lnTo>
                  <a:pt x="250" y="31"/>
                </a:lnTo>
                <a:lnTo>
                  <a:pt x="250" y="31"/>
                </a:lnTo>
                <a:lnTo>
                  <a:pt x="251" y="31"/>
                </a:lnTo>
                <a:lnTo>
                  <a:pt x="251" y="30"/>
                </a:lnTo>
                <a:lnTo>
                  <a:pt x="252" y="30"/>
                </a:lnTo>
                <a:lnTo>
                  <a:pt x="252" y="30"/>
                </a:lnTo>
                <a:lnTo>
                  <a:pt x="253" y="30"/>
                </a:lnTo>
                <a:lnTo>
                  <a:pt x="254" y="30"/>
                </a:lnTo>
                <a:lnTo>
                  <a:pt x="254" y="30"/>
                </a:lnTo>
                <a:lnTo>
                  <a:pt x="255" y="30"/>
                </a:lnTo>
                <a:lnTo>
                  <a:pt x="255" y="30"/>
                </a:lnTo>
                <a:lnTo>
                  <a:pt x="256" y="30"/>
                </a:lnTo>
                <a:lnTo>
                  <a:pt x="256" y="30"/>
                </a:lnTo>
                <a:lnTo>
                  <a:pt x="257" y="29"/>
                </a:lnTo>
                <a:lnTo>
                  <a:pt x="257" y="29"/>
                </a:lnTo>
                <a:lnTo>
                  <a:pt x="258" y="29"/>
                </a:lnTo>
                <a:lnTo>
                  <a:pt x="259" y="29"/>
                </a:lnTo>
                <a:lnTo>
                  <a:pt x="259" y="29"/>
                </a:lnTo>
                <a:lnTo>
                  <a:pt x="260" y="29"/>
                </a:lnTo>
                <a:lnTo>
                  <a:pt x="260" y="29"/>
                </a:lnTo>
                <a:lnTo>
                  <a:pt x="261" y="29"/>
                </a:lnTo>
                <a:lnTo>
                  <a:pt x="261" y="29"/>
                </a:lnTo>
                <a:lnTo>
                  <a:pt x="262" y="29"/>
                </a:lnTo>
                <a:lnTo>
                  <a:pt x="262" y="28"/>
                </a:lnTo>
                <a:lnTo>
                  <a:pt x="263" y="28"/>
                </a:lnTo>
                <a:lnTo>
                  <a:pt x="264" y="28"/>
                </a:lnTo>
                <a:lnTo>
                  <a:pt x="264" y="28"/>
                </a:lnTo>
                <a:lnTo>
                  <a:pt x="265" y="28"/>
                </a:lnTo>
                <a:lnTo>
                  <a:pt x="265" y="28"/>
                </a:lnTo>
                <a:lnTo>
                  <a:pt x="266" y="28"/>
                </a:lnTo>
                <a:lnTo>
                  <a:pt x="266" y="28"/>
                </a:lnTo>
                <a:lnTo>
                  <a:pt x="267" y="28"/>
                </a:lnTo>
                <a:lnTo>
                  <a:pt x="267" y="28"/>
                </a:lnTo>
                <a:lnTo>
                  <a:pt x="268" y="27"/>
                </a:lnTo>
                <a:lnTo>
                  <a:pt x="268" y="27"/>
                </a:lnTo>
                <a:lnTo>
                  <a:pt x="269" y="27"/>
                </a:lnTo>
                <a:lnTo>
                  <a:pt x="270" y="27"/>
                </a:lnTo>
                <a:lnTo>
                  <a:pt x="270" y="27"/>
                </a:lnTo>
                <a:lnTo>
                  <a:pt x="271" y="27"/>
                </a:lnTo>
                <a:lnTo>
                  <a:pt x="271" y="27"/>
                </a:lnTo>
                <a:lnTo>
                  <a:pt x="272" y="27"/>
                </a:lnTo>
                <a:lnTo>
                  <a:pt x="272" y="27"/>
                </a:lnTo>
                <a:lnTo>
                  <a:pt x="273" y="27"/>
                </a:lnTo>
                <a:lnTo>
                  <a:pt x="273" y="27"/>
                </a:lnTo>
                <a:lnTo>
                  <a:pt x="274" y="26"/>
                </a:lnTo>
                <a:lnTo>
                  <a:pt x="275" y="26"/>
                </a:lnTo>
                <a:lnTo>
                  <a:pt x="275" y="26"/>
                </a:lnTo>
                <a:lnTo>
                  <a:pt x="276" y="26"/>
                </a:lnTo>
                <a:lnTo>
                  <a:pt x="276" y="26"/>
                </a:lnTo>
                <a:lnTo>
                  <a:pt x="277" y="26"/>
                </a:lnTo>
                <a:lnTo>
                  <a:pt x="277" y="26"/>
                </a:lnTo>
                <a:lnTo>
                  <a:pt x="278" y="26"/>
                </a:lnTo>
                <a:lnTo>
                  <a:pt x="278" y="26"/>
                </a:lnTo>
                <a:lnTo>
                  <a:pt x="279" y="26"/>
                </a:lnTo>
                <a:lnTo>
                  <a:pt x="280" y="26"/>
                </a:lnTo>
                <a:lnTo>
                  <a:pt x="280" y="25"/>
                </a:lnTo>
                <a:lnTo>
                  <a:pt x="281" y="25"/>
                </a:lnTo>
                <a:lnTo>
                  <a:pt x="281" y="25"/>
                </a:lnTo>
                <a:lnTo>
                  <a:pt x="282" y="25"/>
                </a:lnTo>
                <a:lnTo>
                  <a:pt x="282" y="25"/>
                </a:lnTo>
                <a:lnTo>
                  <a:pt x="283" y="25"/>
                </a:lnTo>
                <a:lnTo>
                  <a:pt x="283" y="25"/>
                </a:lnTo>
                <a:lnTo>
                  <a:pt x="284" y="25"/>
                </a:lnTo>
                <a:lnTo>
                  <a:pt x="284" y="25"/>
                </a:lnTo>
                <a:lnTo>
                  <a:pt x="285" y="25"/>
                </a:lnTo>
                <a:lnTo>
                  <a:pt x="286" y="25"/>
                </a:lnTo>
                <a:lnTo>
                  <a:pt x="286" y="25"/>
                </a:lnTo>
                <a:lnTo>
                  <a:pt x="287" y="24"/>
                </a:lnTo>
                <a:lnTo>
                  <a:pt x="287" y="24"/>
                </a:lnTo>
                <a:lnTo>
                  <a:pt x="288" y="24"/>
                </a:lnTo>
                <a:lnTo>
                  <a:pt x="288" y="24"/>
                </a:lnTo>
                <a:lnTo>
                  <a:pt x="289" y="24"/>
                </a:lnTo>
                <a:lnTo>
                  <a:pt x="289" y="24"/>
                </a:lnTo>
                <a:lnTo>
                  <a:pt x="290" y="24"/>
                </a:lnTo>
                <a:lnTo>
                  <a:pt x="291" y="24"/>
                </a:lnTo>
                <a:lnTo>
                  <a:pt x="291" y="24"/>
                </a:lnTo>
                <a:lnTo>
                  <a:pt x="292" y="24"/>
                </a:lnTo>
                <a:lnTo>
                  <a:pt x="292" y="24"/>
                </a:lnTo>
                <a:lnTo>
                  <a:pt x="293" y="24"/>
                </a:lnTo>
                <a:lnTo>
                  <a:pt x="293" y="23"/>
                </a:lnTo>
                <a:lnTo>
                  <a:pt x="294" y="23"/>
                </a:lnTo>
                <a:lnTo>
                  <a:pt x="294" y="23"/>
                </a:lnTo>
                <a:lnTo>
                  <a:pt x="295" y="23"/>
                </a:lnTo>
                <a:lnTo>
                  <a:pt x="296" y="23"/>
                </a:lnTo>
                <a:lnTo>
                  <a:pt x="296" y="23"/>
                </a:lnTo>
                <a:lnTo>
                  <a:pt x="297" y="23"/>
                </a:lnTo>
                <a:lnTo>
                  <a:pt x="297" y="23"/>
                </a:lnTo>
                <a:lnTo>
                  <a:pt x="298" y="23"/>
                </a:lnTo>
                <a:lnTo>
                  <a:pt x="298" y="23"/>
                </a:lnTo>
                <a:lnTo>
                  <a:pt x="299" y="23"/>
                </a:lnTo>
                <a:lnTo>
                  <a:pt x="299" y="23"/>
                </a:lnTo>
                <a:lnTo>
                  <a:pt x="300" y="22"/>
                </a:lnTo>
                <a:lnTo>
                  <a:pt x="300" y="22"/>
                </a:lnTo>
                <a:lnTo>
                  <a:pt x="301" y="22"/>
                </a:lnTo>
                <a:lnTo>
                  <a:pt x="302" y="22"/>
                </a:lnTo>
                <a:lnTo>
                  <a:pt x="302" y="22"/>
                </a:lnTo>
                <a:lnTo>
                  <a:pt x="303" y="22"/>
                </a:lnTo>
                <a:lnTo>
                  <a:pt x="303" y="22"/>
                </a:lnTo>
                <a:lnTo>
                  <a:pt x="304" y="22"/>
                </a:lnTo>
                <a:lnTo>
                  <a:pt x="304" y="22"/>
                </a:lnTo>
                <a:lnTo>
                  <a:pt x="305" y="22"/>
                </a:lnTo>
                <a:lnTo>
                  <a:pt x="305" y="22"/>
                </a:lnTo>
                <a:lnTo>
                  <a:pt x="306" y="22"/>
                </a:lnTo>
                <a:lnTo>
                  <a:pt x="307" y="21"/>
                </a:lnTo>
                <a:lnTo>
                  <a:pt x="307" y="21"/>
                </a:lnTo>
                <a:lnTo>
                  <a:pt x="308" y="21"/>
                </a:lnTo>
                <a:lnTo>
                  <a:pt x="308" y="21"/>
                </a:lnTo>
                <a:lnTo>
                  <a:pt x="309" y="21"/>
                </a:lnTo>
                <a:lnTo>
                  <a:pt x="309" y="21"/>
                </a:lnTo>
                <a:lnTo>
                  <a:pt x="310" y="21"/>
                </a:lnTo>
                <a:lnTo>
                  <a:pt x="310" y="21"/>
                </a:lnTo>
                <a:lnTo>
                  <a:pt x="311" y="21"/>
                </a:lnTo>
                <a:lnTo>
                  <a:pt x="312" y="21"/>
                </a:lnTo>
                <a:lnTo>
                  <a:pt x="312" y="21"/>
                </a:lnTo>
                <a:lnTo>
                  <a:pt x="313" y="21"/>
                </a:lnTo>
                <a:lnTo>
                  <a:pt x="313" y="21"/>
                </a:lnTo>
                <a:lnTo>
                  <a:pt x="314" y="21"/>
                </a:lnTo>
                <a:lnTo>
                  <a:pt x="314" y="20"/>
                </a:lnTo>
                <a:lnTo>
                  <a:pt x="315" y="20"/>
                </a:lnTo>
                <a:lnTo>
                  <a:pt x="315" y="20"/>
                </a:lnTo>
                <a:lnTo>
                  <a:pt x="316" y="20"/>
                </a:lnTo>
                <a:lnTo>
                  <a:pt x="316" y="20"/>
                </a:lnTo>
                <a:lnTo>
                  <a:pt x="317" y="20"/>
                </a:lnTo>
                <a:lnTo>
                  <a:pt x="318" y="20"/>
                </a:lnTo>
                <a:lnTo>
                  <a:pt x="318" y="20"/>
                </a:lnTo>
                <a:lnTo>
                  <a:pt x="319" y="20"/>
                </a:lnTo>
                <a:lnTo>
                  <a:pt x="319" y="20"/>
                </a:lnTo>
                <a:lnTo>
                  <a:pt x="320" y="20"/>
                </a:lnTo>
                <a:lnTo>
                  <a:pt x="320" y="20"/>
                </a:lnTo>
                <a:lnTo>
                  <a:pt x="321" y="20"/>
                </a:lnTo>
                <a:lnTo>
                  <a:pt x="321" y="19"/>
                </a:lnTo>
                <a:lnTo>
                  <a:pt x="322" y="19"/>
                </a:lnTo>
                <a:lnTo>
                  <a:pt x="323" y="19"/>
                </a:lnTo>
                <a:lnTo>
                  <a:pt x="323" y="19"/>
                </a:lnTo>
                <a:lnTo>
                  <a:pt x="324" y="19"/>
                </a:lnTo>
                <a:lnTo>
                  <a:pt x="324" y="19"/>
                </a:lnTo>
                <a:lnTo>
                  <a:pt x="325" y="19"/>
                </a:lnTo>
                <a:lnTo>
                  <a:pt x="325" y="19"/>
                </a:lnTo>
                <a:lnTo>
                  <a:pt x="326" y="19"/>
                </a:lnTo>
                <a:lnTo>
                  <a:pt x="326" y="19"/>
                </a:lnTo>
                <a:lnTo>
                  <a:pt x="327" y="19"/>
                </a:lnTo>
                <a:lnTo>
                  <a:pt x="328" y="19"/>
                </a:lnTo>
                <a:lnTo>
                  <a:pt x="328" y="19"/>
                </a:lnTo>
                <a:lnTo>
                  <a:pt x="329" y="19"/>
                </a:lnTo>
                <a:lnTo>
                  <a:pt x="329" y="18"/>
                </a:lnTo>
                <a:lnTo>
                  <a:pt x="330" y="18"/>
                </a:lnTo>
                <a:lnTo>
                  <a:pt x="330" y="18"/>
                </a:lnTo>
                <a:lnTo>
                  <a:pt x="331" y="18"/>
                </a:lnTo>
                <a:lnTo>
                  <a:pt x="331" y="18"/>
                </a:lnTo>
                <a:lnTo>
                  <a:pt x="332" y="18"/>
                </a:lnTo>
                <a:lnTo>
                  <a:pt x="333" y="18"/>
                </a:lnTo>
                <a:lnTo>
                  <a:pt x="333" y="18"/>
                </a:lnTo>
                <a:lnTo>
                  <a:pt x="334" y="18"/>
                </a:lnTo>
                <a:lnTo>
                  <a:pt x="334" y="18"/>
                </a:lnTo>
                <a:lnTo>
                  <a:pt x="335" y="18"/>
                </a:lnTo>
                <a:lnTo>
                  <a:pt x="335" y="18"/>
                </a:lnTo>
                <a:lnTo>
                  <a:pt x="336" y="18"/>
                </a:lnTo>
                <a:lnTo>
                  <a:pt x="336" y="18"/>
                </a:lnTo>
                <a:lnTo>
                  <a:pt x="337" y="18"/>
                </a:lnTo>
                <a:lnTo>
                  <a:pt x="337" y="17"/>
                </a:lnTo>
                <a:lnTo>
                  <a:pt x="338" y="17"/>
                </a:lnTo>
                <a:lnTo>
                  <a:pt x="339" y="17"/>
                </a:lnTo>
                <a:lnTo>
                  <a:pt x="339" y="17"/>
                </a:lnTo>
                <a:lnTo>
                  <a:pt x="340" y="17"/>
                </a:lnTo>
                <a:lnTo>
                  <a:pt x="340" y="17"/>
                </a:lnTo>
                <a:lnTo>
                  <a:pt x="341" y="17"/>
                </a:lnTo>
                <a:lnTo>
                  <a:pt x="341" y="17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4" y="17"/>
                </a:lnTo>
                <a:lnTo>
                  <a:pt x="344" y="17"/>
                </a:lnTo>
                <a:lnTo>
                  <a:pt x="345" y="17"/>
                </a:lnTo>
                <a:lnTo>
                  <a:pt x="345" y="17"/>
                </a:lnTo>
                <a:lnTo>
                  <a:pt x="346" y="16"/>
                </a:lnTo>
                <a:lnTo>
                  <a:pt x="346" y="16"/>
                </a:lnTo>
                <a:lnTo>
                  <a:pt x="347" y="16"/>
                </a:lnTo>
                <a:lnTo>
                  <a:pt x="347" y="16"/>
                </a:lnTo>
                <a:lnTo>
                  <a:pt x="348" y="16"/>
                </a:lnTo>
                <a:lnTo>
                  <a:pt x="349" y="16"/>
                </a:lnTo>
                <a:lnTo>
                  <a:pt x="349" y="16"/>
                </a:lnTo>
                <a:lnTo>
                  <a:pt x="350" y="16"/>
                </a:lnTo>
                <a:lnTo>
                  <a:pt x="350" y="16"/>
                </a:lnTo>
                <a:lnTo>
                  <a:pt x="351" y="16"/>
                </a:lnTo>
                <a:lnTo>
                  <a:pt x="351" y="16"/>
                </a:lnTo>
                <a:lnTo>
                  <a:pt x="352" y="16"/>
                </a:lnTo>
                <a:lnTo>
                  <a:pt x="352" y="16"/>
                </a:lnTo>
                <a:lnTo>
                  <a:pt x="353" y="16"/>
                </a:lnTo>
                <a:lnTo>
                  <a:pt x="353" y="16"/>
                </a:lnTo>
                <a:lnTo>
                  <a:pt x="354" y="16"/>
                </a:lnTo>
                <a:lnTo>
                  <a:pt x="355" y="15"/>
                </a:lnTo>
                <a:lnTo>
                  <a:pt x="355" y="15"/>
                </a:lnTo>
                <a:lnTo>
                  <a:pt x="356" y="15"/>
                </a:lnTo>
                <a:lnTo>
                  <a:pt x="356" y="15"/>
                </a:lnTo>
                <a:lnTo>
                  <a:pt x="357" y="15"/>
                </a:lnTo>
                <a:lnTo>
                  <a:pt x="357" y="15"/>
                </a:lnTo>
                <a:lnTo>
                  <a:pt x="358" y="15"/>
                </a:lnTo>
                <a:lnTo>
                  <a:pt x="358" y="15"/>
                </a:lnTo>
                <a:lnTo>
                  <a:pt x="359" y="15"/>
                </a:lnTo>
                <a:lnTo>
                  <a:pt x="360" y="15"/>
                </a:lnTo>
                <a:lnTo>
                  <a:pt x="360" y="15"/>
                </a:lnTo>
                <a:lnTo>
                  <a:pt x="361" y="15"/>
                </a:lnTo>
                <a:lnTo>
                  <a:pt x="361" y="15"/>
                </a:lnTo>
                <a:lnTo>
                  <a:pt x="362" y="15"/>
                </a:lnTo>
                <a:lnTo>
                  <a:pt x="362" y="15"/>
                </a:lnTo>
                <a:lnTo>
                  <a:pt x="363" y="15"/>
                </a:lnTo>
                <a:lnTo>
                  <a:pt x="363" y="14"/>
                </a:lnTo>
                <a:lnTo>
                  <a:pt x="364" y="14"/>
                </a:lnTo>
                <a:lnTo>
                  <a:pt x="365" y="14"/>
                </a:lnTo>
                <a:lnTo>
                  <a:pt x="365" y="14"/>
                </a:lnTo>
                <a:lnTo>
                  <a:pt x="366" y="14"/>
                </a:lnTo>
                <a:lnTo>
                  <a:pt x="366" y="14"/>
                </a:lnTo>
                <a:lnTo>
                  <a:pt x="367" y="14"/>
                </a:lnTo>
                <a:lnTo>
                  <a:pt x="367" y="14"/>
                </a:lnTo>
                <a:lnTo>
                  <a:pt x="368" y="14"/>
                </a:lnTo>
                <a:lnTo>
                  <a:pt x="368" y="14"/>
                </a:lnTo>
                <a:lnTo>
                  <a:pt x="369" y="14"/>
                </a:lnTo>
                <a:lnTo>
                  <a:pt x="369" y="14"/>
                </a:lnTo>
                <a:lnTo>
                  <a:pt x="370" y="14"/>
                </a:lnTo>
                <a:lnTo>
                  <a:pt x="371" y="14"/>
                </a:lnTo>
                <a:lnTo>
                  <a:pt x="371" y="14"/>
                </a:lnTo>
                <a:lnTo>
                  <a:pt x="372" y="14"/>
                </a:lnTo>
                <a:lnTo>
                  <a:pt x="372" y="14"/>
                </a:lnTo>
                <a:lnTo>
                  <a:pt x="373" y="13"/>
                </a:lnTo>
                <a:lnTo>
                  <a:pt x="373" y="13"/>
                </a:lnTo>
                <a:lnTo>
                  <a:pt x="374" y="13"/>
                </a:lnTo>
                <a:lnTo>
                  <a:pt x="374" y="13"/>
                </a:lnTo>
                <a:lnTo>
                  <a:pt x="375" y="13"/>
                </a:lnTo>
                <a:lnTo>
                  <a:pt x="376" y="13"/>
                </a:lnTo>
                <a:lnTo>
                  <a:pt x="376" y="13"/>
                </a:lnTo>
                <a:lnTo>
                  <a:pt x="377" y="13"/>
                </a:lnTo>
                <a:lnTo>
                  <a:pt x="377" y="13"/>
                </a:lnTo>
                <a:lnTo>
                  <a:pt x="378" y="13"/>
                </a:lnTo>
                <a:lnTo>
                  <a:pt x="378" y="13"/>
                </a:lnTo>
                <a:lnTo>
                  <a:pt x="379" y="13"/>
                </a:lnTo>
                <a:lnTo>
                  <a:pt x="379" y="13"/>
                </a:lnTo>
                <a:lnTo>
                  <a:pt x="380" y="13"/>
                </a:lnTo>
                <a:lnTo>
                  <a:pt x="381" y="13"/>
                </a:lnTo>
                <a:lnTo>
                  <a:pt x="381" y="13"/>
                </a:lnTo>
                <a:lnTo>
                  <a:pt x="382" y="13"/>
                </a:lnTo>
                <a:lnTo>
                  <a:pt x="382" y="13"/>
                </a:lnTo>
                <a:lnTo>
                  <a:pt x="383" y="12"/>
                </a:lnTo>
                <a:lnTo>
                  <a:pt x="383" y="12"/>
                </a:lnTo>
                <a:lnTo>
                  <a:pt x="384" y="12"/>
                </a:lnTo>
                <a:lnTo>
                  <a:pt x="384" y="12"/>
                </a:lnTo>
                <a:lnTo>
                  <a:pt x="385" y="12"/>
                </a:lnTo>
                <a:lnTo>
                  <a:pt x="386" y="12"/>
                </a:lnTo>
                <a:lnTo>
                  <a:pt x="386" y="12"/>
                </a:lnTo>
                <a:lnTo>
                  <a:pt x="387" y="12"/>
                </a:lnTo>
                <a:lnTo>
                  <a:pt x="387" y="12"/>
                </a:lnTo>
                <a:lnTo>
                  <a:pt x="388" y="12"/>
                </a:lnTo>
                <a:lnTo>
                  <a:pt x="388" y="12"/>
                </a:lnTo>
                <a:lnTo>
                  <a:pt x="389" y="12"/>
                </a:lnTo>
                <a:lnTo>
                  <a:pt x="389" y="12"/>
                </a:lnTo>
                <a:lnTo>
                  <a:pt x="390" y="12"/>
                </a:lnTo>
                <a:lnTo>
                  <a:pt x="390" y="12"/>
                </a:lnTo>
                <a:lnTo>
                  <a:pt x="391" y="12"/>
                </a:lnTo>
                <a:lnTo>
                  <a:pt x="392" y="12"/>
                </a:lnTo>
                <a:lnTo>
                  <a:pt x="392" y="12"/>
                </a:lnTo>
                <a:lnTo>
                  <a:pt x="393" y="11"/>
                </a:lnTo>
                <a:lnTo>
                  <a:pt x="393" y="11"/>
                </a:lnTo>
                <a:lnTo>
                  <a:pt x="394" y="11"/>
                </a:lnTo>
                <a:lnTo>
                  <a:pt x="394" y="11"/>
                </a:lnTo>
                <a:lnTo>
                  <a:pt x="395" y="11"/>
                </a:lnTo>
                <a:lnTo>
                  <a:pt x="395" y="11"/>
                </a:lnTo>
                <a:lnTo>
                  <a:pt x="396" y="11"/>
                </a:lnTo>
                <a:lnTo>
                  <a:pt x="397" y="11"/>
                </a:lnTo>
                <a:lnTo>
                  <a:pt x="397" y="11"/>
                </a:lnTo>
                <a:lnTo>
                  <a:pt x="398" y="11"/>
                </a:lnTo>
                <a:lnTo>
                  <a:pt x="398" y="11"/>
                </a:lnTo>
                <a:lnTo>
                  <a:pt x="399" y="11"/>
                </a:lnTo>
                <a:lnTo>
                  <a:pt x="399" y="11"/>
                </a:lnTo>
                <a:lnTo>
                  <a:pt x="400" y="11"/>
                </a:lnTo>
                <a:lnTo>
                  <a:pt x="400" y="11"/>
                </a:lnTo>
                <a:lnTo>
                  <a:pt x="401" y="11"/>
                </a:lnTo>
                <a:lnTo>
                  <a:pt x="402" y="11"/>
                </a:lnTo>
                <a:lnTo>
                  <a:pt x="402" y="11"/>
                </a:lnTo>
                <a:lnTo>
                  <a:pt x="403" y="11"/>
                </a:lnTo>
                <a:lnTo>
                  <a:pt x="403" y="10"/>
                </a:lnTo>
                <a:lnTo>
                  <a:pt x="404" y="10"/>
                </a:lnTo>
                <a:lnTo>
                  <a:pt x="404" y="10"/>
                </a:lnTo>
                <a:lnTo>
                  <a:pt x="405" y="10"/>
                </a:lnTo>
                <a:lnTo>
                  <a:pt x="405" y="10"/>
                </a:lnTo>
                <a:lnTo>
                  <a:pt x="406" y="10"/>
                </a:lnTo>
                <a:lnTo>
                  <a:pt x="406" y="10"/>
                </a:lnTo>
                <a:lnTo>
                  <a:pt x="407" y="10"/>
                </a:lnTo>
                <a:lnTo>
                  <a:pt x="408" y="10"/>
                </a:lnTo>
                <a:lnTo>
                  <a:pt x="408" y="10"/>
                </a:lnTo>
                <a:lnTo>
                  <a:pt x="409" y="10"/>
                </a:lnTo>
                <a:lnTo>
                  <a:pt x="409" y="10"/>
                </a:lnTo>
                <a:lnTo>
                  <a:pt x="410" y="10"/>
                </a:lnTo>
                <a:lnTo>
                  <a:pt x="410" y="10"/>
                </a:lnTo>
                <a:lnTo>
                  <a:pt x="411" y="10"/>
                </a:lnTo>
                <a:lnTo>
                  <a:pt x="411" y="10"/>
                </a:lnTo>
                <a:lnTo>
                  <a:pt x="412" y="10"/>
                </a:lnTo>
                <a:lnTo>
                  <a:pt x="413" y="10"/>
                </a:lnTo>
                <a:lnTo>
                  <a:pt x="413" y="10"/>
                </a:lnTo>
                <a:lnTo>
                  <a:pt x="414" y="10"/>
                </a:lnTo>
                <a:lnTo>
                  <a:pt x="414" y="9"/>
                </a:lnTo>
                <a:lnTo>
                  <a:pt x="415" y="9"/>
                </a:lnTo>
                <a:lnTo>
                  <a:pt x="415" y="9"/>
                </a:lnTo>
                <a:lnTo>
                  <a:pt x="416" y="9"/>
                </a:lnTo>
                <a:lnTo>
                  <a:pt x="416" y="9"/>
                </a:lnTo>
                <a:lnTo>
                  <a:pt x="417" y="9"/>
                </a:lnTo>
                <a:lnTo>
                  <a:pt x="418" y="9"/>
                </a:lnTo>
                <a:lnTo>
                  <a:pt x="418" y="9"/>
                </a:lnTo>
                <a:lnTo>
                  <a:pt x="419" y="9"/>
                </a:lnTo>
                <a:lnTo>
                  <a:pt x="419" y="9"/>
                </a:lnTo>
                <a:lnTo>
                  <a:pt x="420" y="9"/>
                </a:lnTo>
                <a:lnTo>
                  <a:pt x="420" y="9"/>
                </a:lnTo>
                <a:lnTo>
                  <a:pt x="421" y="9"/>
                </a:lnTo>
                <a:lnTo>
                  <a:pt x="421" y="9"/>
                </a:lnTo>
                <a:lnTo>
                  <a:pt x="422" y="9"/>
                </a:lnTo>
                <a:lnTo>
                  <a:pt x="422" y="9"/>
                </a:lnTo>
                <a:lnTo>
                  <a:pt x="423" y="9"/>
                </a:lnTo>
                <a:lnTo>
                  <a:pt x="424" y="9"/>
                </a:lnTo>
                <a:lnTo>
                  <a:pt x="424" y="9"/>
                </a:lnTo>
                <a:lnTo>
                  <a:pt x="425" y="9"/>
                </a:lnTo>
                <a:lnTo>
                  <a:pt x="425" y="9"/>
                </a:lnTo>
                <a:lnTo>
                  <a:pt x="426" y="8"/>
                </a:lnTo>
                <a:lnTo>
                  <a:pt x="426" y="8"/>
                </a:lnTo>
                <a:lnTo>
                  <a:pt x="427" y="8"/>
                </a:lnTo>
                <a:lnTo>
                  <a:pt x="427" y="8"/>
                </a:lnTo>
                <a:lnTo>
                  <a:pt x="428" y="8"/>
                </a:lnTo>
                <a:lnTo>
                  <a:pt x="429" y="8"/>
                </a:lnTo>
                <a:lnTo>
                  <a:pt x="429" y="8"/>
                </a:lnTo>
                <a:lnTo>
                  <a:pt x="430" y="8"/>
                </a:lnTo>
                <a:lnTo>
                  <a:pt x="430" y="8"/>
                </a:lnTo>
                <a:lnTo>
                  <a:pt x="431" y="8"/>
                </a:lnTo>
                <a:lnTo>
                  <a:pt x="431" y="8"/>
                </a:lnTo>
                <a:lnTo>
                  <a:pt x="432" y="8"/>
                </a:lnTo>
                <a:lnTo>
                  <a:pt x="432" y="8"/>
                </a:lnTo>
                <a:lnTo>
                  <a:pt x="433" y="8"/>
                </a:lnTo>
                <a:lnTo>
                  <a:pt x="434" y="8"/>
                </a:lnTo>
                <a:lnTo>
                  <a:pt x="434" y="8"/>
                </a:lnTo>
                <a:lnTo>
                  <a:pt x="435" y="8"/>
                </a:lnTo>
                <a:lnTo>
                  <a:pt x="435" y="8"/>
                </a:lnTo>
                <a:lnTo>
                  <a:pt x="436" y="8"/>
                </a:lnTo>
                <a:lnTo>
                  <a:pt x="436" y="8"/>
                </a:lnTo>
                <a:lnTo>
                  <a:pt x="437" y="8"/>
                </a:lnTo>
                <a:lnTo>
                  <a:pt x="437" y="8"/>
                </a:lnTo>
                <a:lnTo>
                  <a:pt x="438" y="7"/>
                </a:lnTo>
                <a:lnTo>
                  <a:pt x="438" y="7"/>
                </a:lnTo>
                <a:lnTo>
                  <a:pt x="439" y="7"/>
                </a:lnTo>
                <a:lnTo>
                  <a:pt x="440" y="7"/>
                </a:lnTo>
                <a:lnTo>
                  <a:pt x="440" y="7"/>
                </a:lnTo>
                <a:lnTo>
                  <a:pt x="441" y="7"/>
                </a:lnTo>
                <a:lnTo>
                  <a:pt x="441" y="7"/>
                </a:lnTo>
                <a:lnTo>
                  <a:pt x="442" y="7"/>
                </a:lnTo>
                <a:lnTo>
                  <a:pt x="442" y="7"/>
                </a:lnTo>
                <a:lnTo>
                  <a:pt x="443" y="7"/>
                </a:lnTo>
                <a:lnTo>
                  <a:pt x="443" y="7"/>
                </a:lnTo>
                <a:lnTo>
                  <a:pt x="444" y="7"/>
                </a:lnTo>
                <a:lnTo>
                  <a:pt x="445" y="7"/>
                </a:lnTo>
                <a:lnTo>
                  <a:pt x="445" y="7"/>
                </a:lnTo>
                <a:lnTo>
                  <a:pt x="446" y="7"/>
                </a:lnTo>
                <a:lnTo>
                  <a:pt x="446" y="7"/>
                </a:lnTo>
                <a:lnTo>
                  <a:pt x="447" y="7"/>
                </a:lnTo>
                <a:lnTo>
                  <a:pt x="447" y="7"/>
                </a:lnTo>
                <a:lnTo>
                  <a:pt x="448" y="7"/>
                </a:lnTo>
                <a:lnTo>
                  <a:pt x="448" y="7"/>
                </a:lnTo>
                <a:lnTo>
                  <a:pt x="449" y="7"/>
                </a:lnTo>
                <a:lnTo>
                  <a:pt x="450" y="7"/>
                </a:lnTo>
                <a:lnTo>
                  <a:pt x="450" y="7"/>
                </a:lnTo>
                <a:lnTo>
                  <a:pt x="451" y="6"/>
                </a:lnTo>
                <a:lnTo>
                  <a:pt x="451" y="6"/>
                </a:lnTo>
                <a:lnTo>
                  <a:pt x="452" y="6"/>
                </a:lnTo>
                <a:lnTo>
                  <a:pt x="452" y="6"/>
                </a:lnTo>
                <a:lnTo>
                  <a:pt x="453" y="6"/>
                </a:lnTo>
                <a:lnTo>
                  <a:pt x="453" y="6"/>
                </a:lnTo>
                <a:lnTo>
                  <a:pt x="454" y="6"/>
                </a:lnTo>
                <a:lnTo>
                  <a:pt x="455" y="6"/>
                </a:lnTo>
                <a:lnTo>
                  <a:pt x="455" y="6"/>
                </a:lnTo>
                <a:lnTo>
                  <a:pt x="456" y="6"/>
                </a:lnTo>
                <a:lnTo>
                  <a:pt x="456" y="6"/>
                </a:lnTo>
                <a:lnTo>
                  <a:pt x="457" y="6"/>
                </a:lnTo>
                <a:lnTo>
                  <a:pt x="457" y="6"/>
                </a:lnTo>
                <a:lnTo>
                  <a:pt x="458" y="6"/>
                </a:lnTo>
                <a:lnTo>
                  <a:pt x="458" y="6"/>
                </a:lnTo>
                <a:lnTo>
                  <a:pt x="459" y="6"/>
                </a:lnTo>
                <a:lnTo>
                  <a:pt x="459" y="6"/>
                </a:lnTo>
                <a:lnTo>
                  <a:pt x="460" y="6"/>
                </a:lnTo>
                <a:lnTo>
                  <a:pt x="461" y="6"/>
                </a:lnTo>
                <a:lnTo>
                  <a:pt x="461" y="6"/>
                </a:lnTo>
                <a:lnTo>
                  <a:pt x="462" y="6"/>
                </a:lnTo>
                <a:lnTo>
                  <a:pt x="462" y="6"/>
                </a:lnTo>
                <a:lnTo>
                  <a:pt x="463" y="6"/>
                </a:lnTo>
                <a:lnTo>
                  <a:pt x="463" y="6"/>
                </a:lnTo>
                <a:lnTo>
                  <a:pt x="464" y="5"/>
                </a:lnTo>
                <a:lnTo>
                  <a:pt x="464" y="5"/>
                </a:lnTo>
                <a:lnTo>
                  <a:pt x="465" y="5"/>
                </a:lnTo>
                <a:lnTo>
                  <a:pt x="466" y="5"/>
                </a:lnTo>
                <a:lnTo>
                  <a:pt x="466" y="5"/>
                </a:lnTo>
                <a:lnTo>
                  <a:pt x="467" y="5"/>
                </a:lnTo>
                <a:lnTo>
                  <a:pt x="467" y="5"/>
                </a:lnTo>
                <a:lnTo>
                  <a:pt x="468" y="5"/>
                </a:lnTo>
                <a:lnTo>
                  <a:pt x="468" y="5"/>
                </a:lnTo>
                <a:lnTo>
                  <a:pt x="469" y="5"/>
                </a:lnTo>
                <a:lnTo>
                  <a:pt x="469" y="5"/>
                </a:lnTo>
                <a:lnTo>
                  <a:pt x="470" y="5"/>
                </a:lnTo>
                <a:lnTo>
                  <a:pt x="471" y="5"/>
                </a:lnTo>
                <a:lnTo>
                  <a:pt x="471" y="5"/>
                </a:lnTo>
                <a:lnTo>
                  <a:pt x="472" y="5"/>
                </a:lnTo>
                <a:lnTo>
                  <a:pt x="472" y="5"/>
                </a:lnTo>
                <a:lnTo>
                  <a:pt x="473" y="5"/>
                </a:lnTo>
                <a:lnTo>
                  <a:pt x="473" y="5"/>
                </a:lnTo>
                <a:lnTo>
                  <a:pt x="474" y="5"/>
                </a:lnTo>
                <a:lnTo>
                  <a:pt x="474" y="5"/>
                </a:lnTo>
                <a:lnTo>
                  <a:pt x="475" y="5"/>
                </a:lnTo>
                <a:lnTo>
                  <a:pt x="475" y="5"/>
                </a:lnTo>
                <a:lnTo>
                  <a:pt x="476" y="5"/>
                </a:lnTo>
                <a:lnTo>
                  <a:pt x="477" y="5"/>
                </a:lnTo>
                <a:lnTo>
                  <a:pt x="477" y="5"/>
                </a:lnTo>
                <a:lnTo>
                  <a:pt x="478" y="4"/>
                </a:lnTo>
                <a:lnTo>
                  <a:pt x="478" y="4"/>
                </a:lnTo>
                <a:lnTo>
                  <a:pt x="479" y="4"/>
                </a:lnTo>
                <a:lnTo>
                  <a:pt x="479" y="4"/>
                </a:lnTo>
                <a:lnTo>
                  <a:pt x="480" y="4"/>
                </a:lnTo>
                <a:lnTo>
                  <a:pt x="480" y="4"/>
                </a:lnTo>
                <a:lnTo>
                  <a:pt x="481" y="4"/>
                </a:lnTo>
                <a:lnTo>
                  <a:pt x="482" y="4"/>
                </a:lnTo>
                <a:lnTo>
                  <a:pt x="482" y="4"/>
                </a:lnTo>
                <a:lnTo>
                  <a:pt x="483" y="4"/>
                </a:lnTo>
                <a:lnTo>
                  <a:pt x="483" y="4"/>
                </a:lnTo>
                <a:lnTo>
                  <a:pt x="484" y="4"/>
                </a:lnTo>
                <a:lnTo>
                  <a:pt x="484" y="4"/>
                </a:lnTo>
                <a:lnTo>
                  <a:pt x="485" y="4"/>
                </a:lnTo>
                <a:lnTo>
                  <a:pt x="485" y="4"/>
                </a:lnTo>
                <a:lnTo>
                  <a:pt x="486" y="4"/>
                </a:lnTo>
                <a:lnTo>
                  <a:pt x="487" y="4"/>
                </a:lnTo>
                <a:lnTo>
                  <a:pt x="487" y="4"/>
                </a:lnTo>
                <a:lnTo>
                  <a:pt x="488" y="4"/>
                </a:lnTo>
                <a:lnTo>
                  <a:pt x="488" y="4"/>
                </a:lnTo>
                <a:lnTo>
                  <a:pt x="489" y="4"/>
                </a:lnTo>
                <a:lnTo>
                  <a:pt x="489" y="4"/>
                </a:lnTo>
                <a:lnTo>
                  <a:pt x="490" y="4"/>
                </a:lnTo>
                <a:lnTo>
                  <a:pt x="490" y="4"/>
                </a:lnTo>
                <a:lnTo>
                  <a:pt x="491" y="4"/>
                </a:lnTo>
                <a:lnTo>
                  <a:pt x="491" y="4"/>
                </a:lnTo>
                <a:lnTo>
                  <a:pt x="492" y="3"/>
                </a:lnTo>
                <a:lnTo>
                  <a:pt x="493" y="3"/>
                </a:lnTo>
                <a:lnTo>
                  <a:pt x="493" y="3"/>
                </a:lnTo>
                <a:lnTo>
                  <a:pt x="494" y="3"/>
                </a:lnTo>
                <a:lnTo>
                  <a:pt x="494" y="3"/>
                </a:lnTo>
                <a:lnTo>
                  <a:pt x="495" y="3"/>
                </a:lnTo>
                <a:lnTo>
                  <a:pt x="495" y="3"/>
                </a:lnTo>
                <a:lnTo>
                  <a:pt x="496" y="3"/>
                </a:lnTo>
                <a:lnTo>
                  <a:pt x="496" y="3"/>
                </a:lnTo>
                <a:lnTo>
                  <a:pt x="497" y="3"/>
                </a:lnTo>
                <a:lnTo>
                  <a:pt x="498" y="3"/>
                </a:lnTo>
                <a:lnTo>
                  <a:pt x="498" y="3"/>
                </a:lnTo>
                <a:lnTo>
                  <a:pt x="499" y="3"/>
                </a:lnTo>
                <a:lnTo>
                  <a:pt x="499" y="3"/>
                </a:lnTo>
                <a:lnTo>
                  <a:pt x="500" y="3"/>
                </a:lnTo>
                <a:lnTo>
                  <a:pt x="500" y="3"/>
                </a:lnTo>
                <a:lnTo>
                  <a:pt x="501" y="3"/>
                </a:lnTo>
                <a:lnTo>
                  <a:pt x="501" y="3"/>
                </a:lnTo>
                <a:lnTo>
                  <a:pt x="502" y="3"/>
                </a:lnTo>
                <a:lnTo>
                  <a:pt x="503" y="3"/>
                </a:lnTo>
                <a:lnTo>
                  <a:pt x="503" y="3"/>
                </a:lnTo>
                <a:lnTo>
                  <a:pt x="504" y="3"/>
                </a:lnTo>
                <a:lnTo>
                  <a:pt x="504" y="3"/>
                </a:lnTo>
                <a:lnTo>
                  <a:pt x="505" y="3"/>
                </a:lnTo>
                <a:lnTo>
                  <a:pt x="505" y="3"/>
                </a:lnTo>
                <a:lnTo>
                  <a:pt x="506" y="3"/>
                </a:lnTo>
                <a:lnTo>
                  <a:pt x="506" y="3"/>
                </a:lnTo>
                <a:lnTo>
                  <a:pt x="507" y="3"/>
                </a:lnTo>
                <a:lnTo>
                  <a:pt x="508" y="2"/>
                </a:lnTo>
                <a:lnTo>
                  <a:pt x="508" y="2"/>
                </a:lnTo>
                <a:lnTo>
                  <a:pt x="509" y="2"/>
                </a:lnTo>
                <a:lnTo>
                  <a:pt x="509" y="2"/>
                </a:lnTo>
                <a:lnTo>
                  <a:pt x="510" y="2"/>
                </a:lnTo>
                <a:lnTo>
                  <a:pt x="510" y="2"/>
                </a:lnTo>
                <a:lnTo>
                  <a:pt x="511" y="2"/>
                </a:lnTo>
                <a:lnTo>
                  <a:pt x="511" y="2"/>
                </a:lnTo>
                <a:lnTo>
                  <a:pt x="512" y="2"/>
                </a:lnTo>
                <a:lnTo>
                  <a:pt x="512" y="2"/>
                </a:lnTo>
                <a:lnTo>
                  <a:pt x="513" y="2"/>
                </a:lnTo>
                <a:lnTo>
                  <a:pt x="514" y="2"/>
                </a:lnTo>
                <a:lnTo>
                  <a:pt x="514" y="2"/>
                </a:lnTo>
                <a:lnTo>
                  <a:pt x="515" y="2"/>
                </a:lnTo>
                <a:lnTo>
                  <a:pt x="515" y="2"/>
                </a:lnTo>
                <a:lnTo>
                  <a:pt x="516" y="2"/>
                </a:lnTo>
                <a:lnTo>
                  <a:pt x="516" y="2"/>
                </a:lnTo>
                <a:lnTo>
                  <a:pt x="517" y="2"/>
                </a:lnTo>
                <a:lnTo>
                  <a:pt x="517" y="2"/>
                </a:lnTo>
                <a:lnTo>
                  <a:pt x="518" y="2"/>
                </a:lnTo>
                <a:lnTo>
                  <a:pt x="519" y="2"/>
                </a:lnTo>
                <a:lnTo>
                  <a:pt x="519" y="2"/>
                </a:lnTo>
                <a:lnTo>
                  <a:pt x="520" y="2"/>
                </a:lnTo>
                <a:lnTo>
                  <a:pt x="520" y="2"/>
                </a:lnTo>
                <a:lnTo>
                  <a:pt x="521" y="2"/>
                </a:lnTo>
                <a:lnTo>
                  <a:pt x="521" y="2"/>
                </a:lnTo>
                <a:lnTo>
                  <a:pt x="522" y="2"/>
                </a:lnTo>
                <a:lnTo>
                  <a:pt x="522" y="2"/>
                </a:lnTo>
                <a:lnTo>
                  <a:pt x="523" y="2"/>
                </a:lnTo>
                <a:lnTo>
                  <a:pt x="524" y="1"/>
                </a:lnTo>
                <a:lnTo>
                  <a:pt x="524" y="1"/>
                </a:lnTo>
                <a:lnTo>
                  <a:pt x="525" y="1"/>
                </a:lnTo>
                <a:lnTo>
                  <a:pt x="525" y="1"/>
                </a:lnTo>
                <a:lnTo>
                  <a:pt x="526" y="1"/>
                </a:lnTo>
                <a:lnTo>
                  <a:pt x="526" y="1"/>
                </a:lnTo>
                <a:lnTo>
                  <a:pt x="527" y="1"/>
                </a:lnTo>
                <a:lnTo>
                  <a:pt x="527" y="1"/>
                </a:lnTo>
                <a:lnTo>
                  <a:pt x="528" y="1"/>
                </a:lnTo>
                <a:lnTo>
                  <a:pt x="528" y="1"/>
                </a:lnTo>
                <a:lnTo>
                  <a:pt x="529" y="1"/>
                </a:lnTo>
                <a:lnTo>
                  <a:pt x="530" y="1"/>
                </a:lnTo>
                <a:lnTo>
                  <a:pt x="530" y="1"/>
                </a:lnTo>
                <a:lnTo>
                  <a:pt x="531" y="1"/>
                </a:lnTo>
                <a:lnTo>
                  <a:pt x="531" y="1"/>
                </a:lnTo>
                <a:lnTo>
                  <a:pt x="532" y="1"/>
                </a:lnTo>
                <a:lnTo>
                  <a:pt x="532" y="1"/>
                </a:lnTo>
                <a:lnTo>
                  <a:pt x="533" y="1"/>
                </a:lnTo>
                <a:lnTo>
                  <a:pt x="533" y="1"/>
                </a:lnTo>
                <a:lnTo>
                  <a:pt x="534" y="1"/>
                </a:lnTo>
                <a:lnTo>
                  <a:pt x="535" y="1"/>
                </a:lnTo>
                <a:lnTo>
                  <a:pt x="535" y="1"/>
                </a:lnTo>
                <a:lnTo>
                  <a:pt x="536" y="1"/>
                </a:lnTo>
                <a:lnTo>
                  <a:pt x="536" y="1"/>
                </a:lnTo>
                <a:lnTo>
                  <a:pt x="537" y="1"/>
                </a:lnTo>
                <a:lnTo>
                  <a:pt x="537" y="1"/>
                </a:lnTo>
                <a:lnTo>
                  <a:pt x="538" y="1"/>
                </a:lnTo>
                <a:lnTo>
                  <a:pt x="538" y="1"/>
                </a:lnTo>
                <a:lnTo>
                  <a:pt x="539" y="1"/>
                </a:lnTo>
                <a:lnTo>
                  <a:pt x="540" y="1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4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49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  <a:lnTo>
                  <a:pt x="552" y="0"/>
                </a:lnTo>
                <a:lnTo>
                  <a:pt x="552" y="0"/>
                </a:lnTo>
              </a:path>
            </a:pathLst>
          </a:custGeom>
          <a:noFill/>
          <a:ln w="25400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538163" y="4635500"/>
            <a:ext cx="3754438" cy="695325"/>
          </a:xfrm>
          <a:custGeom>
            <a:avLst/>
            <a:gdLst>
              <a:gd name="T0" fmla="*/ 8 w 552"/>
              <a:gd name="T1" fmla="*/ 86 h 102"/>
              <a:gd name="T2" fmla="*/ 17 w 552"/>
              <a:gd name="T3" fmla="*/ 72 h 102"/>
              <a:gd name="T4" fmla="*/ 26 w 552"/>
              <a:gd name="T5" fmla="*/ 59 h 102"/>
              <a:gd name="T6" fmla="*/ 35 w 552"/>
              <a:gd name="T7" fmla="*/ 48 h 102"/>
              <a:gd name="T8" fmla="*/ 44 w 552"/>
              <a:gd name="T9" fmla="*/ 38 h 102"/>
              <a:gd name="T10" fmla="*/ 53 w 552"/>
              <a:gd name="T11" fmla="*/ 30 h 102"/>
              <a:gd name="T12" fmla="*/ 61 w 552"/>
              <a:gd name="T13" fmla="*/ 23 h 102"/>
              <a:gd name="T14" fmla="*/ 70 w 552"/>
              <a:gd name="T15" fmla="*/ 17 h 102"/>
              <a:gd name="T16" fmla="*/ 79 w 552"/>
              <a:gd name="T17" fmla="*/ 13 h 102"/>
              <a:gd name="T18" fmla="*/ 88 w 552"/>
              <a:gd name="T19" fmla="*/ 9 h 102"/>
              <a:gd name="T20" fmla="*/ 97 w 552"/>
              <a:gd name="T21" fmla="*/ 6 h 102"/>
              <a:gd name="T22" fmla="*/ 106 w 552"/>
              <a:gd name="T23" fmla="*/ 4 h 102"/>
              <a:gd name="T24" fmla="*/ 114 w 552"/>
              <a:gd name="T25" fmla="*/ 2 h 102"/>
              <a:gd name="T26" fmla="*/ 123 w 552"/>
              <a:gd name="T27" fmla="*/ 1 h 102"/>
              <a:gd name="T28" fmla="*/ 132 w 552"/>
              <a:gd name="T29" fmla="*/ 0 h 102"/>
              <a:gd name="T30" fmla="*/ 141 w 552"/>
              <a:gd name="T31" fmla="*/ 0 h 102"/>
              <a:gd name="T32" fmla="*/ 150 w 552"/>
              <a:gd name="T33" fmla="*/ 1 h 102"/>
              <a:gd name="T34" fmla="*/ 159 w 552"/>
              <a:gd name="T35" fmla="*/ 1 h 102"/>
              <a:gd name="T36" fmla="*/ 167 w 552"/>
              <a:gd name="T37" fmla="*/ 2 h 102"/>
              <a:gd name="T38" fmla="*/ 176 w 552"/>
              <a:gd name="T39" fmla="*/ 4 h 102"/>
              <a:gd name="T40" fmla="*/ 185 w 552"/>
              <a:gd name="T41" fmla="*/ 5 h 102"/>
              <a:gd name="T42" fmla="*/ 194 w 552"/>
              <a:gd name="T43" fmla="*/ 7 h 102"/>
              <a:gd name="T44" fmla="*/ 203 w 552"/>
              <a:gd name="T45" fmla="*/ 8 h 102"/>
              <a:gd name="T46" fmla="*/ 212 w 552"/>
              <a:gd name="T47" fmla="*/ 10 h 102"/>
              <a:gd name="T48" fmla="*/ 220 w 552"/>
              <a:gd name="T49" fmla="*/ 13 h 102"/>
              <a:gd name="T50" fmla="*/ 229 w 552"/>
              <a:gd name="T51" fmla="*/ 15 h 102"/>
              <a:gd name="T52" fmla="*/ 238 w 552"/>
              <a:gd name="T53" fmla="*/ 17 h 102"/>
              <a:gd name="T54" fmla="*/ 247 w 552"/>
              <a:gd name="T55" fmla="*/ 19 h 102"/>
              <a:gd name="T56" fmla="*/ 256 w 552"/>
              <a:gd name="T57" fmla="*/ 22 h 102"/>
              <a:gd name="T58" fmla="*/ 265 w 552"/>
              <a:gd name="T59" fmla="*/ 24 h 102"/>
              <a:gd name="T60" fmla="*/ 273 w 552"/>
              <a:gd name="T61" fmla="*/ 26 h 102"/>
              <a:gd name="T62" fmla="*/ 282 w 552"/>
              <a:gd name="T63" fmla="*/ 29 h 102"/>
              <a:gd name="T64" fmla="*/ 291 w 552"/>
              <a:gd name="T65" fmla="*/ 31 h 102"/>
              <a:gd name="T66" fmla="*/ 300 w 552"/>
              <a:gd name="T67" fmla="*/ 34 h 102"/>
              <a:gd name="T68" fmla="*/ 309 w 552"/>
              <a:gd name="T69" fmla="*/ 36 h 102"/>
              <a:gd name="T70" fmla="*/ 318 w 552"/>
              <a:gd name="T71" fmla="*/ 38 h 102"/>
              <a:gd name="T72" fmla="*/ 326 w 552"/>
              <a:gd name="T73" fmla="*/ 40 h 102"/>
              <a:gd name="T74" fmla="*/ 335 w 552"/>
              <a:gd name="T75" fmla="*/ 43 h 102"/>
              <a:gd name="T76" fmla="*/ 344 w 552"/>
              <a:gd name="T77" fmla="*/ 45 h 102"/>
              <a:gd name="T78" fmla="*/ 353 w 552"/>
              <a:gd name="T79" fmla="*/ 47 h 102"/>
              <a:gd name="T80" fmla="*/ 362 w 552"/>
              <a:gd name="T81" fmla="*/ 49 h 102"/>
              <a:gd name="T82" fmla="*/ 371 w 552"/>
              <a:gd name="T83" fmla="*/ 51 h 102"/>
              <a:gd name="T84" fmla="*/ 379 w 552"/>
              <a:gd name="T85" fmla="*/ 53 h 102"/>
              <a:gd name="T86" fmla="*/ 388 w 552"/>
              <a:gd name="T87" fmla="*/ 55 h 102"/>
              <a:gd name="T88" fmla="*/ 397 w 552"/>
              <a:gd name="T89" fmla="*/ 57 h 102"/>
              <a:gd name="T90" fmla="*/ 406 w 552"/>
              <a:gd name="T91" fmla="*/ 59 h 102"/>
              <a:gd name="T92" fmla="*/ 415 w 552"/>
              <a:gd name="T93" fmla="*/ 61 h 102"/>
              <a:gd name="T94" fmla="*/ 424 w 552"/>
              <a:gd name="T95" fmla="*/ 62 h 102"/>
              <a:gd name="T96" fmla="*/ 432 w 552"/>
              <a:gd name="T97" fmla="*/ 64 h 102"/>
              <a:gd name="T98" fmla="*/ 441 w 552"/>
              <a:gd name="T99" fmla="*/ 66 h 102"/>
              <a:gd name="T100" fmla="*/ 450 w 552"/>
              <a:gd name="T101" fmla="*/ 67 h 102"/>
              <a:gd name="T102" fmla="*/ 459 w 552"/>
              <a:gd name="T103" fmla="*/ 69 h 102"/>
              <a:gd name="T104" fmla="*/ 468 w 552"/>
              <a:gd name="T105" fmla="*/ 70 h 102"/>
              <a:gd name="T106" fmla="*/ 477 w 552"/>
              <a:gd name="T107" fmla="*/ 72 h 102"/>
              <a:gd name="T108" fmla="*/ 485 w 552"/>
              <a:gd name="T109" fmla="*/ 73 h 102"/>
              <a:gd name="T110" fmla="*/ 494 w 552"/>
              <a:gd name="T111" fmla="*/ 74 h 102"/>
              <a:gd name="T112" fmla="*/ 503 w 552"/>
              <a:gd name="T113" fmla="*/ 76 h 102"/>
              <a:gd name="T114" fmla="*/ 512 w 552"/>
              <a:gd name="T115" fmla="*/ 77 h 102"/>
              <a:gd name="T116" fmla="*/ 521 w 552"/>
              <a:gd name="T117" fmla="*/ 78 h 102"/>
              <a:gd name="T118" fmla="*/ 530 w 552"/>
              <a:gd name="T119" fmla="*/ 79 h 102"/>
              <a:gd name="T120" fmla="*/ 538 w 552"/>
              <a:gd name="T121" fmla="*/ 80 h 102"/>
              <a:gd name="T122" fmla="*/ 547 w 552"/>
              <a:gd name="T123" fmla="*/ 8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2" h="102">
                <a:moveTo>
                  <a:pt x="0" y="102"/>
                </a:moveTo>
                <a:lnTo>
                  <a:pt x="1" y="101"/>
                </a:lnTo>
                <a:lnTo>
                  <a:pt x="1" y="100"/>
                </a:lnTo>
                <a:lnTo>
                  <a:pt x="2" y="99"/>
                </a:lnTo>
                <a:lnTo>
                  <a:pt x="2" y="97"/>
                </a:lnTo>
                <a:lnTo>
                  <a:pt x="3" y="96"/>
                </a:lnTo>
                <a:lnTo>
                  <a:pt x="3" y="95"/>
                </a:lnTo>
                <a:lnTo>
                  <a:pt x="4" y="94"/>
                </a:lnTo>
                <a:lnTo>
                  <a:pt x="5" y="93"/>
                </a:lnTo>
                <a:lnTo>
                  <a:pt x="5" y="92"/>
                </a:lnTo>
                <a:lnTo>
                  <a:pt x="6" y="91"/>
                </a:lnTo>
                <a:lnTo>
                  <a:pt x="6" y="90"/>
                </a:lnTo>
                <a:lnTo>
                  <a:pt x="7" y="89"/>
                </a:lnTo>
                <a:lnTo>
                  <a:pt x="7" y="88"/>
                </a:lnTo>
                <a:lnTo>
                  <a:pt x="8" y="87"/>
                </a:lnTo>
                <a:lnTo>
                  <a:pt x="8" y="86"/>
                </a:lnTo>
                <a:lnTo>
                  <a:pt x="9" y="85"/>
                </a:lnTo>
                <a:lnTo>
                  <a:pt x="10" y="84"/>
                </a:lnTo>
                <a:lnTo>
                  <a:pt x="10" y="83"/>
                </a:lnTo>
                <a:lnTo>
                  <a:pt x="11" y="82"/>
                </a:lnTo>
                <a:lnTo>
                  <a:pt x="11" y="81"/>
                </a:lnTo>
                <a:lnTo>
                  <a:pt x="12" y="81"/>
                </a:lnTo>
                <a:lnTo>
                  <a:pt x="12" y="80"/>
                </a:lnTo>
                <a:lnTo>
                  <a:pt x="13" y="79"/>
                </a:lnTo>
                <a:lnTo>
                  <a:pt x="13" y="78"/>
                </a:lnTo>
                <a:lnTo>
                  <a:pt x="14" y="77"/>
                </a:lnTo>
                <a:lnTo>
                  <a:pt x="15" y="76"/>
                </a:lnTo>
                <a:lnTo>
                  <a:pt x="15" y="75"/>
                </a:lnTo>
                <a:lnTo>
                  <a:pt x="16" y="74"/>
                </a:lnTo>
                <a:lnTo>
                  <a:pt x="16" y="73"/>
                </a:lnTo>
                <a:lnTo>
                  <a:pt x="17" y="72"/>
                </a:lnTo>
                <a:lnTo>
                  <a:pt x="17" y="72"/>
                </a:lnTo>
                <a:lnTo>
                  <a:pt x="18" y="71"/>
                </a:lnTo>
                <a:lnTo>
                  <a:pt x="18" y="70"/>
                </a:lnTo>
                <a:lnTo>
                  <a:pt x="19" y="69"/>
                </a:lnTo>
                <a:lnTo>
                  <a:pt x="20" y="68"/>
                </a:lnTo>
                <a:lnTo>
                  <a:pt x="20" y="67"/>
                </a:lnTo>
                <a:lnTo>
                  <a:pt x="21" y="67"/>
                </a:lnTo>
                <a:lnTo>
                  <a:pt x="21" y="66"/>
                </a:lnTo>
                <a:lnTo>
                  <a:pt x="22" y="65"/>
                </a:lnTo>
                <a:lnTo>
                  <a:pt x="22" y="64"/>
                </a:lnTo>
                <a:lnTo>
                  <a:pt x="23" y="63"/>
                </a:lnTo>
                <a:lnTo>
                  <a:pt x="23" y="63"/>
                </a:lnTo>
                <a:lnTo>
                  <a:pt x="24" y="62"/>
                </a:lnTo>
                <a:lnTo>
                  <a:pt x="24" y="61"/>
                </a:lnTo>
                <a:lnTo>
                  <a:pt x="25" y="60"/>
                </a:lnTo>
                <a:lnTo>
                  <a:pt x="26" y="60"/>
                </a:lnTo>
                <a:lnTo>
                  <a:pt x="26" y="59"/>
                </a:lnTo>
                <a:lnTo>
                  <a:pt x="27" y="58"/>
                </a:lnTo>
                <a:lnTo>
                  <a:pt x="27" y="57"/>
                </a:lnTo>
                <a:lnTo>
                  <a:pt x="28" y="57"/>
                </a:lnTo>
                <a:lnTo>
                  <a:pt x="28" y="56"/>
                </a:lnTo>
                <a:lnTo>
                  <a:pt x="29" y="55"/>
                </a:lnTo>
                <a:lnTo>
                  <a:pt x="29" y="54"/>
                </a:lnTo>
                <a:lnTo>
                  <a:pt x="30" y="54"/>
                </a:lnTo>
                <a:lnTo>
                  <a:pt x="31" y="53"/>
                </a:lnTo>
                <a:lnTo>
                  <a:pt x="31" y="52"/>
                </a:lnTo>
                <a:lnTo>
                  <a:pt x="32" y="52"/>
                </a:lnTo>
                <a:lnTo>
                  <a:pt x="32" y="51"/>
                </a:lnTo>
                <a:lnTo>
                  <a:pt x="33" y="50"/>
                </a:lnTo>
                <a:lnTo>
                  <a:pt x="33" y="50"/>
                </a:lnTo>
                <a:lnTo>
                  <a:pt x="34" y="49"/>
                </a:lnTo>
                <a:lnTo>
                  <a:pt x="34" y="48"/>
                </a:lnTo>
                <a:lnTo>
                  <a:pt x="35" y="48"/>
                </a:lnTo>
                <a:lnTo>
                  <a:pt x="36" y="47"/>
                </a:lnTo>
                <a:lnTo>
                  <a:pt x="36" y="46"/>
                </a:lnTo>
                <a:lnTo>
                  <a:pt x="37" y="46"/>
                </a:lnTo>
                <a:lnTo>
                  <a:pt x="37" y="45"/>
                </a:lnTo>
                <a:lnTo>
                  <a:pt x="38" y="45"/>
                </a:lnTo>
                <a:lnTo>
                  <a:pt x="38" y="44"/>
                </a:lnTo>
                <a:lnTo>
                  <a:pt x="39" y="43"/>
                </a:lnTo>
                <a:lnTo>
                  <a:pt x="39" y="43"/>
                </a:lnTo>
                <a:lnTo>
                  <a:pt x="40" y="42"/>
                </a:lnTo>
                <a:lnTo>
                  <a:pt x="40" y="42"/>
                </a:lnTo>
                <a:lnTo>
                  <a:pt x="41" y="41"/>
                </a:lnTo>
                <a:lnTo>
                  <a:pt x="42" y="40"/>
                </a:lnTo>
                <a:lnTo>
                  <a:pt x="42" y="40"/>
                </a:lnTo>
                <a:lnTo>
                  <a:pt x="43" y="39"/>
                </a:lnTo>
                <a:lnTo>
                  <a:pt x="43" y="39"/>
                </a:lnTo>
                <a:lnTo>
                  <a:pt x="44" y="38"/>
                </a:lnTo>
                <a:lnTo>
                  <a:pt x="44" y="38"/>
                </a:lnTo>
                <a:lnTo>
                  <a:pt x="45" y="37"/>
                </a:lnTo>
                <a:lnTo>
                  <a:pt x="45" y="37"/>
                </a:lnTo>
                <a:lnTo>
                  <a:pt x="46" y="36"/>
                </a:lnTo>
                <a:lnTo>
                  <a:pt x="47" y="36"/>
                </a:lnTo>
                <a:lnTo>
                  <a:pt x="47" y="35"/>
                </a:lnTo>
                <a:lnTo>
                  <a:pt x="48" y="35"/>
                </a:lnTo>
                <a:lnTo>
                  <a:pt x="48" y="34"/>
                </a:lnTo>
                <a:lnTo>
                  <a:pt x="49" y="33"/>
                </a:lnTo>
                <a:lnTo>
                  <a:pt x="49" y="33"/>
                </a:lnTo>
                <a:lnTo>
                  <a:pt x="50" y="32"/>
                </a:lnTo>
                <a:lnTo>
                  <a:pt x="50" y="32"/>
                </a:lnTo>
                <a:lnTo>
                  <a:pt x="51" y="32"/>
                </a:lnTo>
                <a:lnTo>
                  <a:pt x="52" y="31"/>
                </a:lnTo>
                <a:lnTo>
                  <a:pt x="52" y="31"/>
                </a:lnTo>
                <a:lnTo>
                  <a:pt x="53" y="30"/>
                </a:lnTo>
                <a:lnTo>
                  <a:pt x="53" y="30"/>
                </a:lnTo>
                <a:lnTo>
                  <a:pt x="54" y="29"/>
                </a:lnTo>
                <a:lnTo>
                  <a:pt x="54" y="29"/>
                </a:lnTo>
                <a:lnTo>
                  <a:pt x="55" y="28"/>
                </a:lnTo>
                <a:lnTo>
                  <a:pt x="55" y="28"/>
                </a:lnTo>
                <a:lnTo>
                  <a:pt x="56" y="27"/>
                </a:lnTo>
                <a:lnTo>
                  <a:pt x="56" y="27"/>
                </a:lnTo>
                <a:lnTo>
                  <a:pt x="57" y="26"/>
                </a:lnTo>
                <a:lnTo>
                  <a:pt x="58" y="26"/>
                </a:lnTo>
                <a:lnTo>
                  <a:pt x="58" y="26"/>
                </a:lnTo>
                <a:lnTo>
                  <a:pt x="59" y="25"/>
                </a:lnTo>
                <a:lnTo>
                  <a:pt x="59" y="25"/>
                </a:lnTo>
                <a:lnTo>
                  <a:pt x="60" y="24"/>
                </a:lnTo>
                <a:lnTo>
                  <a:pt x="60" y="24"/>
                </a:lnTo>
                <a:lnTo>
                  <a:pt x="61" y="24"/>
                </a:lnTo>
                <a:lnTo>
                  <a:pt x="61" y="23"/>
                </a:lnTo>
                <a:lnTo>
                  <a:pt x="62" y="23"/>
                </a:lnTo>
                <a:lnTo>
                  <a:pt x="63" y="22"/>
                </a:lnTo>
                <a:lnTo>
                  <a:pt x="63" y="22"/>
                </a:lnTo>
                <a:lnTo>
                  <a:pt x="64" y="22"/>
                </a:lnTo>
                <a:lnTo>
                  <a:pt x="64" y="21"/>
                </a:lnTo>
                <a:lnTo>
                  <a:pt x="65" y="21"/>
                </a:lnTo>
                <a:lnTo>
                  <a:pt x="65" y="21"/>
                </a:lnTo>
                <a:lnTo>
                  <a:pt x="66" y="20"/>
                </a:lnTo>
                <a:lnTo>
                  <a:pt x="66" y="20"/>
                </a:lnTo>
                <a:lnTo>
                  <a:pt x="67" y="19"/>
                </a:lnTo>
                <a:lnTo>
                  <a:pt x="68" y="19"/>
                </a:lnTo>
                <a:lnTo>
                  <a:pt x="68" y="19"/>
                </a:lnTo>
                <a:lnTo>
                  <a:pt x="69" y="18"/>
                </a:lnTo>
                <a:lnTo>
                  <a:pt x="69" y="18"/>
                </a:lnTo>
                <a:lnTo>
                  <a:pt x="70" y="18"/>
                </a:lnTo>
                <a:lnTo>
                  <a:pt x="70" y="17"/>
                </a:lnTo>
                <a:lnTo>
                  <a:pt x="71" y="17"/>
                </a:lnTo>
                <a:lnTo>
                  <a:pt x="71" y="17"/>
                </a:lnTo>
                <a:lnTo>
                  <a:pt x="72" y="16"/>
                </a:lnTo>
                <a:lnTo>
                  <a:pt x="72" y="16"/>
                </a:lnTo>
                <a:lnTo>
                  <a:pt x="73" y="16"/>
                </a:lnTo>
                <a:lnTo>
                  <a:pt x="74" y="16"/>
                </a:lnTo>
                <a:lnTo>
                  <a:pt x="74" y="15"/>
                </a:lnTo>
                <a:lnTo>
                  <a:pt x="75" y="15"/>
                </a:lnTo>
                <a:lnTo>
                  <a:pt x="75" y="15"/>
                </a:lnTo>
                <a:lnTo>
                  <a:pt x="76" y="14"/>
                </a:lnTo>
                <a:lnTo>
                  <a:pt x="76" y="14"/>
                </a:lnTo>
                <a:lnTo>
                  <a:pt x="77" y="14"/>
                </a:lnTo>
                <a:lnTo>
                  <a:pt x="77" y="14"/>
                </a:lnTo>
                <a:lnTo>
                  <a:pt x="78" y="13"/>
                </a:lnTo>
                <a:lnTo>
                  <a:pt x="79" y="13"/>
                </a:lnTo>
                <a:lnTo>
                  <a:pt x="79" y="13"/>
                </a:lnTo>
                <a:lnTo>
                  <a:pt x="80" y="12"/>
                </a:lnTo>
                <a:lnTo>
                  <a:pt x="80" y="12"/>
                </a:lnTo>
                <a:lnTo>
                  <a:pt x="81" y="12"/>
                </a:lnTo>
                <a:lnTo>
                  <a:pt x="81" y="12"/>
                </a:lnTo>
                <a:lnTo>
                  <a:pt x="82" y="11"/>
                </a:lnTo>
                <a:lnTo>
                  <a:pt x="82" y="11"/>
                </a:lnTo>
                <a:lnTo>
                  <a:pt x="83" y="11"/>
                </a:lnTo>
                <a:lnTo>
                  <a:pt x="84" y="11"/>
                </a:lnTo>
                <a:lnTo>
                  <a:pt x="84" y="10"/>
                </a:lnTo>
                <a:lnTo>
                  <a:pt x="85" y="10"/>
                </a:lnTo>
                <a:lnTo>
                  <a:pt x="85" y="10"/>
                </a:lnTo>
                <a:lnTo>
                  <a:pt x="86" y="10"/>
                </a:lnTo>
                <a:lnTo>
                  <a:pt x="86" y="10"/>
                </a:lnTo>
                <a:lnTo>
                  <a:pt x="87" y="9"/>
                </a:lnTo>
                <a:lnTo>
                  <a:pt x="87" y="9"/>
                </a:lnTo>
                <a:lnTo>
                  <a:pt x="88" y="9"/>
                </a:lnTo>
                <a:lnTo>
                  <a:pt x="89" y="9"/>
                </a:lnTo>
                <a:lnTo>
                  <a:pt x="89" y="8"/>
                </a:lnTo>
                <a:lnTo>
                  <a:pt x="90" y="8"/>
                </a:lnTo>
                <a:lnTo>
                  <a:pt x="90" y="8"/>
                </a:lnTo>
                <a:lnTo>
                  <a:pt x="91" y="8"/>
                </a:lnTo>
                <a:lnTo>
                  <a:pt x="91" y="8"/>
                </a:lnTo>
                <a:lnTo>
                  <a:pt x="92" y="7"/>
                </a:lnTo>
                <a:lnTo>
                  <a:pt x="92" y="7"/>
                </a:lnTo>
                <a:lnTo>
                  <a:pt x="93" y="7"/>
                </a:lnTo>
                <a:lnTo>
                  <a:pt x="93" y="7"/>
                </a:lnTo>
                <a:lnTo>
                  <a:pt x="94" y="7"/>
                </a:lnTo>
                <a:lnTo>
                  <a:pt x="95" y="7"/>
                </a:lnTo>
                <a:lnTo>
                  <a:pt x="95" y="6"/>
                </a:lnTo>
                <a:lnTo>
                  <a:pt x="96" y="6"/>
                </a:lnTo>
                <a:lnTo>
                  <a:pt x="96" y="6"/>
                </a:lnTo>
                <a:lnTo>
                  <a:pt x="97" y="6"/>
                </a:lnTo>
                <a:lnTo>
                  <a:pt x="97" y="6"/>
                </a:lnTo>
                <a:lnTo>
                  <a:pt x="98" y="6"/>
                </a:lnTo>
                <a:lnTo>
                  <a:pt x="98" y="5"/>
                </a:lnTo>
                <a:lnTo>
                  <a:pt x="99" y="5"/>
                </a:lnTo>
                <a:lnTo>
                  <a:pt x="100" y="5"/>
                </a:lnTo>
                <a:lnTo>
                  <a:pt x="100" y="5"/>
                </a:lnTo>
                <a:lnTo>
                  <a:pt x="101" y="5"/>
                </a:lnTo>
                <a:lnTo>
                  <a:pt x="101" y="5"/>
                </a:lnTo>
                <a:lnTo>
                  <a:pt x="102" y="5"/>
                </a:lnTo>
                <a:lnTo>
                  <a:pt x="102" y="4"/>
                </a:lnTo>
                <a:lnTo>
                  <a:pt x="103" y="4"/>
                </a:lnTo>
                <a:lnTo>
                  <a:pt x="103" y="4"/>
                </a:lnTo>
                <a:lnTo>
                  <a:pt x="104" y="4"/>
                </a:lnTo>
                <a:lnTo>
                  <a:pt x="105" y="4"/>
                </a:lnTo>
                <a:lnTo>
                  <a:pt x="105" y="4"/>
                </a:lnTo>
                <a:lnTo>
                  <a:pt x="106" y="4"/>
                </a:lnTo>
                <a:lnTo>
                  <a:pt x="106" y="3"/>
                </a:lnTo>
                <a:lnTo>
                  <a:pt x="107" y="3"/>
                </a:lnTo>
                <a:lnTo>
                  <a:pt x="107" y="3"/>
                </a:lnTo>
                <a:lnTo>
                  <a:pt x="108" y="3"/>
                </a:lnTo>
                <a:lnTo>
                  <a:pt x="108" y="3"/>
                </a:lnTo>
                <a:lnTo>
                  <a:pt x="109" y="3"/>
                </a:lnTo>
                <a:lnTo>
                  <a:pt x="109" y="3"/>
                </a:lnTo>
                <a:lnTo>
                  <a:pt x="110" y="3"/>
                </a:lnTo>
                <a:lnTo>
                  <a:pt x="111" y="3"/>
                </a:lnTo>
                <a:lnTo>
                  <a:pt x="111" y="3"/>
                </a:lnTo>
                <a:lnTo>
                  <a:pt x="112" y="2"/>
                </a:lnTo>
                <a:lnTo>
                  <a:pt x="112" y="2"/>
                </a:lnTo>
                <a:lnTo>
                  <a:pt x="113" y="2"/>
                </a:lnTo>
                <a:lnTo>
                  <a:pt x="113" y="2"/>
                </a:lnTo>
                <a:lnTo>
                  <a:pt x="114" y="2"/>
                </a:lnTo>
                <a:lnTo>
                  <a:pt x="114" y="2"/>
                </a:lnTo>
                <a:lnTo>
                  <a:pt x="115" y="2"/>
                </a:lnTo>
                <a:lnTo>
                  <a:pt x="116" y="2"/>
                </a:lnTo>
                <a:lnTo>
                  <a:pt x="116" y="2"/>
                </a:lnTo>
                <a:lnTo>
                  <a:pt x="117" y="2"/>
                </a:lnTo>
                <a:lnTo>
                  <a:pt x="117" y="2"/>
                </a:lnTo>
                <a:lnTo>
                  <a:pt x="118" y="2"/>
                </a:lnTo>
                <a:lnTo>
                  <a:pt x="118" y="1"/>
                </a:lnTo>
                <a:lnTo>
                  <a:pt x="119" y="1"/>
                </a:lnTo>
                <a:lnTo>
                  <a:pt x="119" y="1"/>
                </a:lnTo>
                <a:lnTo>
                  <a:pt x="120" y="1"/>
                </a:lnTo>
                <a:lnTo>
                  <a:pt x="121" y="1"/>
                </a:lnTo>
                <a:lnTo>
                  <a:pt x="121" y="1"/>
                </a:lnTo>
                <a:lnTo>
                  <a:pt x="122" y="1"/>
                </a:lnTo>
                <a:lnTo>
                  <a:pt x="122" y="1"/>
                </a:lnTo>
                <a:lnTo>
                  <a:pt x="123" y="1"/>
                </a:lnTo>
                <a:lnTo>
                  <a:pt x="123" y="1"/>
                </a:lnTo>
                <a:lnTo>
                  <a:pt x="124" y="1"/>
                </a:lnTo>
                <a:lnTo>
                  <a:pt x="124" y="1"/>
                </a:lnTo>
                <a:lnTo>
                  <a:pt x="125" y="1"/>
                </a:lnTo>
                <a:lnTo>
                  <a:pt x="125" y="1"/>
                </a:lnTo>
                <a:lnTo>
                  <a:pt x="126" y="1"/>
                </a:lnTo>
                <a:lnTo>
                  <a:pt x="127" y="1"/>
                </a:lnTo>
                <a:lnTo>
                  <a:pt x="127" y="1"/>
                </a:lnTo>
                <a:lnTo>
                  <a:pt x="128" y="1"/>
                </a:lnTo>
                <a:lnTo>
                  <a:pt x="128" y="1"/>
                </a:lnTo>
                <a:lnTo>
                  <a:pt x="129" y="1"/>
                </a:lnTo>
                <a:lnTo>
                  <a:pt x="129" y="0"/>
                </a:lnTo>
                <a:lnTo>
                  <a:pt x="130" y="0"/>
                </a:lnTo>
                <a:lnTo>
                  <a:pt x="130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5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0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6" y="0"/>
                </a:lnTo>
                <a:lnTo>
                  <a:pt x="147" y="0"/>
                </a:lnTo>
                <a:lnTo>
                  <a:pt x="148" y="1"/>
                </a:lnTo>
                <a:lnTo>
                  <a:pt x="148" y="1"/>
                </a:lnTo>
                <a:lnTo>
                  <a:pt x="149" y="1"/>
                </a:lnTo>
                <a:lnTo>
                  <a:pt x="149" y="1"/>
                </a:lnTo>
                <a:lnTo>
                  <a:pt x="150" y="1"/>
                </a:lnTo>
                <a:lnTo>
                  <a:pt x="150" y="1"/>
                </a:lnTo>
                <a:lnTo>
                  <a:pt x="151" y="1"/>
                </a:lnTo>
                <a:lnTo>
                  <a:pt x="151" y="1"/>
                </a:lnTo>
                <a:lnTo>
                  <a:pt x="152" y="1"/>
                </a:lnTo>
                <a:lnTo>
                  <a:pt x="153" y="1"/>
                </a:lnTo>
                <a:lnTo>
                  <a:pt x="153" y="1"/>
                </a:lnTo>
                <a:lnTo>
                  <a:pt x="154" y="1"/>
                </a:lnTo>
                <a:lnTo>
                  <a:pt x="154" y="1"/>
                </a:lnTo>
                <a:lnTo>
                  <a:pt x="155" y="1"/>
                </a:lnTo>
                <a:lnTo>
                  <a:pt x="155" y="1"/>
                </a:lnTo>
                <a:lnTo>
                  <a:pt x="156" y="1"/>
                </a:lnTo>
                <a:lnTo>
                  <a:pt x="156" y="1"/>
                </a:lnTo>
                <a:lnTo>
                  <a:pt x="157" y="1"/>
                </a:lnTo>
                <a:lnTo>
                  <a:pt x="158" y="1"/>
                </a:lnTo>
                <a:lnTo>
                  <a:pt x="158" y="1"/>
                </a:lnTo>
                <a:lnTo>
                  <a:pt x="159" y="1"/>
                </a:lnTo>
                <a:lnTo>
                  <a:pt x="159" y="1"/>
                </a:lnTo>
                <a:lnTo>
                  <a:pt x="160" y="1"/>
                </a:lnTo>
                <a:lnTo>
                  <a:pt x="160" y="1"/>
                </a:lnTo>
                <a:lnTo>
                  <a:pt x="161" y="2"/>
                </a:lnTo>
                <a:lnTo>
                  <a:pt x="161" y="2"/>
                </a:lnTo>
                <a:lnTo>
                  <a:pt x="162" y="2"/>
                </a:lnTo>
                <a:lnTo>
                  <a:pt x="162" y="2"/>
                </a:lnTo>
                <a:lnTo>
                  <a:pt x="163" y="2"/>
                </a:lnTo>
                <a:lnTo>
                  <a:pt x="164" y="2"/>
                </a:lnTo>
                <a:lnTo>
                  <a:pt x="164" y="2"/>
                </a:lnTo>
                <a:lnTo>
                  <a:pt x="165" y="2"/>
                </a:lnTo>
                <a:lnTo>
                  <a:pt x="165" y="2"/>
                </a:lnTo>
                <a:lnTo>
                  <a:pt x="166" y="2"/>
                </a:lnTo>
                <a:lnTo>
                  <a:pt x="166" y="2"/>
                </a:lnTo>
                <a:lnTo>
                  <a:pt x="167" y="2"/>
                </a:lnTo>
                <a:lnTo>
                  <a:pt x="167" y="2"/>
                </a:lnTo>
                <a:lnTo>
                  <a:pt x="168" y="2"/>
                </a:lnTo>
                <a:lnTo>
                  <a:pt x="169" y="2"/>
                </a:lnTo>
                <a:lnTo>
                  <a:pt x="169" y="2"/>
                </a:lnTo>
                <a:lnTo>
                  <a:pt x="170" y="3"/>
                </a:lnTo>
                <a:lnTo>
                  <a:pt x="170" y="3"/>
                </a:lnTo>
                <a:lnTo>
                  <a:pt x="171" y="3"/>
                </a:lnTo>
                <a:lnTo>
                  <a:pt x="171" y="3"/>
                </a:lnTo>
                <a:lnTo>
                  <a:pt x="172" y="3"/>
                </a:lnTo>
                <a:lnTo>
                  <a:pt x="172" y="3"/>
                </a:lnTo>
                <a:lnTo>
                  <a:pt x="173" y="3"/>
                </a:lnTo>
                <a:lnTo>
                  <a:pt x="174" y="3"/>
                </a:lnTo>
                <a:lnTo>
                  <a:pt x="174" y="3"/>
                </a:lnTo>
                <a:lnTo>
                  <a:pt x="175" y="3"/>
                </a:lnTo>
                <a:lnTo>
                  <a:pt x="175" y="3"/>
                </a:lnTo>
                <a:lnTo>
                  <a:pt x="176" y="3"/>
                </a:lnTo>
                <a:lnTo>
                  <a:pt x="176" y="4"/>
                </a:lnTo>
                <a:lnTo>
                  <a:pt x="177" y="4"/>
                </a:lnTo>
                <a:lnTo>
                  <a:pt x="177" y="4"/>
                </a:lnTo>
                <a:lnTo>
                  <a:pt x="178" y="4"/>
                </a:lnTo>
                <a:lnTo>
                  <a:pt x="178" y="4"/>
                </a:lnTo>
                <a:lnTo>
                  <a:pt x="179" y="4"/>
                </a:lnTo>
                <a:lnTo>
                  <a:pt x="180" y="4"/>
                </a:lnTo>
                <a:lnTo>
                  <a:pt x="180" y="4"/>
                </a:lnTo>
                <a:lnTo>
                  <a:pt x="181" y="4"/>
                </a:lnTo>
                <a:lnTo>
                  <a:pt x="181" y="4"/>
                </a:lnTo>
                <a:lnTo>
                  <a:pt x="182" y="4"/>
                </a:lnTo>
                <a:lnTo>
                  <a:pt x="182" y="4"/>
                </a:lnTo>
                <a:lnTo>
                  <a:pt x="183" y="5"/>
                </a:lnTo>
                <a:lnTo>
                  <a:pt x="183" y="5"/>
                </a:lnTo>
                <a:lnTo>
                  <a:pt x="184" y="5"/>
                </a:lnTo>
                <a:lnTo>
                  <a:pt x="185" y="5"/>
                </a:lnTo>
                <a:lnTo>
                  <a:pt x="185" y="5"/>
                </a:lnTo>
                <a:lnTo>
                  <a:pt x="186" y="5"/>
                </a:lnTo>
                <a:lnTo>
                  <a:pt x="186" y="5"/>
                </a:lnTo>
                <a:lnTo>
                  <a:pt x="187" y="5"/>
                </a:lnTo>
                <a:lnTo>
                  <a:pt x="187" y="5"/>
                </a:lnTo>
                <a:lnTo>
                  <a:pt x="188" y="5"/>
                </a:lnTo>
                <a:lnTo>
                  <a:pt x="188" y="6"/>
                </a:lnTo>
                <a:lnTo>
                  <a:pt x="189" y="6"/>
                </a:lnTo>
                <a:lnTo>
                  <a:pt x="190" y="6"/>
                </a:lnTo>
                <a:lnTo>
                  <a:pt x="190" y="6"/>
                </a:lnTo>
                <a:lnTo>
                  <a:pt x="191" y="6"/>
                </a:lnTo>
                <a:lnTo>
                  <a:pt x="191" y="6"/>
                </a:lnTo>
                <a:lnTo>
                  <a:pt x="192" y="6"/>
                </a:lnTo>
                <a:lnTo>
                  <a:pt x="192" y="6"/>
                </a:lnTo>
                <a:lnTo>
                  <a:pt x="193" y="6"/>
                </a:lnTo>
                <a:lnTo>
                  <a:pt x="193" y="7"/>
                </a:lnTo>
                <a:lnTo>
                  <a:pt x="194" y="7"/>
                </a:lnTo>
                <a:lnTo>
                  <a:pt x="194" y="7"/>
                </a:lnTo>
                <a:lnTo>
                  <a:pt x="195" y="7"/>
                </a:lnTo>
                <a:lnTo>
                  <a:pt x="196" y="7"/>
                </a:lnTo>
                <a:lnTo>
                  <a:pt x="196" y="7"/>
                </a:lnTo>
                <a:lnTo>
                  <a:pt x="197" y="7"/>
                </a:lnTo>
                <a:lnTo>
                  <a:pt x="197" y="7"/>
                </a:lnTo>
                <a:lnTo>
                  <a:pt x="198" y="7"/>
                </a:lnTo>
                <a:lnTo>
                  <a:pt x="198" y="8"/>
                </a:lnTo>
                <a:lnTo>
                  <a:pt x="199" y="8"/>
                </a:lnTo>
                <a:lnTo>
                  <a:pt x="199" y="8"/>
                </a:lnTo>
                <a:lnTo>
                  <a:pt x="200" y="8"/>
                </a:lnTo>
                <a:lnTo>
                  <a:pt x="201" y="8"/>
                </a:lnTo>
                <a:lnTo>
                  <a:pt x="201" y="8"/>
                </a:lnTo>
                <a:lnTo>
                  <a:pt x="202" y="8"/>
                </a:lnTo>
                <a:lnTo>
                  <a:pt x="202" y="8"/>
                </a:lnTo>
                <a:lnTo>
                  <a:pt x="203" y="8"/>
                </a:lnTo>
                <a:lnTo>
                  <a:pt x="203" y="9"/>
                </a:lnTo>
                <a:lnTo>
                  <a:pt x="204" y="9"/>
                </a:lnTo>
                <a:lnTo>
                  <a:pt x="204" y="9"/>
                </a:lnTo>
                <a:lnTo>
                  <a:pt x="205" y="9"/>
                </a:lnTo>
                <a:lnTo>
                  <a:pt x="206" y="9"/>
                </a:lnTo>
                <a:lnTo>
                  <a:pt x="206" y="9"/>
                </a:lnTo>
                <a:lnTo>
                  <a:pt x="207" y="9"/>
                </a:lnTo>
                <a:lnTo>
                  <a:pt x="207" y="9"/>
                </a:lnTo>
                <a:lnTo>
                  <a:pt x="208" y="10"/>
                </a:lnTo>
                <a:lnTo>
                  <a:pt x="208" y="10"/>
                </a:lnTo>
                <a:lnTo>
                  <a:pt x="209" y="10"/>
                </a:lnTo>
                <a:lnTo>
                  <a:pt x="209" y="10"/>
                </a:lnTo>
                <a:lnTo>
                  <a:pt x="210" y="10"/>
                </a:lnTo>
                <a:lnTo>
                  <a:pt x="211" y="10"/>
                </a:lnTo>
                <a:lnTo>
                  <a:pt x="211" y="10"/>
                </a:lnTo>
                <a:lnTo>
                  <a:pt x="212" y="10"/>
                </a:lnTo>
                <a:lnTo>
                  <a:pt x="212" y="11"/>
                </a:lnTo>
                <a:lnTo>
                  <a:pt x="213" y="11"/>
                </a:lnTo>
                <a:lnTo>
                  <a:pt x="213" y="11"/>
                </a:lnTo>
                <a:lnTo>
                  <a:pt x="214" y="11"/>
                </a:lnTo>
                <a:lnTo>
                  <a:pt x="214" y="11"/>
                </a:lnTo>
                <a:lnTo>
                  <a:pt x="215" y="11"/>
                </a:lnTo>
                <a:lnTo>
                  <a:pt x="215" y="11"/>
                </a:lnTo>
                <a:lnTo>
                  <a:pt x="216" y="11"/>
                </a:lnTo>
                <a:lnTo>
                  <a:pt x="217" y="12"/>
                </a:lnTo>
                <a:lnTo>
                  <a:pt x="217" y="12"/>
                </a:lnTo>
                <a:lnTo>
                  <a:pt x="218" y="12"/>
                </a:lnTo>
                <a:lnTo>
                  <a:pt x="218" y="12"/>
                </a:lnTo>
                <a:lnTo>
                  <a:pt x="219" y="12"/>
                </a:lnTo>
                <a:lnTo>
                  <a:pt x="219" y="12"/>
                </a:lnTo>
                <a:lnTo>
                  <a:pt x="220" y="12"/>
                </a:lnTo>
                <a:lnTo>
                  <a:pt x="220" y="13"/>
                </a:lnTo>
                <a:lnTo>
                  <a:pt x="221" y="13"/>
                </a:lnTo>
                <a:lnTo>
                  <a:pt x="222" y="13"/>
                </a:lnTo>
                <a:lnTo>
                  <a:pt x="222" y="13"/>
                </a:lnTo>
                <a:lnTo>
                  <a:pt x="223" y="13"/>
                </a:lnTo>
                <a:lnTo>
                  <a:pt x="223" y="13"/>
                </a:lnTo>
                <a:lnTo>
                  <a:pt x="224" y="13"/>
                </a:lnTo>
                <a:lnTo>
                  <a:pt x="224" y="13"/>
                </a:lnTo>
                <a:lnTo>
                  <a:pt x="225" y="14"/>
                </a:lnTo>
                <a:lnTo>
                  <a:pt x="225" y="14"/>
                </a:lnTo>
                <a:lnTo>
                  <a:pt x="226" y="14"/>
                </a:lnTo>
                <a:lnTo>
                  <a:pt x="227" y="14"/>
                </a:lnTo>
                <a:lnTo>
                  <a:pt x="227" y="14"/>
                </a:lnTo>
                <a:lnTo>
                  <a:pt x="228" y="14"/>
                </a:lnTo>
                <a:lnTo>
                  <a:pt x="228" y="14"/>
                </a:lnTo>
                <a:lnTo>
                  <a:pt x="229" y="15"/>
                </a:lnTo>
                <a:lnTo>
                  <a:pt x="229" y="15"/>
                </a:lnTo>
                <a:lnTo>
                  <a:pt x="230" y="15"/>
                </a:lnTo>
                <a:lnTo>
                  <a:pt x="230" y="15"/>
                </a:lnTo>
                <a:lnTo>
                  <a:pt x="231" y="15"/>
                </a:lnTo>
                <a:lnTo>
                  <a:pt x="231" y="15"/>
                </a:lnTo>
                <a:lnTo>
                  <a:pt x="232" y="15"/>
                </a:lnTo>
                <a:lnTo>
                  <a:pt x="233" y="16"/>
                </a:lnTo>
                <a:lnTo>
                  <a:pt x="233" y="16"/>
                </a:lnTo>
                <a:lnTo>
                  <a:pt x="234" y="16"/>
                </a:lnTo>
                <a:lnTo>
                  <a:pt x="234" y="16"/>
                </a:lnTo>
                <a:lnTo>
                  <a:pt x="235" y="16"/>
                </a:lnTo>
                <a:lnTo>
                  <a:pt x="235" y="16"/>
                </a:lnTo>
                <a:lnTo>
                  <a:pt x="236" y="16"/>
                </a:lnTo>
                <a:lnTo>
                  <a:pt x="236" y="17"/>
                </a:lnTo>
                <a:lnTo>
                  <a:pt x="237" y="17"/>
                </a:lnTo>
                <a:lnTo>
                  <a:pt x="238" y="17"/>
                </a:lnTo>
                <a:lnTo>
                  <a:pt x="238" y="17"/>
                </a:lnTo>
                <a:lnTo>
                  <a:pt x="239" y="17"/>
                </a:lnTo>
                <a:lnTo>
                  <a:pt x="239" y="17"/>
                </a:lnTo>
                <a:lnTo>
                  <a:pt x="240" y="17"/>
                </a:lnTo>
                <a:lnTo>
                  <a:pt x="240" y="18"/>
                </a:lnTo>
                <a:lnTo>
                  <a:pt x="241" y="18"/>
                </a:lnTo>
                <a:lnTo>
                  <a:pt x="241" y="18"/>
                </a:lnTo>
                <a:lnTo>
                  <a:pt x="242" y="18"/>
                </a:lnTo>
                <a:lnTo>
                  <a:pt x="243" y="18"/>
                </a:lnTo>
                <a:lnTo>
                  <a:pt x="243" y="18"/>
                </a:lnTo>
                <a:lnTo>
                  <a:pt x="244" y="18"/>
                </a:lnTo>
                <a:lnTo>
                  <a:pt x="244" y="19"/>
                </a:lnTo>
                <a:lnTo>
                  <a:pt x="245" y="19"/>
                </a:lnTo>
                <a:lnTo>
                  <a:pt x="245" y="19"/>
                </a:lnTo>
                <a:lnTo>
                  <a:pt x="246" y="19"/>
                </a:lnTo>
                <a:lnTo>
                  <a:pt x="246" y="19"/>
                </a:lnTo>
                <a:lnTo>
                  <a:pt x="247" y="19"/>
                </a:lnTo>
                <a:lnTo>
                  <a:pt x="247" y="19"/>
                </a:lnTo>
                <a:lnTo>
                  <a:pt x="248" y="20"/>
                </a:lnTo>
                <a:lnTo>
                  <a:pt x="249" y="20"/>
                </a:lnTo>
                <a:lnTo>
                  <a:pt x="249" y="20"/>
                </a:lnTo>
                <a:lnTo>
                  <a:pt x="250" y="20"/>
                </a:lnTo>
                <a:lnTo>
                  <a:pt x="250" y="20"/>
                </a:lnTo>
                <a:lnTo>
                  <a:pt x="251" y="20"/>
                </a:lnTo>
                <a:lnTo>
                  <a:pt x="251" y="20"/>
                </a:lnTo>
                <a:lnTo>
                  <a:pt x="252" y="21"/>
                </a:lnTo>
                <a:lnTo>
                  <a:pt x="252" y="21"/>
                </a:lnTo>
                <a:lnTo>
                  <a:pt x="253" y="21"/>
                </a:lnTo>
                <a:lnTo>
                  <a:pt x="254" y="21"/>
                </a:lnTo>
                <a:lnTo>
                  <a:pt x="254" y="21"/>
                </a:lnTo>
                <a:lnTo>
                  <a:pt x="255" y="21"/>
                </a:lnTo>
                <a:lnTo>
                  <a:pt x="255" y="21"/>
                </a:lnTo>
                <a:lnTo>
                  <a:pt x="256" y="22"/>
                </a:lnTo>
                <a:lnTo>
                  <a:pt x="256" y="22"/>
                </a:lnTo>
                <a:lnTo>
                  <a:pt x="257" y="22"/>
                </a:lnTo>
                <a:lnTo>
                  <a:pt x="257" y="22"/>
                </a:lnTo>
                <a:lnTo>
                  <a:pt x="258" y="22"/>
                </a:lnTo>
                <a:lnTo>
                  <a:pt x="259" y="22"/>
                </a:lnTo>
                <a:lnTo>
                  <a:pt x="259" y="22"/>
                </a:lnTo>
                <a:lnTo>
                  <a:pt x="260" y="23"/>
                </a:lnTo>
                <a:lnTo>
                  <a:pt x="260" y="23"/>
                </a:lnTo>
                <a:lnTo>
                  <a:pt x="261" y="23"/>
                </a:lnTo>
                <a:lnTo>
                  <a:pt x="261" y="23"/>
                </a:lnTo>
                <a:lnTo>
                  <a:pt x="262" y="23"/>
                </a:lnTo>
                <a:lnTo>
                  <a:pt x="262" y="23"/>
                </a:lnTo>
                <a:lnTo>
                  <a:pt x="263" y="24"/>
                </a:lnTo>
                <a:lnTo>
                  <a:pt x="264" y="24"/>
                </a:lnTo>
                <a:lnTo>
                  <a:pt x="264" y="24"/>
                </a:lnTo>
                <a:lnTo>
                  <a:pt x="265" y="24"/>
                </a:lnTo>
                <a:lnTo>
                  <a:pt x="265" y="24"/>
                </a:lnTo>
                <a:lnTo>
                  <a:pt x="266" y="24"/>
                </a:lnTo>
                <a:lnTo>
                  <a:pt x="266" y="24"/>
                </a:lnTo>
                <a:lnTo>
                  <a:pt x="267" y="25"/>
                </a:lnTo>
                <a:lnTo>
                  <a:pt x="267" y="25"/>
                </a:lnTo>
                <a:lnTo>
                  <a:pt x="268" y="25"/>
                </a:lnTo>
                <a:lnTo>
                  <a:pt x="268" y="25"/>
                </a:lnTo>
                <a:lnTo>
                  <a:pt x="269" y="25"/>
                </a:lnTo>
                <a:lnTo>
                  <a:pt x="270" y="25"/>
                </a:lnTo>
                <a:lnTo>
                  <a:pt x="270" y="25"/>
                </a:lnTo>
                <a:lnTo>
                  <a:pt x="271" y="26"/>
                </a:lnTo>
                <a:lnTo>
                  <a:pt x="271" y="26"/>
                </a:lnTo>
                <a:lnTo>
                  <a:pt x="272" y="26"/>
                </a:lnTo>
                <a:lnTo>
                  <a:pt x="272" y="26"/>
                </a:lnTo>
                <a:lnTo>
                  <a:pt x="273" y="26"/>
                </a:lnTo>
                <a:lnTo>
                  <a:pt x="273" y="26"/>
                </a:lnTo>
                <a:lnTo>
                  <a:pt x="274" y="27"/>
                </a:lnTo>
                <a:lnTo>
                  <a:pt x="275" y="27"/>
                </a:lnTo>
                <a:lnTo>
                  <a:pt x="275" y="27"/>
                </a:lnTo>
                <a:lnTo>
                  <a:pt x="276" y="27"/>
                </a:lnTo>
                <a:lnTo>
                  <a:pt x="276" y="27"/>
                </a:lnTo>
                <a:lnTo>
                  <a:pt x="277" y="27"/>
                </a:lnTo>
                <a:lnTo>
                  <a:pt x="277" y="27"/>
                </a:lnTo>
                <a:lnTo>
                  <a:pt x="278" y="28"/>
                </a:lnTo>
                <a:lnTo>
                  <a:pt x="278" y="28"/>
                </a:lnTo>
                <a:lnTo>
                  <a:pt x="279" y="28"/>
                </a:lnTo>
                <a:lnTo>
                  <a:pt x="280" y="28"/>
                </a:lnTo>
                <a:lnTo>
                  <a:pt x="280" y="28"/>
                </a:lnTo>
                <a:lnTo>
                  <a:pt x="281" y="28"/>
                </a:lnTo>
                <a:lnTo>
                  <a:pt x="281" y="28"/>
                </a:lnTo>
                <a:lnTo>
                  <a:pt x="282" y="29"/>
                </a:lnTo>
                <a:lnTo>
                  <a:pt x="282" y="29"/>
                </a:lnTo>
                <a:lnTo>
                  <a:pt x="283" y="29"/>
                </a:lnTo>
                <a:lnTo>
                  <a:pt x="283" y="29"/>
                </a:lnTo>
                <a:lnTo>
                  <a:pt x="284" y="29"/>
                </a:lnTo>
                <a:lnTo>
                  <a:pt x="284" y="29"/>
                </a:lnTo>
                <a:lnTo>
                  <a:pt x="285" y="29"/>
                </a:lnTo>
                <a:lnTo>
                  <a:pt x="286" y="30"/>
                </a:lnTo>
                <a:lnTo>
                  <a:pt x="286" y="30"/>
                </a:lnTo>
                <a:lnTo>
                  <a:pt x="287" y="30"/>
                </a:lnTo>
                <a:lnTo>
                  <a:pt x="287" y="30"/>
                </a:lnTo>
                <a:lnTo>
                  <a:pt x="288" y="30"/>
                </a:lnTo>
                <a:lnTo>
                  <a:pt x="288" y="30"/>
                </a:lnTo>
                <a:lnTo>
                  <a:pt x="289" y="31"/>
                </a:lnTo>
                <a:lnTo>
                  <a:pt x="289" y="31"/>
                </a:lnTo>
                <a:lnTo>
                  <a:pt x="290" y="31"/>
                </a:lnTo>
                <a:lnTo>
                  <a:pt x="291" y="31"/>
                </a:lnTo>
                <a:lnTo>
                  <a:pt x="291" y="31"/>
                </a:lnTo>
                <a:lnTo>
                  <a:pt x="292" y="31"/>
                </a:lnTo>
                <a:lnTo>
                  <a:pt x="292" y="31"/>
                </a:lnTo>
                <a:lnTo>
                  <a:pt x="293" y="32"/>
                </a:lnTo>
                <a:lnTo>
                  <a:pt x="293" y="32"/>
                </a:lnTo>
                <a:lnTo>
                  <a:pt x="294" y="32"/>
                </a:lnTo>
                <a:lnTo>
                  <a:pt x="294" y="32"/>
                </a:lnTo>
                <a:lnTo>
                  <a:pt x="295" y="32"/>
                </a:lnTo>
                <a:lnTo>
                  <a:pt x="296" y="32"/>
                </a:lnTo>
                <a:lnTo>
                  <a:pt x="296" y="32"/>
                </a:lnTo>
                <a:lnTo>
                  <a:pt x="297" y="33"/>
                </a:lnTo>
                <a:lnTo>
                  <a:pt x="297" y="33"/>
                </a:lnTo>
                <a:lnTo>
                  <a:pt x="298" y="33"/>
                </a:lnTo>
                <a:lnTo>
                  <a:pt x="298" y="33"/>
                </a:lnTo>
                <a:lnTo>
                  <a:pt x="299" y="33"/>
                </a:lnTo>
                <a:lnTo>
                  <a:pt x="299" y="33"/>
                </a:lnTo>
                <a:lnTo>
                  <a:pt x="300" y="34"/>
                </a:lnTo>
                <a:lnTo>
                  <a:pt x="300" y="34"/>
                </a:lnTo>
                <a:lnTo>
                  <a:pt x="301" y="34"/>
                </a:lnTo>
                <a:lnTo>
                  <a:pt x="302" y="34"/>
                </a:lnTo>
                <a:lnTo>
                  <a:pt x="302" y="34"/>
                </a:lnTo>
                <a:lnTo>
                  <a:pt x="303" y="34"/>
                </a:lnTo>
                <a:lnTo>
                  <a:pt x="303" y="34"/>
                </a:lnTo>
                <a:lnTo>
                  <a:pt x="304" y="35"/>
                </a:lnTo>
                <a:lnTo>
                  <a:pt x="304" y="35"/>
                </a:lnTo>
                <a:lnTo>
                  <a:pt x="305" y="35"/>
                </a:lnTo>
                <a:lnTo>
                  <a:pt x="305" y="35"/>
                </a:lnTo>
                <a:lnTo>
                  <a:pt x="306" y="35"/>
                </a:lnTo>
                <a:lnTo>
                  <a:pt x="307" y="35"/>
                </a:lnTo>
                <a:lnTo>
                  <a:pt x="307" y="35"/>
                </a:lnTo>
                <a:lnTo>
                  <a:pt x="308" y="36"/>
                </a:lnTo>
                <a:lnTo>
                  <a:pt x="308" y="36"/>
                </a:lnTo>
                <a:lnTo>
                  <a:pt x="309" y="36"/>
                </a:lnTo>
                <a:lnTo>
                  <a:pt x="309" y="36"/>
                </a:lnTo>
                <a:lnTo>
                  <a:pt x="310" y="36"/>
                </a:lnTo>
                <a:lnTo>
                  <a:pt x="310" y="36"/>
                </a:lnTo>
                <a:lnTo>
                  <a:pt x="311" y="36"/>
                </a:lnTo>
                <a:lnTo>
                  <a:pt x="312" y="37"/>
                </a:lnTo>
                <a:lnTo>
                  <a:pt x="312" y="37"/>
                </a:lnTo>
                <a:lnTo>
                  <a:pt x="313" y="37"/>
                </a:lnTo>
                <a:lnTo>
                  <a:pt x="313" y="37"/>
                </a:lnTo>
                <a:lnTo>
                  <a:pt x="314" y="37"/>
                </a:lnTo>
                <a:lnTo>
                  <a:pt x="314" y="37"/>
                </a:lnTo>
                <a:lnTo>
                  <a:pt x="315" y="37"/>
                </a:lnTo>
                <a:lnTo>
                  <a:pt x="315" y="38"/>
                </a:lnTo>
                <a:lnTo>
                  <a:pt x="316" y="38"/>
                </a:lnTo>
                <a:lnTo>
                  <a:pt x="316" y="38"/>
                </a:lnTo>
                <a:lnTo>
                  <a:pt x="317" y="38"/>
                </a:lnTo>
                <a:lnTo>
                  <a:pt x="318" y="38"/>
                </a:lnTo>
                <a:lnTo>
                  <a:pt x="318" y="38"/>
                </a:lnTo>
                <a:lnTo>
                  <a:pt x="319" y="38"/>
                </a:lnTo>
                <a:lnTo>
                  <a:pt x="319" y="39"/>
                </a:lnTo>
                <a:lnTo>
                  <a:pt x="320" y="39"/>
                </a:lnTo>
                <a:lnTo>
                  <a:pt x="320" y="39"/>
                </a:lnTo>
                <a:lnTo>
                  <a:pt x="321" y="39"/>
                </a:lnTo>
                <a:lnTo>
                  <a:pt x="321" y="39"/>
                </a:lnTo>
                <a:lnTo>
                  <a:pt x="322" y="39"/>
                </a:lnTo>
                <a:lnTo>
                  <a:pt x="323" y="39"/>
                </a:lnTo>
                <a:lnTo>
                  <a:pt x="323" y="40"/>
                </a:lnTo>
                <a:lnTo>
                  <a:pt x="324" y="40"/>
                </a:lnTo>
                <a:lnTo>
                  <a:pt x="324" y="40"/>
                </a:lnTo>
                <a:lnTo>
                  <a:pt x="325" y="40"/>
                </a:lnTo>
                <a:lnTo>
                  <a:pt x="325" y="40"/>
                </a:lnTo>
                <a:lnTo>
                  <a:pt x="326" y="40"/>
                </a:lnTo>
                <a:lnTo>
                  <a:pt x="326" y="40"/>
                </a:lnTo>
                <a:lnTo>
                  <a:pt x="327" y="41"/>
                </a:lnTo>
                <a:lnTo>
                  <a:pt x="328" y="41"/>
                </a:lnTo>
                <a:lnTo>
                  <a:pt x="328" y="41"/>
                </a:lnTo>
                <a:lnTo>
                  <a:pt x="329" y="41"/>
                </a:lnTo>
                <a:lnTo>
                  <a:pt x="329" y="41"/>
                </a:lnTo>
                <a:lnTo>
                  <a:pt x="330" y="41"/>
                </a:lnTo>
                <a:lnTo>
                  <a:pt x="330" y="41"/>
                </a:lnTo>
                <a:lnTo>
                  <a:pt x="331" y="42"/>
                </a:lnTo>
                <a:lnTo>
                  <a:pt x="331" y="42"/>
                </a:lnTo>
                <a:lnTo>
                  <a:pt x="332" y="42"/>
                </a:lnTo>
                <a:lnTo>
                  <a:pt x="333" y="42"/>
                </a:lnTo>
                <a:lnTo>
                  <a:pt x="333" y="42"/>
                </a:lnTo>
                <a:lnTo>
                  <a:pt x="334" y="42"/>
                </a:lnTo>
                <a:lnTo>
                  <a:pt x="334" y="42"/>
                </a:lnTo>
                <a:lnTo>
                  <a:pt x="335" y="43"/>
                </a:lnTo>
                <a:lnTo>
                  <a:pt x="335" y="43"/>
                </a:lnTo>
                <a:lnTo>
                  <a:pt x="336" y="43"/>
                </a:lnTo>
                <a:lnTo>
                  <a:pt x="336" y="43"/>
                </a:lnTo>
                <a:lnTo>
                  <a:pt x="337" y="43"/>
                </a:lnTo>
                <a:lnTo>
                  <a:pt x="337" y="43"/>
                </a:lnTo>
                <a:lnTo>
                  <a:pt x="338" y="43"/>
                </a:lnTo>
                <a:lnTo>
                  <a:pt x="339" y="44"/>
                </a:lnTo>
                <a:lnTo>
                  <a:pt x="339" y="44"/>
                </a:lnTo>
                <a:lnTo>
                  <a:pt x="340" y="44"/>
                </a:lnTo>
                <a:lnTo>
                  <a:pt x="340" y="44"/>
                </a:lnTo>
                <a:lnTo>
                  <a:pt x="341" y="44"/>
                </a:lnTo>
                <a:lnTo>
                  <a:pt x="341" y="44"/>
                </a:lnTo>
                <a:lnTo>
                  <a:pt x="342" y="44"/>
                </a:lnTo>
                <a:lnTo>
                  <a:pt x="342" y="44"/>
                </a:lnTo>
                <a:lnTo>
                  <a:pt x="343" y="45"/>
                </a:lnTo>
                <a:lnTo>
                  <a:pt x="344" y="45"/>
                </a:lnTo>
                <a:lnTo>
                  <a:pt x="344" y="45"/>
                </a:lnTo>
                <a:lnTo>
                  <a:pt x="345" y="45"/>
                </a:lnTo>
                <a:lnTo>
                  <a:pt x="345" y="45"/>
                </a:lnTo>
                <a:lnTo>
                  <a:pt x="346" y="45"/>
                </a:lnTo>
                <a:lnTo>
                  <a:pt x="346" y="45"/>
                </a:lnTo>
                <a:lnTo>
                  <a:pt x="347" y="46"/>
                </a:lnTo>
                <a:lnTo>
                  <a:pt x="347" y="46"/>
                </a:lnTo>
                <a:lnTo>
                  <a:pt x="348" y="46"/>
                </a:lnTo>
                <a:lnTo>
                  <a:pt x="349" y="46"/>
                </a:lnTo>
                <a:lnTo>
                  <a:pt x="349" y="46"/>
                </a:lnTo>
                <a:lnTo>
                  <a:pt x="350" y="46"/>
                </a:lnTo>
                <a:lnTo>
                  <a:pt x="350" y="46"/>
                </a:lnTo>
                <a:lnTo>
                  <a:pt x="351" y="47"/>
                </a:lnTo>
                <a:lnTo>
                  <a:pt x="351" y="47"/>
                </a:lnTo>
                <a:lnTo>
                  <a:pt x="352" y="47"/>
                </a:lnTo>
                <a:lnTo>
                  <a:pt x="352" y="47"/>
                </a:lnTo>
                <a:lnTo>
                  <a:pt x="353" y="47"/>
                </a:lnTo>
                <a:lnTo>
                  <a:pt x="353" y="47"/>
                </a:lnTo>
                <a:lnTo>
                  <a:pt x="354" y="47"/>
                </a:lnTo>
                <a:lnTo>
                  <a:pt x="355" y="47"/>
                </a:lnTo>
                <a:lnTo>
                  <a:pt x="355" y="48"/>
                </a:lnTo>
                <a:lnTo>
                  <a:pt x="356" y="48"/>
                </a:lnTo>
                <a:lnTo>
                  <a:pt x="356" y="48"/>
                </a:lnTo>
                <a:lnTo>
                  <a:pt x="357" y="48"/>
                </a:lnTo>
                <a:lnTo>
                  <a:pt x="357" y="48"/>
                </a:lnTo>
                <a:lnTo>
                  <a:pt x="358" y="48"/>
                </a:lnTo>
                <a:lnTo>
                  <a:pt x="358" y="48"/>
                </a:lnTo>
                <a:lnTo>
                  <a:pt x="359" y="49"/>
                </a:lnTo>
                <a:lnTo>
                  <a:pt x="360" y="49"/>
                </a:lnTo>
                <a:lnTo>
                  <a:pt x="360" y="49"/>
                </a:lnTo>
                <a:lnTo>
                  <a:pt x="361" y="49"/>
                </a:lnTo>
                <a:lnTo>
                  <a:pt x="361" y="49"/>
                </a:lnTo>
                <a:lnTo>
                  <a:pt x="362" y="49"/>
                </a:lnTo>
                <a:lnTo>
                  <a:pt x="362" y="49"/>
                </a:lnTo>
                <a:lnTo>
                  <a:pt x="363" y="49"/>
                </a:lnTo>
                <a:lnTo>
                  <a:pt x="363" y="50"/>
                </a:lnTo>
                <a:lnTo>
                  <a:pt x="364" y="50"/>
                </a:lnTo>
                <a:lnTo>
                  <a:pt x="365" y="50"/>
                </a:lnTo>
                <a:lnTo>
                  <a:pt x="365" y="50"/>
                </a:lnTo>
                <a:lnTo>
                  <a:pt x="366" y="50"/>
                </a:lnTo>
                <a:lnTo>
                  <a:pt x="366" y="50"/>
                </a:lnTo>
                <a:lnTo>
                  <a:pt x="367" y="50"/>
                </a:lnTo>
                <a:lnTo>
                  <a:pt x="367" y="50"/>
                </a:lnTo>
                <a:lnTo>
                  <a:pt x="368" y="51"/>
                </a:lnTo>
                <a:lnTo>
                  <a:pt x="368" y="51"/>
                </a:lnTo>
                <a:lnTo>
                  <a:pt x="369" y="51"/>
                </a:lnTo>
                <a:lnTo>
                  <a:pt x="369" y="51"/>
                </a:lnTo>
                <a:lnTo>
                  <a:pt x="370" y="51"/>
                </a:lnTo>
                <a:lnTo>
                  <a:pt x="371" y="51"/>
                </a:lnTo>
                <a:lnTo>
                  <a:pt x="371" y="51"/>
                </a:lnTo>
                <a:lnTo>
                  <a:pt x="372" y="51"/>
                </a:lnTo>
                <a:lnTo>
                  <a:pt x="372" y="52"/>
                </a:lnTo>
                <a:lnTo>
                  <a:pt x="373" y="52"/>
                </a:lnTo>
                <a:lnTo>
                  <a:pt x="373" y="52"/>
                </a:lnTo>
                <a:lnTo>
                  <a:pt x="374" y="52"/>
                </a:lnTo>
                <a:lnTo>
                  <a:pt x="374" y="52"/>
                </a:lnTo>
                <a:lnTo>
                  <a:pt x="375" y="52"/>
                </a:lnTo>
                <a:lnTo>
                  <a:pt x="376" y="52"/>
                </a:lnTo>
                <a:lnTo>
                  <a:pt x="376" y="52"/>
                </a:lnTo>
                <a:lnTo>
                  <a:pt x="377" y="53"/>
                </a:lnTo>
                <a:lnTo>
                  <a:pt x="377" y="53"/>
                </a:lnTo>
                <a:lnTo>
                  <a:pt x="378" y="53"/>
                </a:lnTo>
                <a:lnTo>
                  <a:pt x="378" y="53"/>
                </a:lnTo>
                <a:lnTo>
                  <a:pt x="379" y="53"/>
                </a:lnTo>
                <a:lnTo>
                  <a:pt x="379" y="53"/>
                </a:lnTo>
                <a:lnTo>
                  <a:pt x="380" y="53"/>
                </a:lnTo>
                <a:lnTo>
                  <a:pt x="381" y="53"/>
                </a:lnTo>
                <a:lnTo>
                  <a:pt x="381" y="54"/>
                </a:lnTo>
                <a:lnTo>
                  <a:pt x="382" y="54"/>
                </a:lnTo>
                <a:lnTo>
                  <a:pt x="382" y="54"/>
                </a:lnTo>
                <a:lnTo>
                  <a:pt x="383" y="54"/>
                </a:lnTo>
                <a:lnTo>
                  <a:pt x="383" y="54"/>
                </a:lnTo>
                <a:lnTo>
                  <a:pt x="384" y="54"/>
                </a:lnTo>
                <a:lnTo>
                  <a:pt x="384" y="54"/>
                </a:lnTo>
                <a:lnTo>
                  <a:pt x="385" y="54"/>
                </a:lnTo>
                <a:lnTo>
                  <a:pt x="386" y="55"/>
                </a:lnTo>
                <a:lnTo>
                  <a:pt x="386" y="55"/>
                </a:lnTo>
                <a:lnTo>
                  <a:pt x="387" y="55"/>
                </a:lnTo>
                <a:lnTo>
                  <a:pt x="387" y="55"/>
                </a:lnTo>
                <a:lnTo>
                  <a:pt x="388" y="55"/>
                </a:lnTo>
                <a:lnTo>
                  <a:pt x="388" y="55"/>
                </a:lnTo>
                <a:lnTo>
                  <a:pt x="389" y="55"/>
                </a:lnTo>
                <a:lnTo>
                  <a:pt x="389" y="55"/>
                </a:lnTo>
                <a:lnTo>
                  <a:pt x="390" y="56"/>
                </a:lnTo>
                <a:lnTo>
                  <a:pt x="390" y="56"/>
                </a:lnTo>
                <a:lnTo>
                  <a:pt x="391" y="56"/>
                </a:lnTo>
                <a:lnTo>
                  <a:pt x="392" y="56"/>
                </a:lnTo>
                <a:lnTo>
                  <a:pt x="392" y="56"/>
                </a:lnTo>
                <a:lnTo>
                  <a:pt x="393" y="56"/>
                </a:lnTo>
                <a:lnTo>
                  <a:pt x="393" y="56"/>
                </a:lnTo>
                <a:lnTo>
                  <a:pt x="394" y="56"/>
                </a:lnTo>
                <a:lnTo>
                  <a:pt x="394" y="56"/>
                </a:lnTo>
                <a:lnTo>
                  <a:pt x="395" y="57"/>
                </a:lnTo>
                <a:lnTo>
                  <a:pt x="395" y="57"/>
                </a:lnTo>
                <a:lnTo>
                  <a:pt x="396" y="57"/>
                </a:lnTo>
                <a:lnTo>
                  <a:pt x="397" y="57"/>
                </a:lnTo>
                <a:lnTo>
                  <a:pt x="397" y="57"/>
                </a:lnTo>
                <a:lnTo>
                  <a:pt x="398" y="57"/>
                </a:lnTo>
                <a:lnTo>
                  <a:pt x="398" y="57"/>
                </a:lnTo>
                <a:lnTo>
                  <a:pt x="399" y="57"/>
                </a:lnTo>
                <a:lnTo>
                  <a:pt x="399" y="58"/>
                </a:lnTo>
                <a:lnTo>
                  <a:pt x="400" y="58"/>
                </a:lnTo>
                <a:lnTo>
                  <a:pt x="400" y="58"/>
                </a:lnTo>
                <a:lnTo>
                  <a:pt x="401" y="58"/>
                </a:lnTo>
                <a:lnTo>
                  <a:pt x="402" y="58"/>
                </a:lnTo>
                <a:lnTo>
                  <a:pt x="402" y="58"/>
                </a:lnTo>
                <a:lnTo>
                  <a:pt x="403" y="58"/>
                </a:lnTo>
                <a:lnTo>
                  <a:pt x="403" y="58"/>
                </a:lnTo>
                <a:lnTo>
                  <a:pt x="404" y="58"/>
                </a:lnTo>
                <a:lnTo>
                  <a:pt x="404" y="59"/>
                </a:lnTo>
                <a:lnTo>
                  <a:pt x="405" y="59"/>
                </a:lnTo>
                <a:lnTo>
                  <a:pt x="405" y="59"/>
                </a:lnTo>
                <a:lnTo>
                  <a:pt x="406" y="59"/>
                </a:lnTo>
                <a:lnTo>
                  <a:pt x="406" y="59"/>
                </a:lnTo>
                <a:lnTo>
                  <a:pt x="407" y="59"/>
                </a:lnTo>
                <a:lnTo>
                  <a:pt x="408" y="59"/>
                </a:lnTo>
                <a:lnTo>
                  <a:pt x="408" y="59"/>
                </a:lnTo>
                <a:lnTo>
                  <a:pt x="409" y="59"/>
                </a:lnTo>
                <a:lnTo>
                  <a:pt x="409" y="60"/>
                </a:lnTo>
                <a:lnTo>
                  <a:pt x="410" y="60"/>
                </a:lnTo>
                <a:lnTo>
                  <a:pt x="410" y="60"/>
                </a:lnTo>
                <a:lnTo>
                  <a:pt x="411" y="60"/>
                </a:lnTo>
                <a:lnTo>
                  <a:pt x="411" y="60"/>
                </a:lnTo>
                <a:lnTo>
                  <a:pt x="412" y="60"/>
                </a:lnTo>
                <a:lnTo>
                  <a:pt x="413" y="60"/>
                </a:lnTo>
                <a:lnTo>
                  <a:pt x="413" y="60"/>
                </a:lnTo>
                <a:lnTo>
                  <a:pt x="414" y="60"/>
                </a:lnTo>
                <a:lnTo>
                  <a:pt x="414" y="61"/>
                </a:lnTo>
                <a:lnTo>
                  <a:pt x="415" y="61"/>
                </a:lnTo>
                <a:lnTo>
                  <a:pt x="415" y="61"/>
                </a:lnTo>
                <a:lnTo>
                  <a:pt x="416" y="61"/>
                </a:lnTo>
                <a:lnTo>
                  <a:pt x="416" y="61"/>
                </a:lnTo>
                <a:lnTo>
                  <a:pt x="417" y="61"/>
                </a:lnTo>
                <a:lnTo>
                  <a:pt x="418" y="61"/>
                </a:lnTo>
                <a:lnTo>
                  <a:pt x="418" y="61"/>
                </a:lnTo>
                <a:lnTo>
                  <a:pt x="419" y="61"/>
                </a:lnTo>
                <a:lnTo>
                  <a:pt x="419" y="62"/>
                </a:lnTo>
                <a:lnTo>
                  <a:pt x="420" y="62"/>
                </a:lnTo>
                <a:lnTo>
                  <a:pt x="420" y="62"/>
                </a:lnTo>
                <a:lnTo>
                  <a:pt x="421" y="62"/>
                </a:lnTo>
                <a:lnTo>
                  <a:pt x="421" y="62"/>
                </a:lnTo>
                <a:lnTo>
                  <a:pt x="422" y="62"/>
                </a:lnTo>
                <a:lnTo>
                  <a:pt x="422" y="62"/>
                </a:lnTo>
                <a:lnTo>
                  <a:pt x="423" y="62"/>
                </a:lnTo>
                <a:lnTo>
                  <a:pt x="424" y="62"/>
                </a:lnTo>
                <a:lnTo>
                  <a:pt x="424" y="63"/>
                </a:lnTo>
                <a:lnTo>
                  <a:pt x="425" y="63"/>
                </a:lnTo>
                <a:lnTo>
                  <a:pt x="425" y="63"/>
                </a:lnTo>
                <a:lnTo>
                  <a:pt x="426" y="63"/>
                </a:lnTo>
                <a:lnTo>
                  <a:pt x="426" y="63"/>
                </a:lnTo>
                <a:lnTo>
                  <a:pt x="427" y="63"/>
                </a:lnTo>
                <a:lnTo>
                  <a:pt x="427" y="63"/>
                </a:lnTo>
                <a:lnTo>
                  <a:pt x="428" y="63"/>
                </a:lnTo>
                <a:lnTo>
                  <a:pt x="429" y="63"/>
                </a:lnTo>
                <a:lnTo>
                  <a:pt x="429" y="63"/>
                </a:lnTo>
                <a:lnTo>
                  <a:pt x="430" y="64"/>
                </a:lnTo>
                <a:lnTo>
                  <a:pt x="430" y="64"/>
                </a:lnTo>
                <a:lnTo>
                  <a:pt x="431" y="64"/>
                </a:lnTo>
                <a:lnTo>
                  <a:pt x="431" y="64"/>
                </a:lnTo>
                <a:lnTo>
                  <a:pt x="432" y="64"/>
                </a:lnTo>
                <a:lnTo>
                  <a:pt x="432" y="64"/>
                </a:lnTo>
                <a:lnTo>
                  <a:pt x="433" y="64"/>
                </a:lnTo>
                <a:lnTo>
                  <a:pt x="434" y="64"/>
                </a:lnTo>
                <a:lnTo>
                  <a:pt x="434" y="64"/>
                </a:lnTo>
                <a:lnTo>
                  <a:pt x="435" y="65"/>
                </a:lnTo>
                <a:lnTo>
                  <a:pt x="435" y="65"/>
                </a:lnTo>
                <a:lnTo>
                  <a:pt x="436" y="65"/>
                </a:lnTo>
                <a:lnTo>
                  <a:pt x="436" y="65"/>
                </a:lnTo>
                <a:lnTo>
                  <a:pt x="437" y="65"/>
                </a:lnTo>
                <a:lnTo>
                  <a:pt x="437" y="65"/>
                </a:lnTo>
                <a:lnTo>
                  <a:pt x="438" y="65"/>
                </a:lnTo>
                <a:lnTo>
                  <a:pt x="438" y="65"/>
                </a:lnTo>
                <a:lnTo>
                  <a:pt x="439" y="65"/>
                </a:lnTo>
                <a:lnTo>
                  <a:pt x="440" y="65"/>
                </a:lnTo>
                <a:lnTo>
                  <a:pt x="440" y="66"/>
                </a:lnTo>
                <a:lnTo>
                  <a:pt x="441" y="66"/>
                </a:lnTo>
                <a:lnTo>
                  <a:pt x="441" y="66"/>
                </a:lnTo>
                <a:lnTo>
                  <a:pt x="442" y="66"/>
                </a:lnTo>
                <a:lnTo>
                  <a:pt x="442" y="66"/>
                </a:lnTo>
                <a:lnTo>
                  <a:pt x="443" y="66"/>
                </a:lnTo>
                <a:lnTo>
                  <a:pt x="443" y="66"/>
                </a:lnTo>
                <a:lnTo>
                  <a:pt x="444" y="66"/>
                </a:lnTo>
                <a:lnTo>
                  <a:pt x="445" y="66"/>
                </a:lnTo>
                <a:lnTo>
                  <a:pt x="445" y="66"/>
                </a:lnTo>
                <a:lnTo>
                  <a:pt x="446" y="67"/>
                </a:lnTo>
                <a:lnTo>
                  <a:pt x="446" y="67"/>
                </a:lnTo>
                <a:lnTo>
                  <a:pt x="447" y="67"/>
                </a:lnTo>
                <a:lnTo>
                  <a:pt x="447" y="67"/>
                </a:lnTo>
                <a:lnTo>
                  <a:pt x="448" y="67"/>
                </a:lnTo>
                <a:lnTo>
                  <a:pt x="448" y="67"/>
                </a:lnTo>
                <a:lnTo>
                  <a:pt x="449" y="67"/>
                </a:lnTo>
                <a:lnTo>
                  <a:pt x="450" y="67"/>
                </a:lnTo>
                <a:lnTo>
                  <a:pt x="450" y="67"/>
                </a:lnTo>
                <a:lnTo>
                  <a:pt x="451" y="67"/>
                </a:lnTo>
                <a:lnTo>
                  <a:pt x="451" y="67"/>
                </a:lnTo>
                <a:lnTo>
                  <a:pt x="452" y="68"/>
                </a:lnTo>
                <a:lnTo>
                  <a:pt x="452" y="68"/>
                </a:lnTo>
                <a:lnTo>
                  <a:pt x="453" y="68"/>
                </a:lnTo>
                <a:lnTo>
                  <a:pt x="453" y="68"/>
                </a:lnTo>
                <a:lnTo>
                  <a:pt x="454" y="68"/>
                </a:lnTo>
                <a:lnTo>
                  <a:pt x="455" y="68"/>
                </a:lnTo>
                <a:lnTo>
                  <a:pt x="455" y="68"/>
                </a:lnTo>
                <a:lnTo>
                  <a:pt x="456" y="68"/>
                </a:lnTo>
                <a:lnTo>
                  <a:pt x="456" y="68"/>
                </a:lnTo>
                <a:lnTo>
                  <a:pt x="457" y="68"/>
                </a:lnTo>
                <a:lnTo>
                  <a:pt x="457" y="69"/>
                </a:lnTo>
                <a:lnTo>
                  <a:pt x="458" y="69"/>
                </a:lnTo>
                <a:lnTo>
                  <a:pt x="458" y="69"/>
                </a:lnTo>
                <a:lnTo>
                  <a:pt x="459" y="69"/>
                </a:lnTo>
                <a:lnTo>
                  <a:pt x="459" y="69"/>
                </a:lnTo>
                <a:lnTo>
                  <a:pt x="460" y="69"/>
                </a:lnTo>
                <a:lnTo>
                  <a:pt x="461" y="69"/>
                </a:lnTo>
                <a:lnTo>
                  <a:pt x="461" y="69"/>
                </a:lnTo>
                <a:lnTo>
                  <a:pt x="462" y="69"/>
                </a:lnTo>
                <a:lnTo>
                  <a:pt x="462" y="69"/>
                </a:lnTo>
                <a:lnTo>
                  <a:pt x="463" y="69"/>
                </a:lnTo>
                <a:lnTo>
                  <a:pt x="463" y="70"/>
                </a:lnTo>
                <a:lnTo>
                  <a:pt x="464" y="70"/>
                </a:lnTo>
                <a:lnTo>
                  <a:pt x="464" y="70"/>
                </a:lnTo>
                <a:lnTo>
                  <a:pt x="465" y="70"/>
                </a:lnTo>
                <a:lnTo>
                  <a:pt x="466" y="70"/>
                </a:lnTo>
                <a:lnTo>
                  <a:pt x="466" y="70"/>
                </a:lnTo>
                <a:lnTo>
                  <a:pt x="467" y="70"/>
                </a:lnTo>
                <a:lnTo>
                  <a:pt x="467" y="70"/>
                </a:lnTo>
                <a:lnTo>
                  <a:pt x="468" y="70"/>
                </a:lnTo>
                <a:lnTo>
                  <a:pt x="468" y="70"/>
                </a:lnTo>
                <a:lnTo>
                  <a:pt x="469" y="70"/>
                </a:lnTo>
                <a:lnTo>
                  <a:pt x="469" y="70"/>
                </a:lnTo>
                <a:lnTo>
                  <a:pt x="470" y="71"/>
                </a:lnTo>
                <a:lnTo>
                  <a:pt x="471" y="71"/>
                </a:lnTo>
                <a:lnTo>
                  <a:pt x="471" y="71"/>
                </a:lnTo>
                <a:lnTo>
                  <a:pt x="472" y="71"/>
                </a:lnTo>
                <a:lnTo>
                  <a:pt x="472" y="71"/>
                </a:lnTo>
                <a:lnTo>
                  <a:pt x="473" y="71"/>
                </a:lnTo>
                <a:lnTo>
                  <a:pt x="473" y="71"/>
                </a:lnTo>
                <a:lnTo>
                  <a:pt x="474" y="71"/>
                </a:lnTo>
                <a:lnTo>
                  <a:pt x="474" y="71"/>
                </a:lnTo>
                <a:lnTo>
                  <a:pt x="475" y="71"/>
                </a:lnTo>
                <a:lnTo>
                  <a:pt x="475" y="71"/>
                </a:lnTo>
                <a:lnTo>
                  <a:pt x="476" y="72"/>
                </a:lnTo>
                <a:lnTo>
                  <a:pt x="477" y="72"/>
                </a:lnTo>
                <a:lnTo>
                  <a:pt x="477" y="72"/>
                </a:lnTo>
                <a:lnTo>
                  <a:pt x="478" y="72"/>
                </a:lnTo>
                <a:lnTo>
                  <a:pt x="478" y="72"/>
                </a:lnTo>
                <a:lnTo>
                  <a:pt x="479" y="72"/>
                </a:lnTo>
                <a:lnTo>
                  <a:pt x="479" y="72"/>
                </a:lnTo>
                <a:lnTo>
                  <a:pt x="480" y="72"/>
                </a:lnTo>
                <a:lnTo>
                  <a:pt x="480" y="72"/>
                </a:lnTo>
                <a:lnTo>
                  <a:pt x="481" y="72"/>
                </a:lnTo>
                <a:lnTo>
                  <a:pt x="482" y="72"/>
                </a:lnTo>
                <a:lnTo>
                  <a:pt x="482" y="72"/>
                </a:lnTo>
                <a:lnTo>
                  <a:pt x="483" y="73"/>
                </a:lnTo>
                <a:lnTo>
                  <a:pt x="483" y="73"/>
                </a:lnTo>
                <a:lnTo>
                  <a:pt x="484" y="73"/>
                </a:lnTo>
                <a:lnTo>
                  <a:pt x="484" y="73"/>
                </a:lnTo>
                <a:lnTo>
                  <a:pt x="485" y="73"/>
                </a:lnTo>
                <a:lnTo>
                  <a:pt x="485" y="73"/>
                </a:lnTo>
                <a:lnTo>
                  <a:pt x="486" y="73"/>
                </a:lnTo>
                <a:lnTo>
                  <a:pt x="487" y="73"/>
                </a:lnTo>
                <a:lnTo>
                  <a:pt x="487" y="73"/>
                </a:lnTo>
                <a:lnTo>
                  <a:pt x="488" y="73"/>
                </a:lnTo>
                <a:lnTo>
                  <a:pt x="488" y="73"/>
                </a:lnTo>
                <a:lnTo>
                  <a:pt x="489" y="73"/>
                </a:lnTo>
                <a:lnTo>
                  <a:pt x="489" y="74"/>
                </a:lnTo>
                <a:lnTo>
                  <a:pt x="490" y="74"/>
                </a:lnTo>
                <a:lnTo>
                  <a:pt x="490" y="74"/>
                </a:lnTo>
                <a:lnTo>
                  <a:pt x="491" y="74"/>
                </a:lnTo>
                <a:lnTo>
                  <a:pt x="491" y="74"/>
                </a:lnTo>
                <a:lnTo>
                  <a:pt x="492" y="74"/>
                </a:lnTo>
                <a:lnTo>
                  <a:pt x="493" y="74"/>
                </a:lnTo>
                <a:lnTo>
                  <a:pt x="493" y="74"/>
                </a:lnTo>
                <a:lnTo>
                  <a:pt x="494" y="74"/>
                </a:lnTo>
                <a:lnTo>
                  <a:pt x="494" y="74"/>
                </a:lnTo>
                <a:lnTo>
                  <a:pt x="495" y="74"/>
                </a:lnTo>
                <a:lnTo>
                  <a:pt x="495" y="74"/>
                </a:lnTo>
                <a:lnTo>
                  <a:pt x="496" y="75"/>
                </a:lnTo>
                <a:lnTo>
                  <a:pt x="496" y="75"/>
                </a:lnTo>
                <a:lnTo>
                  <a:pt x="497" y="75"/>
                </a:lnTo>
                <a:lnTo>
                  <a:pt x="498" y="75"/>
                </a:lnTo>
                <a:lnTo>
                  <a:pt x="498" y="75"/>
                </a:lnTo>
                <a:lnTo>
                  <a:pt x="499" y="75"/>
                </a:lnTo>
                <a:lnTo>
                  <a:pt x="499" y="75"/>
                </a:lnTo>
                <a:lnTo>
                  <a:pt x="500" y="75"/>
                </a:lnTo>
                <a:lnTo>
                  <a:pt x="500" y="75"/>
                </a:lnTo>
                <a:lnTo>
                  <a:pt x="501" y="75"/>
                </a:lnTo>
                <a:lnTo>
                  <a:pt x="501" y="75"/>
                </a:lnTo>
                <a:lnTo>
                  <a:pt x="502" y="75"/>
                </a:lnTo>
                <a:lnTo>
                  <a:pt x="503" y="75"/>
                </a:lnTo>
                <a:lnTo>
                  <a:pt x="503" y="76"/>
                </a:lnTo>
                <a:lnTo>
                  <a:pt x="504" y="76"/>
                </a:lnTo>
                <a:lnTo>
                  <a:pt x="504" y="76"/>
                </a:lnTo>
                <a:lnTo>
                  <a:pt x="505" y="76"/>
                </a:lnTo>
                <a:lnTo>
                  <a:pt x="505" y="76"/>
                </a:lnTo>
                <a:lnTo>
                  <a:pt x="506" y="76"/>
                </a:lnTo>
                <a:lnTo>
                  <a:pt x="506" y="76"/>
                </a:lnTo>
                <a:lnTo>
                  <a:pt x="507" y="76"/>
                </a:lnTo>
                <a:lnTo>
                  <a:pt x="508" y="76"/>
                </a:lnTo>
                <a:lnTo>
                  <a:pt x="508" y="76"/>
                </a:lnTo>
                <a:lnTo>
                  <a:pt x="509" y="76"/>
                </a:lnTo>
                <a:lnTo>
                  <a:pt x="509" y="76"/>
                </a:lnTo>
                <a:lnTo>
                  <a:pt x="510" y="76"/>
                </a:lnTo>
                <a:lnTo>
                  <a:pt x="510" y="76"/>
                </a:lnTo>
                <a:lnTo>
                  <a:pt x="511" y="77"/>
                </a:lnTo>
                <a:lnTo>
                  <a:pt x="511" y="77"/>
                </a:lnTo>
                <a:lnTo>
                  <a:pt x="512" y="77"/>
                </a:lnTo>
                <a:lnTo>
                  <a:pt x="512" y="77"/>
                </a:lnTo>
                <a:lnTo>
                  <a:pt x="513" y="77"/>
                </a:lnTo>
                <a:lnTo>
                  <a:pt x="514" y="77"/>
                </a:lnTo>
                <a:lnTo>
                  <a:pt x="514" y="77"/>
                </a:lnTo>
                <a:lnTo>
                  <a:pt x="515" y="77"/>
                </a:lnTo>
                <a:lnTo>
                  <a:pt x="515" y="77"/>
                </a:lnTo>
                <a:lnTo>
                  <a:pt x="516" y="77"/>
                </a:lnTo>
                <a:lnTo>
                  <a:pt x="516" y="77"/>
                </a:lnTo>
                <a:lnTo>
                  <a:pt x="517" y="77"/>
                </a:lnTo>
                <a:lnTo>
                  <a:pt x="517" y="77"/>
                </a:lnTo>
                <a:lnTo>
                  <a:pt x="518" y="78"/>
                </a:lnTo>
                <a:lnTo>
                  <a:pt x="519" y="78"/>
                </a:lnTo>
                <a:lnTo>
                  <a:pt x="519" y="78"/>
                </a:lnTo>
                <a:lnTo>
                  <a:pt x="520" y="78"/>
                </a:lnTo>
                <a:lnTo>
                  <a:pt x="520" y="78"/>
                </a:lnTo>
                <a:lnTo>
                  <a:pt x="521" y="78"/>
                </a:lnTo>
                <a:lnTo>
                  <a:pt x="521" y="78"/>
                </a:lnTo>
                <a:lnTo>
                  <a:pt x="522" y="78"/>
                </a:lnTo>
                <a:lnTo>
                  <a:pt x="522" y="78"/>
                </a:lnTo>
                <a:lnTo>
                  <a:pt x="523" y="78"/>
                </a:lnTo>
                <a:lnTo>
                  <a:pt x="524" y="78"/>
                </a:lnTo>
                <a:lnTo>
                  <a:pt x="524" y="78"/>
                </a:lnTo>
                <a:lnTo>
                  <a:pt x="525" y="78"/>
                </a:lnTo>
                <a:lnTo>
                  <a:pt x="525" y="78"/>
                </a:lnTo>
                <a:lnTo>
                  <a:pt x="526" y="78"/>
                </a:lnTo>
                <a:lnTo>
                  <a:pt x="526" y="79"/>
                </a:lnTo>
                <a:lnTo>
                  <a:pt x="527" y="79"/>
                </a:lnTo>
                <a:lnTo>
                  <a:pt x="527" y="79"/>
                </a:lnTo>
                <a:lnTo>
                  <a:pt x="528" y="79"/>
                </a:lnTo>
                <a:lnTo>
                  <a:pt x="528" y="79"/>
                </a:lnTo>
                <a:lnTo>
                  <a:pt x="529" y="79"/>
                </a:lnTo>
                <a:lnTo>
                  <a:pt x="530" y="79"/>
                </a:lnTo>
                <a:lnTo>
                  <a:pt x="530" y="79"/>
                </a:lnTo>
                <a:lnTo>
                  <a:pt x="531" y="79"/>
                </a:lnTo>
                <a:lnTo>
                  <a:pt x="531" y="79"/>
                </a:lnTo>
                <a:lnTo>
                  <a:pt x="532" y="79"/>
                </a:lnTo>
                <a:lnTo>
                  <a:pt x="532" y="79"/>
                </a:lnTo>
                <a:lnTo>
                  <a:pt x="533" y="79"/>
                </a:lnTo>
                <a:lnTo>
                  <a:pt x="533" y="79"/>
                </a:lnTo>
                <a:lnTo>
                  <a:pt x="534" y="80"/>
                </a:lnTo>
                <a:lnTo>
                  <a:pt x="535" y="80"/>
                </a:lnTo>
                <a:lnTo>
                  <a:pt x="535" y="80"/>
                </a:lnTo>
                <a:lnTo>
                  <a:pt x="536" y="80"/>
                </a:lnTo>
                <a:lnTo>
                  <a:pt x="536" y="80"/>
                </a:lnTo>
                <a:lnTo>
                  <a:pt x="537" y="80"/>
                </a:lnTo>
                <a:lnTo>
                  <a:pt x="537" y="80"/>
                </a:lnTo>
                <a:lnTo>
                  <a:pt x="538" y="80"/>
                </a:lnTo>
                <a:lnTo>
                  <a:pt x="538" y="80"/>
                </a:lnTo>
                <a:lnTo>
                  <a:pt x="539" y="80"/>
                </a:lnTo>
                <a:lnTo>
                  <a:pt x="540" y="80"/>
                </a:lnTo>
                <a:lnTo>
                  <a:pt x="540" y="80"/>
                </a:lnTo>
                <a:lnTo>
                  <a:pt x="541" y="80"/>
                </a:lnTo>
                <a:lnTo>
                  <a:pt x="541" y="80"/>
                </a:lnTo>
                <a:lnTo>
                  <a:pt x="542" y="80"/>
                </a:lnTo>
                <a:lnTo>
                  <a:pt x="542" y="80"/>
                </a:lnTo>
                <a:lnTo>
                  <a:pt x="543" y="81"/>
                </a:lnTo>
                <a:lnTo>
                  <a:pt x="543" y="81"/>
                </a:lnTo>
                <a:lnTo>
                  <a:pt x="544" y="81"/>
                </a:lnTo>
                <a:lnTo>
                  <a:pt x="544" y="81"/>
                </a:lnTo>
                <a:lnTo>
                  <a:pt x="545" y="81"/>
                </a:lnTo>
                <a:lnTo>
                  <a:pt x="546" y="81"/>
                </a:lnTo>
                <a:lnTo>
                  <a:pt x="546" y="81"/>
                </a:lnTo>
                <a:lnTo>
                  <a:pt x="547" y="81"/>
                </a:lnTo>
                <a:lnTo>
                  <a:pt x="547" y="81"/>
                </a:lnTo>
                <a:lnTo>
                  <a:pt x="548" y="81"/>
                </a:lnTo>
                <a:lnTo>
                  <a:pt x="548" y="81"/>
                </a:lnTo>
                <a:lnTo>
                  <a:pt x="549" y="81"/>
                </a:lnTo>
                <a:lnTo>
                  <a:pt x="549" y="81"/>
                </a:lnTo>
                <a:lnTo>
                  <a:pt x="550" y="81"/>
                </a:lnTo>
                <a:lnTo>
                  <a:pt x="551" y="81"/>
                </a:lnTo>
                <a:lnTo>
                  <a:pt x="551" y="81"/>
                </a:lnTo>
                <a:lnTo>
                  <a:pt x="552" y="82"/>
                </a:lnTo>
                <a:lnTo>
                  <a:pt x="552" y="82"/>
                </a:lnTo>
              </a:path>
            </a:pathLst>
          </a:custGeom>
          <a:noFill/>
          <a:ln w="25400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Density-Independent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941388" y="2362200"/>
            <a:ext cx="1817688" cy="3514725"/>
          </a:xfrm>
          <a:custGeom>
            <a:avLst/>
            <a:gdLst>
              <a:gd name="T0" fmla="*/ 5 w 297"/>
              <a:gd name="T1" fmla="*/ 584 h 593"/>
              <a:gd name="T2" fmla="*/ 10 w 297"/>
              <a:gd name="T3" fmla="*/ 574 h 593"/>
              <a:gd name="T4" fmla="*/ 15 w 297"/>
              <a:gd name="T5" fmla="*/ 564 h 593"/>
              <a:gd name="T6" fmla="*/ 20 w 297"/>
              <a:gd name="T7" fmla="*/ 554 h 593"/>
              <a:gd name="T8" fmla="*/ 24 w 297"/>
              <a:gd name="T9" fmla="*/ 544 h 593"/>
              <a:gd name="T10" fmla="*/ 29 w 297"/>
              <a:gd name="T11" fmla="*/ 534 h 593"/>
              <a:gd name="T12" fmla="*/ 34 w 297"/>
              <a:gd name="T13" fmla="*/ 524 h 593"/>
              <a:gd name="T14" fmla="*/ 39 w 297"/>
              <a:gd name="T15" fmla="*/ 514 h 593"/>
              <a:gd name="T16" fmla="*/ 44 w 297"/>
              <a:gd name="T17" fmla="*/ 504 h 593"/>
              <a:gd name="T18" fmla="*/ 49 w 297"/>
              <a:gd name="T19" fmla="*/ 495 h 593"/>
              <a:gd name="T20" fmla="*/ 54 w 297"/>
              <a:gd name="T21" fmla="*/ 485 h 593"/>
              <a:gd name="T22" fmla="*/ 59 w 297"/>
              <a:gd name="T23" fmla="*/ 475 h 593"/>
              <a:gd name="T24" fmla="*/ 64 w 297"/>
              <a:gd name="T25" fmla="*/ 465 h 593"/>
              <a:gd name="T26" fmla="*/ 69 w 297"/>
              <a:gd name="T27" fmla="*/ 455 h 593"/>
              <a:gd name="T28" fmla="*/ 74 w 297"/>
              <a:gd name="T29" fmla="*/ 445 h 593"/>
              <a:gd name="T30" fmla="*/ 79 w 297"/>
              <a:gd name="T31" fmla="*/ 435 h 593"/>
              <a:gd name="T32" fmla="*/ 84 w 297"/>
              <a:gd name="T33" fmla="*/ 425 h 593"/>
              <a:gd name="T34" fmla="*/ 89 w 297"/>
              <a:gd name="T35" fmla="*/ 415 h 593"/>
              <a:gd name="T36" fmla="*/ 94 w 297"/>
              <a:gd name="T37" fmla="*/ 405 h 593"/>
              <a:gd name="T38" fmla="*/ 99 w 297"/>
              <a:gd name="T39" fmla="*/ 395 h 593"/>
              <a:gd name="T40" fmla="*/ 104 w 297"/>
              <a:gd name="T41" fmla="*/ 385 h 593"/>
              <a:gd name="T42" fmla="*/ 109 w 297"/>
              <a:gd name="T43" fmla="*/ 375 h 593"/>
              <a:gd name="T44" fmla="*/ 114 w 297"/>
              <a:gd name="T45" fmla="*/ 365 h 593"/>
              <a:gd name="T46" fmla="*/ 119 w 297"/>
              <a:gd name="T47" fmla="*/ 355 h 593"/>
              <a:gd name="T48" fmla="*/ 124 w 297"/>
              <a:gd name="T49" fmla="*/ 346 h 593"/>
              <a:gd name="T50" fmla="*/ 129 w 297"/>
              <a:gd name="T51" fmla="*/ 336 h 593"/>
              <a:gd name="T52" fmla="*/ 134 w 297"/>
              <a:gd name="T53" fmla="*/ 326 h 593"/>
              <a:gd name="T54" fmla="*/ 139 w 297"/>
              <a:gd name="T55" fmla="*/ 316 h 593"/>
              <a:gd name="T56" fmla="*/ 144 w 297"/>
              <a:gd name="T57" fmla="*/ 306 h 593"/>
              <a:gd name="T58" fmla="*/ 149 w 297"/>
              <a:gd name="T59" fmla="*/ 296 h 593"/>
              <a:gd name="T60" fmla="*/ 154 w 297"/>
              <a:gd name="T61" fmla="*/ 286 h 593"/>
              <a:gd name="T62" fmla="*/ 159 w 297"/>
              <a:gd name="T63" fmla="*/ 276 h 593"/>
              <a:gd name="T64" fmla="*/ 164 w 297"/>
              <a:gd name="T65" fmla="*/ 266 h 593"/>
              <a:gd name="T66" fmla="*/ 169 w 297"/>
              <a:gd name="T67" fmla="*/ 256 h 593"/>
              <a:gd name="T68" fmla="*/ 174 w 297"/>
              <a:gd name="T69" fmla="*/ 246 h 593"/>
              <a:gd name="T70" fmla="*/ 178 w 297"/>
              <a:gd name="T71" fmla="*/ 236 h 593"/>
              <a:gd name="T72" fmla="*/ 183 w 297"/>
              <a:gd name="T73" fmla="*/ 226 h 593"/>
              <a:gd name="T74" fmla="*/ 188 w 297"/>
              <a:gd name="T75" fmla="*/ 216 h 593"/>
              <a:gd name="T76" fmla="*/ 193 w 297"/>
              <a:gd name="T77" fmla="*/ 206 h 593"/>
              <a:gd name="T78" fmla="*/ 198 w 297"/>
              <a:gd name="T79" fmla="*/ 196 h 593"/>
              <a:gd name="T80" fmla="*/ 203 w 297"/>
              <a:gd name="T81" fmla="*/ 187 h 593"/>
              <a:gd name="T82" fmla="*/ 208 w 297"/>
              <a:gd name="T83" fmla="*/ 177 h 593"/>
              <a:gd name="T84" fmla="*/ 213 w 297"/>
              <a:gd name="T85" fmla="*/ 167 h 593"/>
              <a:gd name="T86" fmla="*/ 218 w 297"/>
              <a:gd name="T87" fmla="*/ 157 h 593"/>
              <a:gd name="T88" fmla="*/ 223 w 297"/>
              <a:gd name="T89" fmla="*/ 147 h 593"/>
              <a:gd name="T90" fmla="*/ 228 w 297"/>
              <a:gd name="T91" fmla="*/ 137 h 593"/>
              <a:gd name="T92" fmla="*/ 233 w 297"/>
              <a:gd name="T93" fmla="*/ 127 h 593"/>
              <a:gd name="T94" fmla="*/ 238 w 297"/>
              <a:gd name="T95" fmla="*/ 117 h 593"/>
              <a:gd name="T96" fmla="*/ 243 w 297"/>
              <a:gd name="T97" fmla="*/ 107 h 593"/>
              <a:gd name="T98" fmla="*/ 248 w 297"/>
              <a:gd name="T99" fmla="*/ 97 h 593"/>
              <a:gd name="T100" fmla="*/ 253 w 297"/>
              <a:gd name="T101" fmla="*/ 87 h 593"/>
              <a:gd name="T102" fmla="*/ 258 w 297"/>
              <a:gd name="T103" fmla="*/ 77 h 593"/>
              <a:gd name="T104" fmla="*/ 263 w 297"/>
              <a:gd name="T105" fmla="*/ 67 h 593"/>
              <a:gd name="T106" fmla="*/ 268 w 297"/>
              <a:gd name="T107" fmla="*/ 57 h 593"/>
              <a:gd name="T108" fmla="*/ 273 w 297"/>
              <a:gd name="T109" fmla="*/ 47 h 593"/>
              <a:gd name="T110" fmla="*/ 278 w 297"/>
              <a:gd name="T111" fmla="*/ 37 h 593"/>
              <a:gd name="T112" fmla="*/ 283 w 297"/>
              <a:gd name="T113" fmla="*/ 28 h 593"/>
              <a:gd name="T114" fmla="*/ 288 w 297"/>
              <a:gd name="T115" fmla="*/ 18 h 593"/>
              <a:gd name="T116" fmla="*/ 293 w 297"/>
              <a:gd name="T117" fmla="*/ 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7" h="593">
                <a:moveTo>
                  <a:pt x="0" y="593"/>
                </a:moveTo>
                <a:lnTo>
                  <a:pt x="1" y="592"/>
                </a:lnTo>
                <a:lnTo>
                  <a:pt x="1" y="591"/>
                </a:lnTo>
                <a:lnTo>
                  <a:pt x="2" y="590"/>
                </a:lnTo>
                <a:lnTo>
                  <a:pt x="2" y="588"/>
                </a:lnTo>
                <a:lnTo>
                  <a:pt x="3" y="587"/>
                </a:lnTo>
                <a:lnTo>
                  <a:pt x="3" y="586"/>
                </a:lnTo>
                <a:lnTo>
                  <a:pt x="4" y="585"/>
                </a:lnTo>
                <a:lnTo>
                  <a:pt x="5" y="584"/>
                </a:lnTo>
                <a:lnTo>
                  <a:pt x="5" y="583"/>
                </a:lnTo>
                <a:lnTo>
                  <a:pt x="6" y="582"/>
                </a:lnTo>
                <a:lnTo>
                  <a:pt x="6" y="581"/>
                </a:lnTo>
                <a:lnTo>
                  <a:pt x="7" y="580"/>
                </a:lnTo>
                <a:lnTo>
                  <a:pt x="7" y="578"/>
                </a:lnTo>
                <a:lnTo>
                  <a:pt x="8" y="577"/>
                </a:lnTo>
                <a:lnTo>
                  <a:pt x="8" y="576"/>
                </a:lnTo>
                <a:lnTo>
                  <a:pt x="9" y="575"/>
                </a:lnTo>
                <a:lnTo>
                  <a:pt x="10" y="574"/>
                </a:lnTo>
                <a:lnTo>
                  <a:pt x="10" y="573"/>
                </a:lnTo>
                <a:lnTo>
                  <a:pt x="11" y="572"/>
                </a:lnTo>
                <a:lnTo>
                  <a:pt x="11" y="571"/>
                </a:lnTo>
                <a:lnTo>
                  <a:pt x="12" y="570"/>
                </a:lnTo>
                <a:lnTo>
                  <a:pt x="12" y="569"/>
                </a:lnTo>
                <a:lnTo>
                  <a:pt x="13" y="567"/>
                </a:lnTo>
                <a:lnTo>
                  <a:pt x="13" y="566"/>
                </a:lnTo>
                <a:lnTo>
                  <a:pt x="14" y="565"/>
                </a:lnTo>
                <a:lnTo>
                  <a:pt x="15" y="564"/>
                </a:lnTo>
                <a:lnTo>
                  <a:pt x="15" y="563"/>
                </a:lnTo>
                <a:lnTo>
                  <a:pt x="16" y="562"/>
                </a:lnTo>
                <a:lnTo>
                  <a:pt x="16" y="561"/>
                </a:lnTo>
                <a:lnTo>
                  <a:pt x="17" y="560"/>
                </a:lnTo>
                <a:lnTo>
                  <a:pt x="17" y="559"/>
                </a:lnTo>
                <a:lnTo>
                  <a:pt x="18" y="557"/>
                </a:lnTo>
                <a:lnTo>
                  <a:pt x="18" y="556"/>
                </a:lnTo>
                <a:lnTo>
                  <a:pt x="19" y="555"/>
                </a:lnTo>
                <a:lnTo>
                  <a:pt x="20" y="554"/>
                </a:lnTo>
                <a:lnTo>
                  <a:pt x="20" y="553"/>
                </a:lnTo>
                <a:lnTo>
                  <a:pt x="21" y="552"/>
                </a:lnTo>
                <a:lnTo>
                  <a:pt x="21" y="551"/>
                </a:lnTo>
                <a:lnTo>
                  <a:pt x="22" y="550"/>
                </a:lnTo>
                <a:lnTo>
                  <a:pt x="22" y="549"/>
                </a:lnTo>
                <a:lnTo>
                  <a:pt x="23" y="548"/>
                </a:lnTo>
                <a:lnTo>
                  <a:pt x="23" y="546"/>
                </a:lnTo>
                <a:lnTo>
                  <a:pt x="24" y="545"/>
                </a:lnTo>
                <a:lnTo>
                  <a:pt x="24" y="544"/>
                </a:lnTo>
                <a:lnTo>
                  <a:pt x="25" y="543"/>
                </a:lnTo>
                <a:lnTo>
                  <a:pt x="26" y="542"/>
                </a:lnTo>
                <a:lnTo>
                  <a:pt x="26" y="541"/>
                </a:lnTo>
                <a:lnTo>
                  <a:pt x="27" y="540"/>
                </a:lnTo>
                <a:lnTo>
                  <a:pt x="27" y="539"/>
                </a:lnTo>
                <a:lnTo>
                  <a:pt x="28" y="538"/>
                </a:lnTo>
                <a:lnTo>
                  <a:pt x="28" y="537"/>
                </a:lnTo>
                <a:lnTo>
                  <a:pt x="29" y="535"/>
                </a:lnTo>
                <a:lnTo>
                  <a:pt x="29" y="534"/>
                </a:lnTo>
                <a:lnTo>
                  <a:pt x="30" y="533"/>
                </a:lnTo>
                <a:lnTo>
                  <a:pt x="31" y="532"/>
                </a:lnTo>
                <a:lnTo>
                  <a:pt x="31" y="531"/>
                </a:lnTo>
                <a:lnTo>
                  <a:pt x="32" y="530"/>
                </a:lnTo>
                <a:lnTo>
                  <a:pt x="32" y="529"/>
                </a:lnTo>
                <a:lnTo>
                  <a:pt x="33" y="528"/>
                </a:lnTo>
                <a:lnTo>
                  <a:pt x="33" y="527"/>
                </a:lnTo>
                <a:lnTo>
                  <a:pt x="34" y="525"/>
                </a:lnTo>
                <a:lnTo>
                  <a:pt x="34" y="524"/>
                </a:lnTo>
                <a:lnTo>
                  <a:pt x="35" y="523"/>
                </a:lnTo>
                <a:lnTo>
                  <a:pt x="36" y="522"/>
                </a:lnTo>
                <a:lnTo>
                  <a:pt x="36" y="521"/>
                </a:lnTo>
                <a:lnTo>
                  <a:pt x="37" y="520"/>
                </a:lnTo>
                <a:lnTo>
                  <a:pt x="37" y="519"/>
                </a:lnTo>
                <a:lnTo>
                  <a:pt x="38" y="518"/>
                </a:lnTo>
                <a:lnTo>
                  <a:pt x="38" y="517"/>
                </a:lnTo>
                <a:lnTo>
                  <a:pt x="39" y="516"/>
                </a:lnTo>
                <a:lnTo>
                  <a:pt x="39" y="514"/>
                </a:lnTo>
                <a:lnTo>
                  <a:pt x="40" y="513"/>
                </a:lnTo>
                <a:lnTo>
                  <a:pt x="40" y="512"/>
                </a:lnTo>
                <a:lnTo>
                  <a:pt x="41" y="511"/>
                </a:lnTo>
                <a:lnTo>
                  <a:pt x="42" y="510"/>
                </a:lnTo>
                <a:lnTo>
                  <a:pt x="42" y="509"/>
                </a:lnTo>
                <a:lnTo>
                  <a:pt x="43" y="508"/>
                </a:lnTo>
                <a:lnTo>
                  <a:pt x="43" y="507"/>
                </a:lnTo>
                <a:lnTo>
                  <a:pt x="44" y="506"/>
                </a:lnTo>
                <a:lnTo>
                  <a:pt x="44" y="504"/>
                </a:lnTo>
                <a:lnTo>
                  <a:pt x="45" y="503"/>
                </a:lnTo>
                <a:lnTo>
                  <a:pt x="45" y="502"/>
                </a:lnTo>
                <a:lnTo>
                  <a:pt x="46" y="501"/>
                </a:lnTo>
                <a:lnTo>
                  <a:pt x="47" y="500"/>
                </a:lnTo>
                <a:lnTo>
                  <a:pt x="47" y="499"/>
                </a:lnTo>
                <a:lnTo>
                  <a:pt x="48" y="498"/>
                </a:lnTo>
                <a:lnTo>
                  <a:pt x="48" y="497"/>
                </a:lnTo>
                <a:lnTo>
                  <a:pt x="49" y="496"/>
                </a:lnTo>
                <a:lnTo>
                  <a:pt x="49" y="495"/>
                </a:lnTo>
                <a:lnTo>
                  <a:pt x="50" y="493"/>
                </a:lnTo>
                <a:lnTo>
                  <a:pt x="50" y="492"/>
                </a:lnTo>
                <a:lnTo>
                  <a:pt x="51" y="491"/>
                </a:lnTo>
                <a:lnTo>
                  <a:pt x="52" y="490"/>
                </a:lnTo>
                <a:lnTo>
                  <a:pt x="52" y="489"/>
                </a:lnTo>
                <a:lnTo>
                  <a:pt x="53" y="488"/>
                </a:lnTo>
                <a:lnTo>
                  <a:pt x="53" y="487"/>
                </a:lnTo>
                <a:lnTo>
                  <a:pt x="54" y="486"/>
                </a:lnTo>
                <a:lnTo>
                  <a:pt x="54" y="485"/>
                </a:lnTo>
                <a:lnTo>
                  <a:pt x="55" y="484"/>
                </a:lnTo>
                <a:lnTo>
                  <a:pt x="55" y="482"/>
                </a:lnTo>
                <a:lnTo>
                  <a:pt x="56" y="481"/>
                </a:lnTo>
                <a:lnTo>
                  <a:pt x="56" y="480"/>
                </a:lnTo>
                <a:lnTo>
                  <a:pt x="57" y="479"/>
                </a:lnTo>
                <a:lnTo>
                  <a:pt x="58" y="478"/>
                </a:lnTo>
                <a:lnTo>
                  <a:pt x="58" y="477"/>
                </a:lnTo>
                <a:lnTo>
                  <a:pt x="59" y="476"/>
                </a:lnTo>
                <a:lnTo>
                  <a:pt x="59" y="475"/>
                </a:lnTo>
                <a:lnTo>
                  <a:pt x="60" y="474"/>
                </a:lnTo>
                <a:lnTo>
                  <a:pt x="60" y="472"/>
                </a:lnTo>
                <a:lnTo>
                  <a:pt x="61" y="471"/>
                </a:lnTo>
                <a:lnTo>
                  <a:pt x="61" y="470"/>
                </a:lnTo>
                <a:lnTo>
                  <a:pt x="62" y="469"/>
                </a:lnTo>
                <a:lnTo>
                  <a:pt x="63" y="468"/>
                </a:lnTo>
                <a:lnTo>
                  <a:pt x="63" y="467"/>
                </a:lnTo>
                <a:lnTo>
                  <a:pt x="64" y="466"/>
                </a:lnTo>
                <a:lnTo>
                  <a:pt x="64" y="465"/>
                </a:lnTo>
                <a:lnTo>
                  <a:pt x="65" y="464"/>
                </a:lnTo>
                <a:lnTo>
                  <a:pt x="65" y="463"/>
                </a:lnTo>
                <a:lnTo>
                  <a:pt x="66" y="461"/>
                </a:lnTo>
                <a:lnTo>
                  <a:pt x="66" y="460"/>
                </a:lnTo>
                <a:lnTo>
                  <a:pt x="67" y="459"/>
                </a:lnTo>
                <a:lnTo>
                  <a:pt x="68" y="458"/>
                </a:lnTo>
                <a:lnTo>
                  <a:pt x="68" y="457"/>
                </a:lnTo>
                <a:lnTo>
                  <a:pt x="69" y="456"/>
                </a:lnTo>
                <a:lnTo>
                  <a:pt x="69" y="455"/>
                </a:lnTo>
                <a:lnTo>
                  <a:pt x="70" y="454"/>
                </a:lnTo>
                <a:lnTo>
                  <a:pt x="70" y="453"/>
                </a:lnTo>
                <a:lnTo>
                  <a:pt x="71" y="451"/>
                </a:lnTo>
                <a:lnTo>
                  <a:pt x="71" y="450"/>
                </a:lnTo>
                <a:lnTo>
                  <a:pt x="72" y="449"/>
                </a:lnTo>
                <a:lnTo>
                  <a:pt x="72" y="448"/>
                </a:lnTo>
                <a:lnTo>
                  <a:pt x="73" y="447"/>
                </a:lnTo>
                <a:lnTo>
                  <a:pt x="74" y="446"/>
                </a:lnTo>
                <a:lnTo>
                  <a:pt x="74" y="445"/>
                </a:lnTo>
                <a:lnTo>
                  <a:pt x="75" y="444"/>
                </a:lnTo>
                <a:lnTo>
                  <a:pt x="75" y="443"/>
                </a:lnTo>
                <a:lnTo>
                  <a:pt x="76" y="442"/>
                </a:lnTo>
                <a:lnTo>
                  <a:pt x="76" y="440"/>
                </a:lnTo>
                <a:lnTo>
                  <a:pt x="77" y="439"/>
                </a:lnTo>
                <a:lnTo>
                  <a:pt x="77" y="438"/>
                </a:lnTo>
                <a:lnTo>
                  <a:pt x="78" y="437"/>
                </a:lnTo>
                <a:lnTo>
                  <a:pt x="79" y="436"/>
                </a:lnTo>
                <a:lnTo>
                  <a:pt x="79" y="435"/>
                </a:lnTo>
                <a:lnTo>
                  <a:pt x="80" y="434"/>
                </a:lnTo>
                <a:lnTo>
                  <a:pt x="80" y="433"/>
                </a:lnTo>
                <a:lnTo>
                  <a:pt x="81" y="432"/>
                </a:lnTo>
                <a:lnTo>
                  <a:pt x="81" y="431"/>
                </a:lnTo>
                <a:lnTo>
                  <a:pt x="82" y="429"/>
                </a:lnTo>
                <a:lnTo>
                  <a:pt x="82" y="428"/>
                </a:lnTo>
                <a:lnTo>
                  <a:pt x="83" y="427"/>
                </a:lnTo>
                <a:lnTo>
                  <a:pt x="84" y="426"/>
                </a:lnTo>
                <a:lnTo>
                  <a:pt x="84" y="425"/>
                </a:lnTo>
                <a:lnTo>
                  <a:pt x="85" y="424"/>
                </a:lnTo>
                <a:lnTo>
                  <a:pt x="85" y="423"/>
                </a:lnTo>
                <a:lnTo>
                  <a:pt x="86" y="422"/>
                </a:lnTo>
                <a:lnTo>
                  <a:pt x="86" y="421"/>
                </a:lnTo>
                <a:lnTo>
                  <a:pt x="87" y="419"/>
                </a:lnTo>
                <a:lnTo>
                  <a:pt x="87" y="418"/>
                </a:lnTo>
                <a:lnTo>
                  <a:pt x="88" y="417"/>
                </a:lnTo>
                <a:lnTo>
                  <a:pt x="89" y="416"/>
                </a:lnTo>
                <a:lnTo>
                  <a:pt x="89" y="415"/>
                </a:lnTo>
                <a:lnTo>
                  <a:pt x="90" y="414"/>
                </a:lnTo>
                <a:lnTo>
                  <a:pt x="90" y="413"/>
                </a:lnTo>
                <a:lnTo>
                  <a:pt x="91" y="412"/>
                </a:lnTo>
                <a:lnTo>
                  <a:pt x="91" y="411"/>
                </a:lnTo>
                <a:lnTo>
                  <a:pt x="92" y="410"/>
                </a:lnTo>
                <a:lnTo>
                  <a:pt x="92" y="408"/>
                </a:lnTo>
                <a:lnTo>
                  <a:pt x="93" y="407"/>
                </a:lnTo>
                <a:lnTo>
                  <a:pt x="93" y="406"/>
                </a:lnTo>
                <a:lnTo>
                  <a:pt x="94" y="405"/>
                </a:lnTo>
                <a:lnTo>
                  <a:pt x="95" y="404"/>
                </a:lnTo>
                <a:lnTo>
                  <a:pt x="95" y="403"/>
                </a:lnTo>
                <a:lnTo>
                  <a:pt x="96" y="402"/>
                </a:lnTo>
                <a:lnTo>
                  <a:pt x="96" y="401"/>
                </a:lnTo>
                <a:lnTo>
                  <a:pt x="97" y="400"/>
                </a:lnTo>
                <a:lnTo>
                  <a:pt x="97" y="399"/>
                </a:lnTo>
                <a:lnTo>
                  <a:pt x="98" y="397"/>
                </a:lnTo>
                <a:lnTo>
                  <a:pt x="98" y="396"/>
                </a:lnTo>
                <a:lnTo>
                  <a:pt x="99" y="395"/>
                </a:lnTo>
                <a:lnTo>
                  <a:pt x="100" y="394"/>
                </a:lnTo>
                <a:lnTo>
                  <a:pt x="100" y="393"/>
                </a:lnTo>
                <a:lnTo>
                  <a:pt x="101" y="392"/>
                </a:lnTo>
                <a:lnTo>
                  <a:pt x="101" y="391"/>
                </a:lnTo>
                <a:lnTo>
                  <a:pt x="102" y="390"/>
                </a:lnTo>
                <a:lnTo>
                  <a:pt x="102" y="389"/>
                </a:lnTo>
                <a:lnTo>
                  <a:pt x="103" y="387"/>
                </a:lnTo>
                <a:lnTo>
                  <a:pt x="103" y="386"/>
                </a:lnTo>
                <a:lnTo>
                  <a:pt x="104" y="385"/>
                </a:lnTo>
                <a:lnTo>
                  <a:pt x="105" y="384"/>
                </a:lnTo>
                <a:lnTo>
                  <a:pt x="105" y="383"/>
                </a:lnTo>
                <a:lnTo>
                  <a:pt x="106" y="382"/>
                </a:lnTo>
                <a:lnTo>
                  <a:pt x="106" y="381"/>
                </a:lnTo>
                <a:lnTo>
                  <a:pt x="107" y="380"/>
                </a:lnTo>
                <a:lnTo>
                  <a:pt x="107" y="379"/>
                </a:lnTo>
                <a:lnTo>
                  <a:pt x="108" y="378"/>
                </a:lnTo>
                <a:lnTo>
                  <a:pt x="108" y="376"/>
                </a:lnTo>
                <a:lnTo>
                  <a:pt x="109" y="375"/>
                </a:lnTo>
                <a:lnTo>
                  <a:pt x="109" y="374"/>
                </a:lnTo>
                <a:lnTo>
                  <a:pt x="110" y="373"/>
                </a:lnTo>
                <a:lnTo>
                  <a:pt x="111" y="372"/>
                </a:lnTo>
                <a:lnTo>
                  <a:pt x="111" y="371"/>
                </a:lnTo>
                <a:lnTo>
                  <a:pt x="112" y="370"/>
                </a:lnTo>
                <a:lnTo>
                  <a:pt x="112" y="369"/>
                </a:lnTo>
                <a:lnTo>
                  <a:pt x="113" y="368"/>
                </a:lnTo>
                <a:lnTo>
                  <a:pt x="113" y="366"/>
                </a:lnTo>
                <a:lnTo>
                  <a:pt x="114" y="365"/>
                </a:lnTo>
                <a:lnTo>
                  <a:pt x="114" y="364"/>
                </a:lnTo>
                <a:lnTo>
                  <a:pt x="115" y="363"/>
                </a:lnTo>
                <a:lnTo>
                  <a:pt x="116" y="362"/>
                </a:lnTo>
                <a:lnTo>
                  <a:pt x="116" y="361"/>
                </a:lnTo>
                <a:lnTo>
                  <a:pt x="117" y="360"/>
                </a:lnTo>
                <a:lnTo>
                  <a:pt x="117" y="359"/>
                </a:lnTo>
                <a:lnTo>
                  <a:pt x="118" y="358"/>
                </a:lnTo>
                <a:lnTo>
                  <a:pt x="118" y="357"/>
                </a:lnTo>
                <a:lnTo>
                  <a:pt x="119" y="355"/>
                </a:lnTo>
                <a:lnTo>
                  <a:pt x="119" y="354"/>
                </a:lnTo>
                <a:lnTo>
                  <a:pt x="120" y="353"/>
                </a:lnTo>
                <a:lnTo>
                  <a:pt x="121" y="352"/>
                </a:lnTo>
                <a:lnTo>
                  <a:pt x="121" y="351"/>
                </a:lnTo>
                <a:lnTo>
                  <a:pt x="122" y="350"/>
                </a:lnTo>
                <a:lnTo>
                  <a:pt x="122" y="349"/>
                </a:lnTo>
                <a:lnTo>
                  <a:pt x="123" y="348"/>
                </a:lnTo>
                <a:lnTo>
                  <a:pt x="123" y="347"/>
                </a:lnTo>
                <a:lnTo>
                  <a:pt x="124" y="346"/>
                </a:lnTo>
                <a:lnTo>
                  <a:pt x="124" y="344"/>
                </a:lnTo>
                <a:lnTo>
                  <a:pt x="125" y="343"/>
                </a:lnTo>
                <a:lnTo>
                  <a:pt x="125" y="342"/>
                </a:lnTo>
                <a:lnTo>
                  <a:pt x="126" y="341"/>
                </a:lnTo>
                <a:lnTo>
                  <a:pt x="127" y="340"/>
                </a:lnTo>
                <a:lnTo>
                  <a:pt x="127" y="339"/>
                </a:lnTo>
                <a:lnTo>
                  <a:pt x="128" y="338"/>
                </a:lnTo>
                <a:lnTo>
                  <a:pt x="128" y="337"/>
                </a:lnTo>
                <a:lnTo>
                  <a:pt x="129" y="336"/>
                </a:lnTo>
                <a:lnTo>
                  <a:pt x="129" y="334"/>
                </a:lnTo>
                <a:lnTo>
                  <a:pt x="130" y="333"/>
                </a:lnTo>
                <a:lnTo>
                  <a:pt x="130" y="332"/>
                </a:lnTo>
                <a:lnTo>
                  <a:pt x="131" y="331"/>
                </a:lnTo>
                <a:lnTo>
                  <a:pt x="132" y="330"/>
                </a:lnTo>
                <a:lnTo>
                  <a:pt x="132" y="329"/>
                </a:lnTo>
                <a:lnTo>
                  <a:pt x="133" y="328"/>
                </a:lnTo>
                <a:lnTo>
                  <a:pt x="133" y="327"/>
                </a:lnTo>
                <a:lnTo>
                  <a:pt x="134" y="326"/>
                </a:lnTo>
                <a:lnTo>
                  <a:pt x="134" y="325"/>
                </a:lnTo>
                <a:lnTo>
                  <a:pt x="135" y="323"/>
                </a:lnTo>
                <a:lnTo>
                  <a:pt x="135" y="322"/>
                </a:lnTo>
                <a:lnTo>
                  <a:pt x="136" y="321"/>
                </a:lnTo>
                <a:lnTo>
                  <a:pt x="137" y="320"/>
                </a:lnTo>
                <a:lnTo>
                  <a:pt x="137" y="319"/>
                </a:lnTo>
                <a:lnTo>
                  <a:pt x="138" y="318"/>
                </a:lnTo>
                <a:lnTo>
                  <a:pt x="138" y="317"/>
                </a:lnTo>
                <a:lnTo>
                  <a:pt x="139" y="316"/>
                </a:lnTo>
                <a:lnTo>
                  <a:pt x="139" y="315"/>
                </a:lnTo>
                <a:lnTo>
                  <a:pt x="140" y="313"/>
                </a:lnTo>
                <a:lnTo>
                  <a:pt x="140" y="312"/>
                </a:lnTo>
                <a:lnTo>
                  <a:pt x="141" y="311"/>
                </a:lnTo>
                <a:lnTo>
                  <a:pt x="142" y="310"/>
                </a:lnTo>
                <a:lnTo>
                  <a:pt x="142" y="309"/>
                </a:lnTo>
                <a:lnTo>
                  <a:pt x="143" y="308"/>
                </a:lnTo>
                <a:lnTo>
                  <a:pt x="143" y="307"/>
                </a:lnTo>
                <a:lnTo>
                  <a:pt x="144" y="306"/>
                </a:lnTo>
                <a:lnTo>
                  <a:pt x="144" y="305"/>
                </a:lnTo>
                <a:lnTo>
                  <a:pt x="145" y="304"/>
                </a:lnTo>
                <a:lnTo>
                  <a:pt x="145" y="302"/>
                </a:lnTo>
                <a:lnTo>
                  <a:pt x="146" y="301"/>
                </a:lnTo>
                <a:lnTo>
                  <a:pt x="146" y="300"/>
                </a:lnTo>
                <a:lnTo>
                  <a:pt x="147" y="299"/>
                </a:lnTo>
                <a:lnTo>
                  <a:pt x="148" y="298"/>
                </a:lnTo>
                <a:lnTo>
                  <a:pt x="148" y="297"/>
                </a:lnTo>
                <a:lnTo>
                  <a:pt x="149" y="296"/>
                </a:lnTo>
                <a:lnTo>
                  <a:pt x="149" y="295"/>
                </a:lnTo>
                <a:lnTo>
                  <a:pt x="150" y="294"/>
                </a:lnTo>
                <a:lnTo>
                  <a:pt x="150" y="293"/>
                </a:lnTo>
                <a:lnTo>
                  <a:pt x="151" y="291"/>
                </a:lnTo>
                <a:lnTo>
                  <a:pt x="151" y="290"/>
                </a:lnTo>
                <a:lnTo>
                  <a:pt x="152" y="289"/>
                </a:lnTo>
                <a:lnTo>
                  <a:pt x="153" y="288"/>
                </a:lnTo>
                <a:lnTo>
                  <a:pt x="153" y="287"/>
                </a:lnTo>
                <a:lnTo>
                  <a:pt x="154" y="286"/>
                </a:lnTo>
                <a:lnTo>
                  <a:pt x="154" y="285"/>
                </a:lnTo>
                <a:lnTo>
                  <a:pt x="155" y="284"/>
                </a:lnTo>
                <a:lnTo>
                  <a:pt x="155" y="283"/>
                </a:lnTo>
                <a:lnTo>
                  <a:pt x="156" y="281"/>
                </a:lnTo>
                <a:lnTo>
                  <a:pt x="156" y="280"/>
                </a:lnTo>
                <a:lnTo>
                  <a:pt x="157" y="279"/>
                </a:lnTo>
                <a:lnTo>
                  <a:pt x="158" y="278"/>
                </a:lnTo>
                <a:lnTo>
                  <a:pt x="158" y="277"/>
                </a:lnTo>
                <a:lnTo>
                  <a:pt x="159" y="276"/>
                </a:lnTo>
                <a:lnTo>
                  <a:pt x="159" y="275"/>
                </a:lnTo>
                <a:lnTo>
                  <a:pt x="160" y="274"/>
                </a:lnTo>
                <a:lnTo>
                  <a:pt x="160" y="273"/>
                </a:lnTo>
                <a:lnTo>
                  <a:pt x="161" y="272"/>
                </a:lnTo>
                <a:lnTo>
                  <a:pt x="161" y="270"/>
                </a:lnTo>
                <a:lnTo>
                  <a:pt x="162" y="269"/>
                </a:lnTo>
                <a:lnTo>
                  <a:pt x="162" y="268"/>
                </a:lnTo>
                <a:lnTo>
                  <a:pt x="163" y="267"/>
                </a:lnTo>
                <a:lnTo>
                  <a:pt x="164" y="266"/>
                </a:lnTo>
                <a:lnTo>
                  <a:pt x="164" y="265"/>
                </a:lnTo>
                <a:lnTo>
                  <a:pt x="165" y="264"/>
                </a:lnTo>
                <a:lnTo>
                  <a:pt x="165" y="263"/>
                </a:lnTo>
                <a:lnTo>
                  <a:pt x="166" y="262"/>
                </a:lnTo>
                <a:lnTo>
                  <a:pt x="166" y="260"/>
                </a:lnTo>
                <a:lnTo>
                  <a:pt x="167" y="259"/>
                </a:lnTo>
                <a:lnTo>
                  <a:pt x="167" y="258"/>
                </a:lnTo>
                <a:lnTo>
                  <a:pt x="168" y="257"/>
                </a:lnTo>
                <a:lnTo>
                  <a:pt x="169" y="256"/>
                </a:lnTo>
                <a:lnTo>
                  <a:pt x="169" y="255"/>
                </a:lnTo>
                <a:lnTo>
                  <a:pt x="170" y="254"/>
                </a:lnTo>
                <a:lnTo>
                  <a:pt x="170" y="253"/>
                </a:lnTo>
                <a:lnTo>
                  <a:pt x="171" y="252"/>
                </a:lnTo>
                <a:lnTo>
                  <a:pt x="171" y="251"/>
                </a:lnTo>
                <a:lnTo>
                  <a:pt x="172" y="249"/>
                </a:lnTo>
                <a:lnTo>
                  <a:pt x="172" y="248"/>
                </a:lnTo>
                <a:lnTo>
                  <a:pt x="173" y="247"/>
                </a:lnTo>
                <a:lnTo>
                  <a:pt x="174" y="246"/>
                </a:lnTo>
                <a:lnTo>
                  <a:pt x="174" y="245"/>
                </a:lnTo>
                <a:lnTo>
                  <a:pt x="175" y="244"/>
                </a:lnTo>
                <a:lnTo>
                  <a:pt x="175" y="243"/>
                </a:lnTo>
                <a:lnTo>
                  <a:pt x="176" y="242"/>
                </a:lnTo>
                <a:lnTo>
                  <a:pt x="176" y="241"/>
                </a:lnTo>
                <a:lnTo>
                  <a:pt x="177" y="240"/>
                </a:lnTo>
                <a:lnTo>
                  <a:pt x="177" y="238"/>
                </a:lnTo>
                <a:lnTo>
                  <a:pt x="178" y="237"/>
                </a:lnTo>
                <a:lnTo>
                  <a:pt x="178" y="236"/>
                </a:lnTo>
                <a:lnTo>
                  <a:pt x="179" y="235"/>
                </a:lnTo>
                <a:lnTo>
                  <a:pt x="180" y="234"/>
                </a:lnTo>
                <a:lnTo>
                  <a:pt x="180" y="233"/>
                </a:lnTo>
                <a:lnTo>
                  <a:pt x="181" y="232"/>
                </a:lnTo>
                <a:lnTo>
                  <a:pt x="181" y="231"/>
                </a:lnTo>
                <a:lnTo>
                  <a:pt x="182" y="230"/>
                </a:lnTo>
                <a:lnTo>
                  <a:pt x="182" y="228"/>
                </a:lnTo>
                <a:lnTo>
                  <a:pt x="183" y="227"/>
                </a:lnTo>
                <a:lnTo>
                  <a:pt x="183" y="226"/>
                </a:lnTo>
                <a:lnTo>
                  <a:pt x="184" y="225"/>
                </a:lnTo>
                <a:lnTo>
                  <a:pt x="185" y="224"/>
                </a:lnTo>
                <a:lnTo>
                  <a:pt x="185" y="223"/>
                </a:lnTo>
                <a:lnTo>
                  <a:pt x="186" y="222"/>
                </a:lnTo>
                <a:lnTo>
                  <a:pt x="186" y="221"/>
                </a:lnTo>
                <a:lnTo>
                  <a:pt x="187" y="220"/>
                </a:lnTo>
                <a:lnTo>
                  <a:pt x="187" y="219"/>
                </a:lnTo>
                <a:lnTo>
                  <a:pt x="188" y="217"/>
                </a:lnTo>
                <a:lnTo>
                  <a:pt x="188" y="216"/>
                </a:lnTo>
                <a:lnTo>
                  <a:pt x="189" y="215"/>
                </a:lnTo>
                <a:lnTo>
                  <a:pt x="190" y="214"/>
                </a:lnTo>
                <a:lnTo>
                  <a:pt x="190" y="213"/>
                </a:lnTo>
                <a:lnTo>
                  <a:pt x="191" y="212"/>
                </a:lnTo>
                <a:lnTo>
                  <a:pt x="191" y="211"/>
                </a:lnTo>
                <a:lnTo>
                  <a:pt x="192" y="210"/>
                </a:lnTo>
                <a:lnTo>
                  <a:pt x="192" y="209"/>
                </a:lnTo>
                <a:lnTo>
                  <a:pt x="193" y="207"/>
                </a:lnTo>
                <a:lnTo>
                  <a:pt x="193" y="206"/>
                </a:lnTo>
                <a:lnTo>
                  <a:pt x="194" y="205"/>
                </a:lnTo>
                <a:lnTo>
                  <a:pt x="194" y="204"/>
                </a:lnTo>
                <a:lnTo>
                  <a:pt x="195" y="203"/>
                </a:lnTo>
                <a:lnTo>
                  <a:pt x="196" y="202"/>
                </a:lnTo>
                <a:lnTo>
                  <a:pt x="196" y="201"/>
                </a:lnTo>
                <a:lnTo>
                  <a:pt x="197" y="200"/>
                </a:lnTo>
                <a:lnTo>
                  <a:pt x="197" y="199"/>
                </a:lnTo>
                <a:lnTo>
                  <a:pt x="198" y="198"/>
                </a:lnTo>
                <a:lnTo>
                  <a:pt x="198" y="196"/>
                </a:lnTo>
                <a:lnTo>
                  <a:pt x="199" y="195"/>
                </a:lnTo>
                <a:lnTo>
                  <a:pt x="199" y="194"/>
                </a:lnTo>
                <a:lnTo>
                  <a:pt x="200" y="193"/>
                </a:lnTo>
                <a:lnTo>
                  <a:pt x="201" y="192"/>
                </a:lnTo>
                <a:lnTo>
                  <a:pt x="201" y="191"/>
                </a:lnTo>
                <a:lnTo>
                  <a:pt x="202" y="190"/>
                </a:lnTo>
                <a:lnTo>
                  <a:pt x="202" y="189"/>
                </a:lnTo>
                <a:lnTo>
                  <a:pt x="203" y="188"/>
                </a:lnTo>
                <a:lnTo>
                  <a:pt x="203" y="187"/>
                </a:lnTo>
                <a:lnTo>
                  <a:pt x="204" y="185"/>
                </a:lnTo>
                <a:lnTo>
                  <a:pt x="204" y="184"/>
                </a:lnTo>
                <a:lnTo>
                  <a:pt x="205" y="183"/>
                </a:lnTo>
                <a:lnTo>
                  <a:pt x="206" y="182"/>
                </a:lnTo>
                <a:lnTo>
                  <a:pt x="206" y="181"/>
                </a:lnTo>
                <a:lnTo>
                  <a:pt x="207" y="180"/>
                </a:lnTo>
                <a:lnTo>
                  <a:pt x="207" y="179"/>
                </a:lnTo>
                <a:lnTo>
                  <a:pt x="208" y="178"/>
                </a:lnTo>
                <a:lnTo>
                  <a:pt x="208" y="177"/>
                </a:lnTo>
                <a:lnTo>
                  <a:pt x="209" y="175"/>
                </a:lnTo>
                <a:lnTo>
                  <a:pt x="209" y="174"/>
                </a:lnTo>
                <a:lnTo>
                  <a:pt x="210" y="173"/>
                </a:lnTo>
                <a:lnTo>
                  <a:pt x="211" y="172"/>
                </a:lnTo>
                <a:lnTo>
                  <a:pt x="211" y="171"/>
                </a:lnTo>
                <a:lnTo>
                  <a:pt x="212" y="170"/>
                </a:lnTo>
                <a:lnTo>
                  <a:pt x="212" y="169"/>
                </a:lnTo>
                <a:lnTo>
                  <a:pt x="213" y="168"/>
                </a:lnTo>
                <a:lnTo>
                  <a:pt x="213" y="167"/>
                </a:lnTo>
                <a:lnTo>
                  <a:pt x="214" y="166"/>
                </a:lnTo>
                <a:lnTo>
                  <a:pt x="214" y="164"/>
                </a:lnTo>
                <a:lnTo>
                  <a:pt x="215" y="163"/>
                </a:lnTo>
                <a:lnTo>
                  <a:pt x="215" y="162"/>
                </a:lnTo>
                <a:lnTo>
                  <a:pt x="216" y="161"/>
                </a:lnTo>
                <a:lnTo>
                  <a:pt x="217" y="160"/>
                </a:lnTo>
                <a:lnTo>
                  <a:pt x="217" y="159"/>
                </a:lnTo>
                <a:lnTo>
                  <a:pt x="218" y="158"/>
                </a:lnTo>
                <a:lnTo>
                  <a:pt x="218" y="157"/>
                </a:lnTo>
                <a:lnTo>
                  <a:pt x="219" y="156"/>
                </a:lnTo>
                <a:lnTo>
                  <a:pt x="219" y="155"/>
                </a:lnTo>
                <a:lnTo>
                  <a:pt x="220" y="153"/>
                </a:lnTo>
                <a:lnTo>
                  <a:pt x="220" y="152"/>
                </a:lnTo>
                <a:lnTo>
                  <a:pt x="221" y="151"/>
                </a:lnTo>
                <a:lnTo>
                  <a:pt x="222" y="150"/>
                </a:lnTo>
                <a:lnTo>
                  <a:pt x="222" y="149"/>
                </a:lnTo>
                <a:lnTo>
                  <a:pt x="223" y="148"/>
                </a:lnTo>
                <a:lnTo>
                  <a:pt x="223" y="147"/>
                </a:lnTo>
                <a:lnTo>
                  <a:pt x="224" y="146"/>
                </a:lnTo>
                <a:lnTo>
                  <a:pt x="224" y="145"/>
                </a:lnTo>
                <a:lnTo>
                  <a:pt x="225" y="143"/>
                </a:lnTo>
                <a:lnTo>
                  <a:pt x="225" y="142"/>
                </a:lnTo>
                <a:lnTo>
                  <a:pt x="226" y="141"/>
                </a:lnTo>
                <a:lnTo>
                  <a:pt x="227" y="140"/>
                </a:lnTo>
                <a:lnTo>
                  <a:pt x="227" y="139"/>
                </a:lnTo>
                <a:lnTo>
                  <a:pt x="228" y="138"/>
                </a:lnTo>
                <a:lnTo>
                  <a:pt x="228" y="137"/>
                </a:lnTo>
                <a:lnTo>
                  <a:pt x="229" y="136"/>
                </a:lnTo>
                <a:lnTo>
                  <a:pt x="229" y="135"/>
                </a:lnTo>
                <a:lnTo>
                  <a:pt x="230" y="134"/>
                </a:lnTo>
                <a:lnTo>
                  <a:pt x="230" y="132"/>
                </a:lnTo>
                <a:lnTo>
                  <a:pt x="231" y="131"/>
                </a:lnTo>
                <a:lnTo>
                  <a:pt x="231" y="130"/>
                </a:lnTo>
                <a:lnTo>
                  <a:pt x="232" y="129"/>
                </a:lnTo>
                <a:lnTo>
                  <a:pt x="233" y="128"/>
                </a:lnTo>
                <a:lnTo>
                  <a:pt x="233" y="127"/>
                </a:lnTo>
                <a:lnTo>
                  <a:pt x="234" y="126"/>
                </a:lnTo>
                <a:lnTo>
                  <a:pt x="234" y="125"/>
                </a:lnTo>
                <a:lnTo>
                  <a:pt x="235" y="124"/>
                </a:lnTo>
                <a:lnTo>
                  <a:pt x="235" y="122"/>
                </a:lnTo>
                <a:lnTo>
                  <a:pt x="236" y="121"/>
                </a:lnTo>
                <a:lnTo>
                  <a:pt x="236" y="120"/>
                </a:lnTo>
                <a:lnTo>
                  <a:pt x="237" y="119"/>
                </a:lnTo>
                <a:lnTo>
                  <a:pt x="238" y="118"/>
                </a:lnTo>
                <a:lnTo>
                  <a:pt x="238" y="117"/>
                </a:lnTo>
                <a:lnTo>
                  <a:pt x="239" y="116"/>
                </a:lnTo>
                <a:lnTo>
                  <a:pt x="239" y="115"/>
                </a:lnTo>
                <a:lnTo>
                  <a:pt x="240" y="114"/>
                </a:lnTo>
                <a:lnTo>
                  <a:pt x="240" y="113"/>
                </a:lnTo>
                <a:lnTo>
                  <a:pt x="241" y="111"/>
                </a:lnTo>
                <a:lnTo>
                  <a:pt x="241" y="110"/>
                </a:lnTo>
                <a:lnTo>
                  <a:pt x="242" y="109"/>
                </a:lnTo>
                <a:lnTo>
                  <a:pt x="243" y="108"/>
                </a:lnTo>
                <a:lnTo>
                  <a:pt x="243" y="107"/>
                </a:lnTo>
                <a:lnTo>
                  <a:pt x="244" y="106"/>
                </a:lnTo>
                <a:lnTo>
                  <a:pt x="244" y="105"/>
                </a:lnTo>
                <a:lnTo>
                  <a:pt x="245" y="104"/>
                </a:lnTo>
                <a:lnTo>
                  <a:pt x="245" y="103"/>
                </a:lnTo>
                <a:lnTo>
                  <a:pt x="246" y="102"/>
                </a:lnTo>
                <a:lnTo>
                  <a:pt x="246" y="100"/>
                </a:lnTo>
                <a:lnTo>
                  <a:pt x="247" y="99"/>
                </a:lnTo>
                <a:lnTo>
                  <a:pt x="247" y="98"/>
                </a:lnTo>
                <a:lnTo>
                  <a:pt x="248" y="97"/>
                </a:lnTo>
                <a:lnTo>
                  <a:pt x="249" y="96"/>
                </a:lnTo>
                <a:lnTo>
                  <a:pt x="249" y="95"/>
                </a:lnTo>
                <a:lnTo>
                  <a:pt x="250" y="94"/>
                </a:lnTo>
                <a:lnTo>
                  <a:pt x="250" y="93"/>
                </a:lnTo>
                <a:lnTo>
                  <a:pt x="251" y="92"/>
                </a:lnTo>
                <a:lnTo>
                  <a:pt x="251" y="90"/>
                </a:lnTo>
                <a:lnTo>
                  <a:pt x="252" y="89"/>
                </a:lnTo>
                <a:lnTo>
                  <a:pt x="252" y="88"/>
                </a:lnTo>
                <a:lnTo>
                  <a:pt x="253" y="87"/>
                </a:lnTo>
                <a:lnTo>
                  <a:pt x="254" y="86"/>
                </a:lnTo>
                <a:lnTo>
                  <a:pt x="254" y="85"/>
                </a:lnTo>
                <a:lnTo>
                  <a:pt x="255" y="84"/>
                </a:lnTo>
                <a:lnTo>
                  <a:pt x="255" y="83"/>
                </a:lnTo>
                <a:lnTo>
                  <a:pt x="256" y="82"/>
                </a:lnTo>
                <a:lnTo>
                  <a:pt x="256" y="81"/>
                </a:lnTo>
                <a:lnTo>
                  <a:pt x="257" y="79"/>
                </a:lnTo>
                <a:lnTo>
                  <a:pt x="257" y="78"/>
                </a:lnTo>
                <a:lnTo>
                  <a:pt x="258" y="77"/>
                </a:lnTo>
                <a:lnTo>
                  <a:pt x="259" y="76"/>
                </a:lnTo>
                <a:lnTo>
                  <a:pt x="259" y="75"/>
                </a:lnTo>
                <a:lnTo>
                  <a:pt x="260" y="74"/>
                </a:lnTo>
                <a:lnTo>
                  <a:pt x="260" y="73"/>
                </a:lnTo>
                <a:lnTo>
                  <a:pt x="261" y="72"/>
                </a:lnTo>
                <a:lnTo>
                  <a:pt x="261" y="71"/>
                </a:lnTo>
                <a:lnTo>
                  <a:pt x="262" y="69"/>
                </a:lnTo>
                <a:lnTo>
                  <a:pt x="262" y="68"/>
                </a:lnTo>
                <a:lnTo>
                  <a:pt x="263" y="67"/>
                </a:lnTo>
                <a:lnTo>
                  <a:pt x="264" y="66"/>
                </a:lnTo>
                <a:lnTo>
                  <a:pt x="264" y="65"/>
                </a:lnTo>
                <a:lnTo>
                  <a:pt x="265" y="64"/>
                </a:lnTo>
                <a:lnTo>
                  <a:pt x="265" y="63"/>
                </a:lnTo>
                <a:lnTo>
                  <a:pt x="266" y="62"/>
                </a:lnTo>
                <a:lnTo>
                  <a:pt x="266" y="61"/>
                </a:lnTo>
                <a:lnTo>
                  <a:pt x="267" y="60"/>
                </a:lnTo>
                <a:lnTo>
                  <a:pt x="267" y="58"/>
                </a:lnTo>
                <a:lnTo>
                  <a:pt x="268" y="57"/>
                </a:lnTo>
                <a:lnTo>
                  <a:pt x="268" y="56"/>
                </a:lnTo>
                <a:lnTo>
                  <a:pt x="269" y="55"/>
                </a:lnTo>
                <a:lnTo>
                  <a:pt x="270" y="54"/>
                </a:lnTo>
                <a:lnTo>
                  <a:pt x="270" y="53"/>
                </a:lnTo>
                <a:lnTo>
                  <a:pt x="271" y="52"/>
                </a:lnTo>
                <a:lnTo>
                  <a:pt x="271" y="51"/>
                </a:lnTo>
                <a:lnTo>
                  <a:pt x="272" y="50"/>
                </a:lnTo>
                <a:lnTo>
                  <a:pt x="272" y="49"/>
                </a:lnTo>
                <a:lnTo>
                  <a:pt x="273" y="47"/>
                </a:lnTo>
                <a:lnTo>
                  <a:pt x="273" y="46"/>
                </a:lnTo>
                <a:lnTo>
                  <a:pt x="274" y="45"/>
                </a:lnTo>
                <a:lnTo>
                  <a:pt x="275" y="44"/>
                </a:lnTo>
                <a:lnTo>
                  <a:pt x="275" y="43"/>
                </a:lnTo>
                <a:lnTo>
                  <a:pt x="276" y="42"/>
                </a:lnTo>
                <a:lnTo>
                  <a:pt x="276" y="41"/>
                </a:lnTo>
                <a:lnTo>
                  <a:pt x="277" y="40"/>
                </a:lnTo>
                <a:lnTo>
                  <a:pt x="277" y="39"/>
                </a:lnTo>
                <a:lnTo>
                  <a:pt x="278" y="37"/>
                </a:lnTo>
                <a:lnTo>
                  <a:pt x="278" y="36"/>
                </a:lnTo>
                <a:lnTo>
                  <a:pt x="279" y="35"/>
                </a:lnTo>
                <a:lnTo>
                  <a:pt x="280" y="34"/>
                </a:lnTo>
                <a:lnTo>
                  <a:pt x="280" y="33"/>
                </a:lnTo>
                <a:lnTo>
                  <a:pt x="281" y="32"/>
                </a:lnTo>
                <a:lnTo>
                  <a:pt x="281" y="31"/>
                </a:lnTo>
                <a:lnTo>
                  <a:pt x="282" y="30"/>
                </a:lnTo>
                <a:lnTo>
                  <a:pt x="282" y="29"/>
                </a:lnTo>
                <a:lnTo>
                  <a:pt x="283" y="28"/>
                </a:lnTo>
                <a:lnTo>
                  <a:pt x="283" y="26"/>
                </a:lnTo>
                <a:lnTo>
                  <a:pt x="284" y="25"/>
                </a:lnTo>
                <a:lnTo>
                  <a:pt x="284" y="24"/>
                </a:lnTo>
                <a:lnTo>
                  <a:pt x="285" y="23"/>
                </a:lnTo>
                <a:lnTo>
                  <a:pt x="286" y="22"/>
                </a:lnTo>
                <a:lnTo>
                  <a:pt x="286" y="21"/>
                </a:lnTo>
                <a:lnTo>
                  <a:pt x="287" y="20"/>
                </a:lnTo>
                <a:lnTo>
                  <a:pt x="287" y="19"/>
                </a:lnTo>
                <a:lnTo>
                  <a:pt x="288" y="18"/>
                </a:lnTo>
                <a:lnTo>
                  <a:pt x="288" y="16"/>
                </a:lnTo>
                <a:lnTo>
                  <a:pt x="289" y="15"/>
                </a:lnTo>
                <a:lnTo>
                  <a:pt x="289" y="14"/>
                </a:lnTo>
                <a:lnTo>
                  <a:pt x="290" y="13"/>
                </a:lnTo>
                <a:lnTo>
                  <a:pt x="291" y="12"/>
                </a:lnTo>
                <a:lnTo>
                  <a:pt x="291" y="11"/>
                </a:lnTo>
                <a:lnTo>
                  <a:pt x="292" y="10"/>
                </a:lnTo>
                <a:lnTo>
                  <a:pt x="292" y="9"/>
                </a:lnTo>
                <a:lnTo>
                  <a:pt x="293" y="8"/>
                </a:lnTo>
                <a:lnTo>
                  <a:pt x="293" y="7"/>
                </a:lnTo>
                <a:lnTo>
                  <a:pt x="294" y="5"/>
                </a:lnTo>
                <a:lnTo>
                  <a:pt x="294" y="4"/>
                </a:lnTo>
                <a:lnTo>
                  <a:pt x="295" y="3"/>
                </a:lnTo>
                <a:lnTo>
                  <a:pt x="296" y="2"/>
                </a:lnTo>
                <a:lnTo>
                  <a:pt x="296" y="1"/>
                </a:lnTo>
                <a:lnTo>
                  <a:pt x="297" y="0"/>
                </a:lnTo>
                <a:lnTo>
                  <a:pt x="297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06450" y="2362200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055813" y="6103937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 rot="16200000">
            <a:off x="341313" y="4083050"/>
            <a:ext cx="6223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 flipV="1">
            <a:off x="5291138" y="2497136"/>
            <a:ext cx="3373438" cy="45719"/>
          </a:xfrm>
          <a:custGeom>
            <a:avLst/>
            <a:gdLst>
              <a:gd name="T0" fmla="*/ 8 w 551"/>
              <a:gd name="T1" fmla="*/ 17 w 551"/>
              <a:gd name="T2" fmla="*/ 26 w 551"/>
              <a:gd name="T3" fmla="*/ 35 w 551"/>
              <a:gd name="T4" fmla="*/ 43 w 551"/>
              <a:gd name="T5" fmla="*/ 52 w 551"/>
              <a:gd name="T6" fmla="*/ 61 w 551"/>
              <a:gd name="T7" fmla="*/ 70 w 551"/>
              <a:gd name="T8" fmla="*/ 79 w 551"/>
              <a:gd name="T9" fmla="*/ 88 w 551"/>
              <a:gd name="T10" fmla="*/ 96 w 551"/>
              <a:gd name="T11" fmla="*/ 105 w 551"/>
              <a:gd name="T12" fmla="*/ 114 w 551"/>
              <a:gd name="T13" fmla="*/ 123 w 551"/>
              <a:gd name="T14" fmla="*/ 132 w 551"/>
              <a:gd name="T15" fmla="*/ 141 w 551"/>
              <a:gd name="T16" fmla="*/ 149 w 551"/>
              <a:gd name="T17" fmla="*/ 158 w 551"/>
              <a:gd name="T18" fmla="*/ 167 w 551"/>
              <a:gd name="T19" fmla="*/ 176 w 551"/>
              <a:gd name="T20" fmla="*/ 185 w 551"/>
              <a:gd name="T21" fmla="*/ 193 w 551"/>
              <a:gd name="T22" fmla="*/ 202 w 551"/>
              <a:gd name="T23" fmla="*/ 211 w 551"/>
              <a:gd name="T24" fmla="*/ 220 w 551"/>
              <a:gd name="T25" fmla="*/ 229 w 551"/>
              <a:gd name="T26" fmla="*/ 238 w 551"/>
              <a:gd name="T27" fmla="*/ 246 w 551"/>
              <a:gd name="T28" fmla="*/ 255 w 551"/>
              <a:gd name="T29" fmla="*/ 264 w 551"/>
              <a:gd name="T30" fmla="*/ 273 w 551"/>
              <a:gd name="T31" fmla="*/ 282 w 551"/>
              <a:gd name="T32" fmla="*/ 291 w 551"/>
              <a:gd name="T33" fmla="*/ 299 w 551"/>
              <a:gd name="T34" fmla="*/ 308 w 551"/>
              <a:gd name="T35" fmla="*/ 317 w 551"/>
              <a:gd name="T36" fmla="*/ 326 w 551"/>
              <a:gd name="T37" fmla="*/ 335 w 551"/>
              <a:gd name="T38" fmla="*/ 344 w 551"/>
              <a:gd name="T39" fmla="*/ 352 w 551"/>
              <a:gd name="T40" fmla="*/ 361 w 551"/>
              <a:gd name="T41" fmla="*/ 370 w 551"/>
              <a:gd name="T42" fmla="*/ 379 w 551"/>
              <a:gd name="T43" fmla="*/ 388 w 551"/>
              <a:gd name="T44" fmla="*/ 397 w 551"/>
              <a:gd name="T45" fmla="*/ 405 w 551"/>
              <a:gd name="T46" fmla="*/ 414 w 551"/>
              <a:gd name="T47" fmla="*/ 423 w 551"/>
              <a:gd name="T48" fmla="*/ 432 w 551"/>
              <a:gd name="T49" fmla="*/ 441 w 551"/>
              <a:gd name="T50" fmla="*/ 450 w 551"/>
              <a:gd name="T51" fmla="*/ 458 w 551"/>
              <a:gd name="T52" fmla="*/ 467 w 551"/>
              <a:gd name="T53" fmla="*/ 476 w 551"/>
              <a:gd name="T54" fmla="*/ 485 w 551"/>
              <a:gd name="T55" fmla="*/ 494 w 551"/>
              <a:gd name="T56" fmla="*/ 503 w 551"/>
              <a:gd name="T57" fmla="*/ 511 w 551"/>
              <a:gd name="T58" fmla="*/ 520 w 551"/>
              <a:gd name="T59" fmla="*/ 529 w 551"/>
              <a:gd name="T60" fmla="*/ 538 w 551"/>
              <a:gd name="T61" fmla="*/ 547 w 55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  <a:cxn ang="0">
                <a:pos x="T43" y="0"/>
              </a:cxn>
              <a:cxn ang="0">
                <a:pos x="T44" y="0"/>
              </a:cxn>
              <a:cxn ang="0">
                <a:pos x="T45" y="0"/>
              </a:cxn>
              <a:cxn ang="0">
                <a:pos x="T46" y="0"/>
              </a:cxn>
              <a:cxn ang="0">
                <a:pos x="T47" y="0"/>
              </a:cxn>
              <a:cxn ang="0">
                <a:pos x="T48" y="0"/>
              </a:cxn>
              <a:cxn ang="0">
                <a:pos x="T49" y="0"/>
              </a:cxn>
              <a:cxn ang="0">
                <a:pos x="T50" y="0"/>
              </a:cxn>
              <a:cxn ang="0">
                <a:pos x="T51" y="0"/>
              </a:cxn>
              <a:cxn ang="0">
                <a:pos x="T52" y="0"/>
              </a:cxn>
              <a:cxn ang="0">
                <a:pos x="T53" y="0"/>
              </a:cxn>
              <a:cxn ang="0">
                <a:pos x="T54" y="0"/>
              </a:cxn>
              <a:cxn ang="0">
                <a:pos x="T55" y="0"/>
              </a:cxn>
              <a:cxn ang="0">
                <a:pos x="T56" y="0"/>
              </a:cxn>
              <a:cxn ang="0">
                <a:pos x="T57" y="0"/>
              </a:cxn>
              <a:cxn ang="0">
                <a:pos x="T58" y="0"/>
              </a:cxn>
              <a:cxn ang="0">
                <a:pos x="T59" y="0"/>
              </a:cxn>
              <a:cxn ang="0">
                <a:pos x="T60" y="0"/>
              </a:cxn>
              <a:cxn ang="0">
                <a:pos x="T61" y="0"/>
              </a:cxn>
            </a:cxnLst>
            <a:rect l="0" t="0" r="r" b="b"/>
            <a:pathLst>
              <a:path w="55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4" y="0"/>
                </a:lnTo>
                <a:lnTo>
                  <a:pt x="4" y="0"/>
                </a:lnTo>
                <a:lnTo>
                  <a:pt x="5" y="0"/>
                </a:lnTo>
                <a:lnTo>
                  <a:pt x="5" y="0"/>
                </a:lnTo>
                <a:lnTo>
                  <a:pt x="6" y="0"/>
                </a:lnTo>
                <a:lnTo>
                  <a:pt x="6" y="0"/>
                </a:lnTo>
                <a:lnTo>
                  <a:pt x="7" y="0"/>
                </a:lnTo>
                <a:lnTo>
                  <a:pt x="7" y="0"/>
                </a:lnTo>
                <a:lnTo>
                  <a:pt x="8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2" y="0"/>
                </a:lnTo>
                <a:lnTo>
                  <a:pt x="12" y="0"/>
                </a:lnTo>
                <a:lnTo>
                  <a:pt x="13" y="0"/>
                </a:lnTo>
                <a:lnTo>
                  <a:pt x="14" y="0"/>
                </a:lnTo>
                <a:lnTo>
                  <a:pt x="14" y="0"/>
                </a:lnTo>
                <a:lnTo>
                  <a:pt x="15" y="0"/>
                </a:lnTo>
                <a:lnTo>
                  <a:pt x="15" y="0"/>
                </a:lnTo>
                <a:lnTo>
                  <a:pt x="16" y="0"/>
                </a:lnTo>
                <a:lnTo>
                  <a:pt x="16" y="0"/>
                </a:lnTo>
                <a:lnTo>
                  <a:pt x="17" y="0"/>
                </a:lnTo>
                <a:lnTo>
                  <a:pt x="17" y="0"/>
                </a:lnTo>
                <a:lnTo>
                  <a:pt x="18" y="0"/>
                </a:lnTo>
                <a:lnTo>
                  <a:pt x="19" y="0"/>
                </a:lnTo>
                <a:lnTo>
                  <a:pt x="19" y="0"/>
                </a:lnTo>
                <a:lnTo>
                  <a:pt x="20" y="0"/>
                </a:lnTo>
                <a:lnTo>
                  <a:pt x="20" y="0"/>
                </a:lnTo>
                <a:lnTo>
                  <a:pt x="21" y="0"/>
                </a:lnTo>
                <a:lnTo>
                  <a:pt x="21" y="0"/>
                </a:lnTo>
                <a:lnTo>
                  <a:pt x="22" y="0"/>
                </a:lnTo>
                <a:lnTo>
                  <a:pt x="22" y="0"/>
                </a:lnTo>
                <a:lnTo>
                  <a:pt x="23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25" y="0"/>
                </a:lnTo>
                <a:lnTo>
                  <a:pt x="26" y="0"/>
                </a:lnTo>
                <a:lnTo>
                  <a:pt x="26" y="0"/>
                </a:lnTo>
                <a:lnTo>
                  <a:pt x="27" y="0"/>
                </a:lnTo>
                <a:lnTo>
                  <a:pt x="27" y="0"/>
                </a:lnTo>
                <a:lnTo>
                  <a:pt x="28" y="0"/>
                </a:lnTo>
                <a:lnTo>
                  <a:pt x="28" y="0"/>
                </a:lnTo>
                <a:lnTo>
                  <a:pt x="29" y="0"/>
                </a:lnTo>
                <a:lnTo>
                  <a:pt x="30" y="0"/>
                </a:lnTo>
                <a:lnTo>
                  <a:pt x="30" y="0"/>
                </a:lnTo>
                <a:lnTo>
                  <a:pt x="31" y="0"/>
                </a:lnTo>
                <a:lnTo>
                  <a:pt x="31" y="0"/>
                </a:lnTo>
                <a:lnTo>
                  <a:pt x="32" y="0"/>
                </a:lnTo>
                <a:lnTo>
                  <a:pt x="32" y="0"/>
                </a:lnTo>
                <a:lnTo>
                  <a:pt x="33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5" y="0"/>
                </a:lnTo>
                <a:lnTo>
                  <a:pt x="36" y="0"/>
                </a:lnTo>
                <a:lnTo>
                  <a:pt x="36" y="0"/>
                </a:lnTo>
                <a:lnTo>
                  <a:pt x="37" y="0"/>
                </a:lnTo>
                <a:lnTo>
                  <a:pt x="37" y="0"/>
                </a:lnTo>
                <a:lnTo>
                  <a:pt x="38" y="0"/>
                </a:lnTo>
                <a:lnTo>
                  <a:pt x="38" y="0"/>
                </a:lnTo>
                <a:lnTo>
                  <a:pt x="39" y="0"/>
                </a:lnTo>
                <a:lnTo>
                  <a:pt x="39" y="0"/>
                </a:lnTo>
                <a:lnTo>
                  <a:pt x="40" y="0"/>
                </a:lnTo>
                <a:lnTo>
                  <a:pt x="41" y="0"/>
                </a:lnTo>
                <a:lnTo>
                  <a:pt x="41" y="0"/>
                </a:lnTo>
                <a:lnTo>
                  <a:pt x="42" y="0"/>
                </a:lnTo>
                <a:lnTo>
                  <a:pt x="42" y="0"/>
                </a:lnTo>
                <a:lnTo>
                  <a:pt x="43" y="0"/>
                </a:lnTo>
                <a:lnTo>
                  <a:pt x="43" y="0"/>
                </a:lnTo>
                <a:lnTo>
                  <a:pt x="44" y="0"/>
                </a:lnTo>
                <a:lnTo>
                  <a:pt x="44" y="0"/>
                </a:lnTo>
                <a:lnTo>
                  <a:pt x="45" y="0"/>
                </a:lnTo>
                <a:lnTo>
                  <a:pt x="46" y="0"/>
                </a:lnTo>
                <a:lnTo>
                  <a:pt x="46" y="0"/>
                </a:lnTo>
                <a:lnTo>
                  <a:pt x="47" y="0"/>
                </a:lnTo>
                <a:lnTo>
                  <a:pt x="47" y="0"/>
                </a:lnTo>
                <a:lnTo>
                  <a:pt x="48" y="0"/>
                </a:lnTo>
                <a:lnTo>
                  <a:pt x="48" y="0"/>
                </a:lnTo>
                <a:lnTo>
                  <a:pt x="49" y="0"/>
                </a:lnTo>
                <a:lnTo>
                  <a:pt x="49" y="0"/>
                </a:lnTo>
                <a:lnTo>
                  <a:pt x="50" y="0"/>
                </a:lnTo>
                <a:lnTo>
                  <a:pt x="51" y="0"/>
                </a:lnTo>
                <a:lnTo>
                  <a:pt x="51" y="0"/>
                </a:lnTo>
                <a:lnTo>
                  <a:pt x="52" y="0"/>
                </a:lnTo>
                <a:lnTo>
                  <a:pt x="52" y="0"/>
                </a:lnTo>
                <a:lnTo>
                  <a:pt x="53" y="0"/>
                </a:lnTo>
                <a:lnTo>
                  <a:pt x="53" y="0"/>
                </a:lnTo>
                <a:lnTo>
                  <a:pt x="54" y="0"/>
                </a:lnTo>
                <a:lnTo>
                  <a:pt x="54" y="0"/>
                </a:lnTo>
                <a:lnTo>
                  <a:pt x="55" y="0"/>
                </a:lnTo>
                <a:lnTo>
                  <a:pt x="55" y="0"/>
                </a:lnTo>
                <a:lnTo>
                  <a:pt x="56" y="0"/>
                </a:lnTo>
                <a:lnTo>
                  <a:pt x="57" y="0"/>
                </a:lnTo>
                <a:lnTo>
                  <a:pt x="57" y="0"/>
                </a:lnTo>
                <a:lnTo>
                  <a:pt x="58" y="0"/>
                </a:lnTo>
                <a:lnTo>
                  <a:pt x="58" y="0"/>
                </a:lnTo>
                <a:lnTo>
                  <a:pt x="59" y="0"/>
                </a:lnTo>
                <a:lnTo>
                  <a:pt x="59" y="0"/>
                </a:lnTo>
                <a:lnTo>
                  <a:pt x="60" y="0"/>
                </a:lnTo>
                <a:lnTo>
                  <a:pt x="60" y="0"/>
                </a:lnTo>
                <a:lnTo>
                  <a:pt x="61" y="0"/>
                </a:lnTo>
                <a:lnTo>
                  <a:pt x="62" y="0"/>
                </a:lnTo>
                <a:lnTo>
                  <a:pt x="62" y="0"/>
                </a:lnTo>
                <a:lnTo>
                  <a:pt x="63" y="0"/>
                </a:lnTo>
                <a:lnTo>
                  <a:pt x="63" y="0"/>
                </a:lnTo>
                <a:lnTo>
                  <a:pt x="64" y="0"/>
                </a:lnTo>
                <a:lnTo>
                  <a:pt x="64" y="0"/>
                </a:lnTo>
                <a:lnTo>
                  <a:pt x="65" y="0"/>
                </a:lnTo>
                <a:lnTo>
                  <a:pt x="65" y="0"/>
                </a:lnTo>
                <a:lnTo>
                  <a:pt x="66" y="0"/>
                </a:lnTo>
                <a:lnTo>
                  <a:pt x="67" y="0"/>
                </a:lnTo>
                <a:lnTo>
                  <a:pt x="67" y="0"/>
                </a:lnTo>
                <a:lnTo>
                  <a:pt x="68" y="0"/>
                </a:lnTo>
                <a:lnTo>
                  <a:pt x="68" y="0"/>
                </a:lnTo>
                <a:lnTo>
                  <a:pt x="69" y="0"/>
                </a:lnTo>
                <a:lnTo>
                  <a:pt x="69" y="0"/>
                </a:lnTo>
                <a:lnTo>
                  <a:pt x="70" y="0"/>
                </a:lnTo>
                <a:lnTo>
                  <a:pt x="70" y="0"/>
                </a:lnTo>
                <a:lnTo>
                  <a:pt x="71" y="0"/>
                </a:lnTo>
                <a:lnTo>
                  <a:pt x="71" y="0"/>
                </a:lnTo>
                <a:lnTo>
                  <a:pt x="72" y="0"/>
                </a:lnTo>
                <a:lnTo>
                  <a:pt x="73" y="0"/>
                </a:lnTo>
                <a:lnTo>
                  <a:pt x="73" y="0"/>
                </a:lnTo>
                <a:lnTo>
                  <a:pt x="74" y="0"/>
                </a:lnTo>
                <a:lnTo>
                  <a:pt x="74" y="0"/>
                </a:lnTo>
                <a:lnTo>
                  <a:pt x="75" y="0"/>
                </a:lnTo>
                <a:lnTo>
                  <a:pt x="75" y="0"/>
                </a:lnTo>
                <a:lnTo>
                  <a:pt x="76" y="0"/>
                </a:lnTo>
                <a:lnTo>
                  <a:pt x="76" y="0"/>
                </a:lnTo>
                <a:lnTo>
                  <a:pt x="77" y="0"/>
                </a:lnTo>
                <a:lnTo>
                  <a:pt x="78" y="0"/>
                </a:lnTo>
                <a:lnTo>
                  <a:pt x="78" y="0"/>
                </a:lnTo>
                <a:lnTo>
                  <a:pt x="79" y="0"/>
                </a:lnTo>
                <a:lnTo>
                  <a:pt x="79" y="0"/>
                </a:lnTo>
                <a:lnTo>
                  <a:pt x="80" y="0"/>
                </a:lnTo>
                <a:lnTo>
                  <a:pt x="80" y="0"/>
                </a:lnTo>
                <a:lnTo>
                  <a:pt x="81" y="0"/>
                </a:lnTo>
                <a:lnTo>
                  <a:pt x="81" y="0"/>
                </a:lnTo>
                <a:lnTo>
                  <a:pt x="82" y="0"/>
                </a:lnTo>
                <a:lnTo>
                  <a:pt x="83" y="0"/>
                </a:lnTo>
                <a:lnTo>
                  <a:pt x="83" y="0"/>
                </a:lnTo>
                <a:lnTo>
                  <a:pt x="84" y="0"/>
                </a:lnTo>
                <a:lnTo>
                  <a:pt x="84" y="0"/>
                </a:lnTo>
                <a:lnTo>
                  <a:pt x="85" y="0"/>
                </a:lnTo>
                <a:lnTo>
                  <a:pt x="85" y="0"/>
                </a:lnTo>
                <a:lnTo>
                  <a:pt x="86" y="0"/>
                </a:lnTo>
                <a:lnTo>
                  <a:pt x="86" y="0"/>
                </a:lnTo>
                <a:lnTo>
                  <a:pt x="87" y="0"/>
                </a:lnTo>
                <a:lnTo>
                  <a:pt x="88" y="0"/>
                </a:lnTo>
                <a:lnTo>
                  <a:pt x="88" y="0"/>
                </a:lnTo>
                <a:lnTo>
                  <a:pt x="89" y="0"/>
                </a:lnTo>
                <a:lnTo>
                  <a:pt x="89" y="0"/>
                </a:lnTo>
                <a:lnTo>
                  <a:pt x="90" y="0"/>
                </a:lnTo>
                <a:lnTo>
                  <a:pt x="90" y="0"/>
                </a:lnTo>
                <a:lnTo>
                  <a:pt x="91" y="0"/>
                </a:lnTo>
                <a:lnTo>
                  <a:pt x="91" y="0"/>
                </a:lnTo>
                <a:lnTo>
                  <a:pt x="92" y="0"/>
                </a:lnTo>
                <a:lnTo>
                  <a:pt x="92" y="0"/>
                </a:lnTo>
                <a:lnTo>
                  <a:pt x="93" y="0"/>
                </a:lnTo>
                <a:lnTo>
                  <a:pt x="94" y="0"/>
                </a:lnTo>
                <a:lnTo>
                  <a:pt x="94" y="0"/>
                </a:lnTo>
                <a:lnTo>
                  <a:pt x="95" y="0"/>
                </a:lnTo>
                <a:lnTo>
                  <a:pt x="95" y="0"/>
                </a:lnTo>
                <a:lnTo>
                  <a:pt x="96" y="0"/>
                </a:lnTo>
                <a:lnTo>
                  <a:pt x="96" y="0"/>
                </a:lnTo>
                <a:lnTo>
                  <a:pt x="97" y="0"/>
                </a:lnTo>
                <a:lnTo>
                  <a:pt x="97" y="0"/>
                </a:lnTo>
                <a:lnTo>
                  <a:pt x="98" y="0"/>
                </a:lnTo>
                <a:lnTo>
                  <a:pt x="99" y="0"/>
                </a:lnTo>
                <a:lnTo>
                  <a:pt x="99" y="0"/>
                </a:lnTo>
                <a:lnTo>
                  <a:pt x="100" y="0"/>
                </a:lnTo>
                <a:lnTo>
                  <a:pt x="100" y="0"/>
                </a:lnTo>
                <a:lnTo>
                  <a:pt x="101" y="0"/>
                </a:lnTo>
                <a:lnTo>
                  <a:pt x="101" y="0"/>
                </a:lnTo>
                <a:lnTo>
                  <a:pt x="102" y="0"/>
                </a:lnTo>
                <a:lnTo>
                  <a:pt x="102" y="0"/>
                </a:lnTo>
                <a:lnTo>
                  <a:pt x="103" y="0"/>
                </a:lnTo>
                <a:lnTo>
                  <a:pt x="104" y="0"/>
                </a:lnTo>
                <a:lnTo>
                  <a:pt x="104" y="0"/>
                </a:lnTo>
                <a:lnTo>
                  <a:pt x="105" y="0"/>
                </a:lnTo>
                <a:lnTo>
                  <a:pt x="105" y="0"/>
                </a:lnTo>
                <a:lnTo>
                  <a:pt x="106" y="0"/>
                </a:lnTo>
                <a:lnTo>
                  <a:pt x="106" y="0"/>
                </a:lnTo>
                <a:lnTo>
                  <a:pt x="107" y="0"/>
                </a:lnTo>
                <a:lnTo>
                  <a:pt x="107" y="0"/>
                </a:lnTo>
                <a:lnTo>
                  <a:pt x="108" y="0"/>
                </a:lnTo>
                <a:lnTo>
                  <a:pt x="108" y="0"/>
                </a:lnTo>
                <a:lnTo>
                  <a:pt x="109" y="0"/>
                </a:lnTo>
                <a:lnTo>
                  <a:pt x="110" y="0"/>
                </a:lnTo>
                <a:lnTo>
                  <a:pt x="110" y="0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  <a:lnTo>
                  <a:pt x="113" y="0"/>
                </a:lnTo>
                <a:lnTo>
                  <a:pt x="113" y="0"/>
                </a:lnTo>
                <a:lnTo>
                  <a:pt x="114" y="0"/>
                </a:lnTo>
                <a:lnTo>
                  <a:pt x="115" y="0"/>
                </a:lnTo>
                <a:lnTo>
                  <a:pt x="115" y="0"/>
                </a:lnTo>
                <a:lnTo>
                  <a:pt x="116" y="0"/>
                </a:lnTo>
                <a:lnTo>
                  <a:pt x="116" y="0"/>
                </a:lnTo>
                <a:lnTo>
                  <a:pt x="117" y="0"/>
                </a:lnTo>
                <a:lnTo>
                  <a:pt x="117" y="0"/>
                </a:lnTo>
                <a:lnTo>
                  <a:pt x="118" y="0"/>
                </a:lnTo>
                <a:lnTo>
                  <a:pt x="118" y="0"/>
                </a:lnTo>
                <a:lnTo>
                  <a:pt x="119" y="0"/>
                </a:lnTo>
                <a:lnTo>
                  <a:pt x="120" y="0"/>
                </a:lnTo>
                <a:lnTo>
                  <a:pt x="120" y="0"/>
                </a:lnTo>
                <a:lnTo>
                  <a:pt x="121" y="0"/>
                </a:lnTo>
                <a:lnTo>
                  <a:pt x="121" y="0"/>
                </a:lnTo>
                <a:lnTo>
                  <a:pt x="122" y="0"/>
                </a:lnTo>
                <a:lnTo>
                  <a:pt x="122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lnTo>
                  <a:pt x="124" y="0"/>
                </a:lnTo>
                <a:lnTo>
                  <a:pt x="125" y="0"/>
                </a:lnTo>
                <a:lnTo>
                  <a:pt x="126" y="0"/>
                </a:lnTo>
                <a:lnTo>
                  <a:pt x="126" y="0"/>
                </a:lnTo>
                <a:lnTo>
                  <a:pt x="127" y="0"/>
                </a:lnTo>
                <a:lnTo>
                  <a:pt x="127" y="0"/>
                </a:lnTo>
                <a:lnTo>
                  <a:pt x="128" y="0"/>
                </a:lnTo>
                <a:lnTo>
                  <a:pt x="128" y="0"/>
                </a:lnTo>
                <a:lnTo>
                  <a:pt x="129" y="0"/>
                </a:lnTo>
                <a:lnTo>
                  <a:pt x="129" y="0"/>
                </a:lnTo>
                <a:lnTo>
                  <a:pt x="130" y="0"/>
                </a:lnTo>
                <a:lnTo>
                  <a:pt x="131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1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7" y="0"/>
                </a:lnTo>
                <a:lnTo>
                  <a:pt x="147" y="0"/>
                </a:lnTo>
                <a:lnTo>
                  <a:pt x="148" y="0"/>
                </a:lnTo>
                <a:lnTo>
                  <a:pt x="148" y="0"/>
                </a:lnTo>
                <a:lnTo>
                  <a:pt x="149" y="0"/>
                </a:lnTo>
                <a:lnTo>
                  <a:pt x="149" y="0"/>
                </a:lnTo>
                <a:lnTo>
                  <a:pt x="150" y="0"/>
                </a:lnTo>
                <a:lnTo>
                  <a:pt x="150" y="0"/>
                </a:lnTo>
                <a:lnTo>
                  <a:pt x="151" y="0"/>
                </a:lnTo>
                <a:lnTo>
                  <a:pt x="152" y="0"/>
                </a:lnTo>
                <a:lnTo>
                  <a:pt x="152" y="0"/>
                </a:lnTo>
                <a:lnTo>
                  <a:pt x="153" y="0"/>
                </a:lnTo>
                <a:lnTo>
                  <a:pt x="153" y="0"/>
                </a:lnTo>
                <a:lnTo>
                  <a:pt x="154" y="0"/>
                </a:lnTo>
                <a:lnTo>
                  <a:pt x="154" y="0"/>
                </a:lnTo>
                <a:lnTo>
                  <a:pt x="155" y="0"/>
                </a:lnTo>
                <a:lnTo>
                  <a:pt x="155" y="0"/>
                </a:lnTo>
                <a:lnTo>
                  <a:pt x="156" y="0"/>
                </a:lnTo>
                <a:lnTo>
                  <a:pt x="157" y="0"/>
                </a:lnTo>
                <a:lnTo>
                  <a:pt x="157" y="0"/>
                </a:lnTo>
                <a:lnTo>
                  <a:pt x="158" y="0"/>
                </a:lnTo>
                <a:lnTo>
                  <a:pt x="158" y="0"/>
                </a:lnTo>
                <a:lnTo>
                  <a:pt x="159" y="0"/>
                </a:lnTo>
                <a:lnTo>
                  <a:pt x="159" y="0"/>
                </a:lnTo>
                <a:lnTo>
                  <a:pt x="160" y="0"/>
                </a:lnTo>
                <a:lnTo>
                  <a:pt x="160" y="0"/>
                </a:lnTo>
                <a:lnTo>
                  <a:pt x="161" y="0"/>
                </a:lnTo>
                <a:lnTo>
                  <a:pt x="161" y="0"/>
                </a:lnTo>
                <a:lnTo>
                  <a:pt x="162" y="0"/>
                </a:lnTo>
                <a:lnTo>
                  <a:pt x="163" y="0"/>
                </a:lnTo>
                <a:lnTo>
                  <a:pt x="163" y="0"/>
                </a:lnTo>
                <a:lnTo>
                  <a:pt x="164" y="0"/>
                </a:lnTo>
                <a:lnTo>
                  <a:pt x="164" y="0"/>
                </a:lnTo>
                <a:lnTo>
                  <a:pt x="165" y="0"/>
                </a:lnTo>
                <a:lnTo>
                  <a:pt x="165" y="0"/>
                </a:lnTo>
                <a:lnTo>
                  <a:pt x="166" y="0"/>
                </a:lnTo>
                <a:lnTo>
                  <a:pt x="166" y="0"/>
                </a:lnTo>
                <a:lnTo>
                  <a:pt x="167" y="0"/>
                </a:lnTo>
                <a:lnTo>
                  <a:pt x="168" y="0"/>
                </a:lnTo>
                <a:lnTo>
                  <a:pt x="168" y="0"/>
                </a:lnTo>
                <a:lnTo>
                  <a:pt x="169" y="0"/>
                </a:lnTo>
                <a:lnTo>
                  <a:pt x="169" y="0"/>
                </a:lnTo>
                <a:lnTo>
                  <a:pt x="170" y="0"/>
                </a:lnTo>
                <a:lnTo>
                  <a:pt x="170" y="0"/>
                </a:lnTo>
                <a:lnTo>
                  <a:pt x="171" y="0"/>
                </a:lnTo>
                <a:lnTo>
                  <a:pt x="171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lnTo>
                  <a:pt x="174" y="0"/>
                </a:lnTo>
                <a:lnTo>
                  <a:pt x="174" y="0"/>
                </a:lnTo>
                <a:lnTo>
                  <a:pt x="175" y="0"/>
                </a:lnTo>
                <a:lnTo>
                  <a:pt x="175" y="0"/>
                </a:lnTo>
                <a:lnTo>
                  <a:pt x="176" y="0"/>
                </a:lnTo>
                <a:lnTo>
                  <a:pt x="176" y="0"/>
                </a:lnTo>
                <a:lnTo>
                  <a:pt x="177" y="0"/>
                </a:lnTo>
                <a:lnTo>
                  <a:pt x="177" y="0"/>
                </a:lnTo>
                <a:lnTo>
                  <a:pt x="178" y="0"/>
                </a:lnTo>
                <a:lnTo>
                  <a:pt x="179" y="0"/>
                </a:lnTo>
                <a:lnTo>
                  <a:pt x="179" y="0"/>
                </a:lnTo>
                <a:lnTo>
                  <a:pt x="180" y="0"/>
                </a:lnTo>
                <a:lnTo>
                  <a:pt x="180" y="0"/>
                </a:lnTo>
                <a:lnTo>
                  <a:pt x="181" y="0"/>
                </a:lnTo>
                <a:lnTo>
                  <a:pt x="181" y="0"/>
                </a:lnTo>
                <a:lnTo>
                  <a:pt x="182" y="0"/>
                </a:lnTo>
                <a:lnTo>
                  <a:pt x="182" y="0"/>
                </a:lnTo>
                <a:lnTo>
                  <a:pt x="183" y="0"/>
                </a:lnTo>
                <a:lnTo>
                  <a:pt x="184" y="0"/>
                </a:lnTo>
                <a:lnTo>
                  <a:pt x="184" y="0"/>
                </a:lnTo>
                <a:lnTo>
                  <a:pt x="185" y="0"/>
                </a:lnTo>
                <a:lnTo>
                  <a:pt x="185" y="0"/>
                </a:lnTo>
                <a:lnTo>
                  <a:pt x="186" y="0"/>
                </a:lnTo>
                <a:lnTo>
                  <a:pt x="186" y="0"/>
                </a:lnTo>
                <a:lnTo>
                  <a:pt x="187" y="0"/>
                </a:lnTo>
                <a:lnTo>
                  <a:pt x="187" y="0"/>
                </a:lnTo>
                <a:lnTo>
                  <a:pt x="188" y="0"/>
                </a:lnTo>
                <a:lnTo>
                  <a:pt x="189" y="0"/>
                </a:lnTo>
                <a:lnTo>
                  <a:pt x="189" y="0"/>
                </a:lnTo>
                <a:lnTo>
                  <a:pt x="190" y="0"/>
                </a:lnTo>
                <a:lnTo>
                  <a:pt x="190" y="0"/>
                </a:lnTo>
                <a:lnTo>
                  <a:pt x="191" y="0"/>
                </a:lnTo>
                <a:lnTo>
                  <a:pt x="191" y="0"/>
                </a:lnTo>
                <a:lnTo>
                  <a:pt x="192" y="0"/>
                </a:lnTo>
                <a:lnTo>
                  <a:pt x="192" y="0"/>
                </a:lnTo>
                <a:lnTo>
                  <a:pt x="193" y="0"/>
                </a:lnTo>
                <a:lnTo>
                  <a:pt x="193" y="0"/>
                </a:lnTo>
                <a:lnTo>
                  <a:pt x="194" y="0"/>
                </a:lnTo>
                <a:lnTo>
                  <a:pt x="195" y="0"/>
                </a:lnTo>
                <a:lnTo>
                  <a:pt x="195" y="0"/>
                </a:lnTo>
                <a:lnTo>
                  <a:pt x="196" y="0"/>
                </a:lnTo>
                <a:lnTo>
                  <a:pt x="196" y="0"/>
                </a:lnTo>
                <a:lnTo>
                  <a:pt x="197" y="0"/>
                </a:lnTo>
                <a:lnTo>
                  <a:pt x="197" y="0"/>
                </a:lnTo>
                <a:lnTo>
                  <a:pt x="198" y="0"/>
                </a:lnTo>
                <a:lnTo>
                  <a:pt x="198" y="0"/>
                </a:lnTo>
                <a:lnTo>
                  <a:pt x="199" y="0"/>
                </a:lnTo>
                <a:lnTo>
                  <a:pt x="200" y="0"/>
                </a:lnTo>
                <a:lnTo>
                  <a:pt x="200" y="0"/>
                </a:lnTo>
                <a:lnTo>
                  <a:pt x="201" y="0"/>
                </a:lnTo>
                <a:lnTo>
                  <a:pt x="201" y="0"/>
                </a:lnTo>
                <a:lnTo>
                  <a:pt x="202" y="0"/>
                </a:lnTo>
                <a:lnTo>
                  <a:pt x="202" y="0"/>
                </a:lnTo>
                <a:lnTo>
                  <a:pt x="203" y="0"/>
                </a:lnTo>
                <a:lnTo>
                  <a:pt x="203" y="0"/>
                </a:lnTo>
                <a:lnTo>
                  <a:pt x="204" y="0"/>
                </a:lnTo>
                <a:lnTo>
                  <a:pt x="205" y="0"/>
                </a:lnTo>
                <a:lnTo>
                  <a:pt x="205" y="0"/>
                </a:lnTo>
                <a:lnTo>
                  <a:pt x="206" y="0"/>
                </a:lnTo>
                <a:lnTo>
                  <a:pt x="206" y="0"/>
                </a:lnTo>
                <a:lnTo>
                  <a:pt x="207" y="0"/>
                </a:lnTo>
                <a:lnTo>
                  <a:pt x="207" y="0"/>
                </a:lnTo>
                <a:lnTo>
                  <a:pt x="208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0"/>
                </a:lnTo>
                <a:lnTo>
                  <a:pt x="213" y="0"/>
                </a:lnTo>
                <a:lnTo>
                  <a:pt x="213" y="0"/>
                </a:lnTo>
                <a:lnTo>
                  <a:pt x="214" y="0"/>
                </a:lnTo>
                <a:lnTo>
                  <a:pt x="214" y="0"/>
                </a:lnTo>
                <a:lnTo>
                  <a:pt x="215" y="0"/>
                </a:lnTo>
                <a:lnTo>
                  <a:pt x="216" y="0"/>
                </a:lnTo>
                <a:lnTo>
                  <a:pt x="216" y="0"/>
                </a:lnTo>
                <a:lnTo>
                  <a:pt x="217" y="0"/>
                </a:lnTo>
                <a:lnTo>
                  <a:pt x="217" y="0"/>
                </a:lnTo>
                <a:lnTo>
                  <a:pt x="218" y="0"/>
                </a:lnTo>
                <a:lnTo>
                  <a:pt x="218" y="0"/>
                </a:lnTo>
                <a:lnTo>
                  <a:pt x="219" y="0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1" y="0"/>
                </a:lnTo>
                <a:lnTo>
                  <a:pt x="222" y="0"/>
                </a:lnTo>
                <a:lnTo>
                  <a:pt x="222" y="0"/>
                </a:lnTo>
                <a:lnTo>
                  <a:pt x="223" y="0"/>
                </a:lnTo>
                <a:lnTo>
                  <a:pt x="223" y="0"/>
                </a:lnTo>
                <a:lnTo>
                  <a:pt x="224" y="0"/>
                </a:lnTo>
                <a:lnTo>
                  <a:pt x="224" y="0"/>
                </a:lnTo>
                <a:lnTo>
                  <a:pt x="225" y="0"/>
                </a:lnTo>
                <a:lnTo>
                  <a:pt x="226" y="0"/>
                </a:lnTo>
                <a:lnTo>
                  <a:pt x="226" y="0"/>
                </a:lnTo>
                <a:lnTo>
                  <a:pt x="227" y="0"/>
                </a:lnTo>
                <a:lnTo>
                  <a:pt x="227" y="0"/>
                </a:lnTo>
                <a:lnTo>
                  <a:pt x="228" y="0"/>
                </a:lnTo>
                <a:lnTo>
                  <a:pt x="228" y="0"/>
                </a:lnTo>
                <a:lnTo>
                  <a:pt x="229" y="0"/>
                </a:lnTo>
                <a:lnTo>
                  <a:pt x="229" y="0"/>
                </a:lnTo>
                <a:lnTo>
                  <a:pt x="230" y="0"/>
                </a:lnTo>
                <a:lnTo>
                  <a:pt x="230" y="0"/>
                </a:lnTo>
                <a:lnTo>
                  <a:pt x="231" y="0"/>
                </a:lnTo>
                <a:lnTo>
                  <a:pt x="232" y="0"/>
                </a:lnTo>
                <a:lnTo>
                  <a:pt x="232" y="0"/>
                </a:lnTo>
                <a:lnTo>
                  <a:pt x="233" y="0"/>
                </a:lnTo>
                <a:lnTo>
                  <a:pt x="233" y="0"/>
                </a:lnTo>
                <a:lnTo>
                  <a:pt x="234" y="0"/>
                </a:lnTo>
                <a:lnTo>
                  <a:pt x="234" y="0"/>
                </a:lnTo>
                <a:lnTo>
                  <a:pt x="235" y="0"/>
                </a:lnTo>
                <a:lnTo>
                  <a:pt x="235" y="0"/>
                </a:lnTo>
                <a:lnTo>
                  <a:pt x="236" y="0"/>
                </a:lnTo>
                <a:lnTo>
                  <a:pt x="237" y="0"/>
                </a:lnTo>
                <a:lnTo>
                  <a:pt x="237" y="0"/>
                </a:lnTo>
                <a:lnTo>
                  <a:pt x="238" y="0"/>
                </a:lnTo>
                <a:lnTo>
                  <a:pt x="238" y="0"/>
                </a:lnTo>
                <a:lnTo>
                  <a:pt x="239" y="0"/>
                </a:lnTo>
                <a:lnTo>
                  <a:pt x="239" y="0"/>
                </a:lnTo>
                <a:lnTo>
                  <a:pt x="240" y="0"/>
                </a:lnTo>
                <a:lnTo>
                  <a:pt x="240" y="0"/>
                </a:lnTo>
                <a:lnTo>
                  <a:pt x="241" y="0"/>
                </a:lnTo>
                <a:lnTo>
                  <a:pt x="242" y="0"/>
                </a:lnTo>
                <a:lnTo>
                  <a:pt x="242" y="0"/>
                </a:lnTo>
                <a:lnTo>
                  <a:pt x="243" y="0"/>
                </a:lnTo>
                <a:lnTo>
                  <a:pt x="243" y="0"/>
                </a:lnTo>
                <a:lnTo>
                  <a:pt x="244" y="0"/>
                </a:lnTo>
                <a:lnTo>
                  <a:pt x="244" y="0"/>
                </a:lnTo>
                <a:lnTo>
                  <a:pt x="245" y="0"/>
                </a:lnTo>
                <a:lnTo>
                  <a:pt x="245" y="0"/>
                </a:lnTo>
                <a:lnTo>
                  <a:pt x="246" y="0"/>
                </a:lnTo>
                <a:lnTo>
                  <a:pt x="246" y="0"/>
                </a:lnTo>
                <a:lnTo>
                  <a:pt x="247" y="0"/>
                </a:lnTo>
                <a:lnTo>
                  <a:pt x="248" y="0"/>
                </a:lnTo>
                <a:lnTo>
                  <a:pt x="248" y="0"/>
                </a:lnTo>
                <a:lnTo>
                  <a:pt x="249" y="0"/>
                </a:lnTo>
                <a:lnTo>
                  <a:pt x="249" y="0"/>
                </a:lnTo>
                <a:lnTo>
                  <a:pt x="250" y="0"/>
                </a:lnTo>
                <a:lnTo>
                  <a:pt x="250" y="0"/>
                </a:lnTo>
                <a:lnTo>
                  <a:pt x="251" y="0"/>
                </a:lnTo>
                <a:lnTo>
                  <a:pt x="251" y="0"/>
                </a:lnTo>
                <a:lnTo>
                  <a:pt x="252" y="0"/>
                </a:lnTo>
                <a:lnTo>
                  <a:pt x="253" y="0"/>
                </a:lnTo>
                <a:lnTo>
                  <a:pt x="253" y="0"/>
                </a:lnTo>
                <a:lnTo>
                  <a:pt x="254" y="0"/>
                </a:lnTo>
                <a:lnTo>
                  <a:pt x="254" y="0"/>
                </a:lnTo>
                <a:lnTo>
                  <a:pt x="255" y="0"/>
                </a:lnTo>
                <a:lnTo>
                  <a:pt x="255" y="0"/>
                </a:lnTo>
                <a:lnTo>
                  <a:pt x="256" y="0"/>
                </a:lnTo>
                <a:lnTo>
                  <a:pt x="256" y="0"/>
                </a:lnTo>
                <a:lnTo>
                  <a:pt x="257" y="0"/>
                </a:lnTo>
                <a:lnTo>
                  <a:pt x="258" y="0"/>
                </a:lnTo>
                <a:lnTo>
                  <a:pt x="258" y="0"/>
                </a:lnTo>
                <a:lnTo>
                  <a:pt x="259" y="0"/>
                </a:lnTo>
                <a:lnTo>
                  <a:pt x="259" y="0"/>
                </a:lnTo>
                <a:lnTo>
                  <a:pt x="260" y="0"/>
                </a:lnTo>
                <a:lnTo>
                  <a:pt x="260" y="0"/>
                </a:lnTo>
                <a:lnTo>
                  <a:pt x="261" y="0"/>
                </a:lnTo>
                <a:lnTo>
                  <a:pt x="261" y="0"/>
                </a:lnTo>
                <a:lnTo>
                  <a:pt x="262" y="0"/>
                </a:lnTo>
                <a:lnTo>
                  <a:pt x="263" y="0"/>
                </a:lnTo>
                <a:lnTo>
                  <a:pt x="263" y="0"/>
                </a:lnTo>
                <a:lnTo>
                  <a:pt x="264" y="0"/>
                </a:lnTo>
                <a:lnTo>
                  <a:pt x="264" y="0"/>
                </a:lnTo>
                <a:lnTo>
                  <a:pt x="265" y="0"/>
                </a:lnTo>
                <a:lnTo>
                  <a:pt x="265" y="0"/>
                </a:lnTo>
                <a:lnTo>
                  <a:pt x="266" y="0"/>
                </a:lnTo>
                <a:lnTo>
                  <a:pt x="266" y="0"/>
                </a:lnTo>
                <a:lnTo>
                  <a:pt x="267" y="0"/>
                </a:lnTo>
                <a:lnTo>
                  <a:pt x="267" y="0"/>
                </a:lnTo>
                <a:lnTo>
                  <a:pt x="268" y="0"/>
                </a:lnTo>
                <a:lnTo>
                  <a:pt x="269" y="0"/>
                </a:lnTo>
                <a:lnTo>
                  <a:pt x="269" y="0"/>
                </a:lnTo>
                <a:lnTo>
                  <a:pt x="270" y="0"/>
                </a:lnTo>
                <a:lnTo>
                  <a:pt x="270" y="0"/>
                </a:lnTo>
                <a:lnTo>
                  <a:pt x="271" y="0"/>
                </a:lnTo>
                <a:lnTo>
                  <a:pt x="271" y="0"/>
                </a:lnTo>
                <a:lnTo>
                  <a:pt x="272" y="0"/>
                </a:lnTo>
                <a:lnTo>
                  <a:pt x="272" y="0"/>
                </a:lnTo>
                <a:lnTo>
                  <a:pt x="273" y="0"/>
                </a:lnTo>
                <a:lnTo>
                  <a:pt x="274" y="0"/>
                </a:lnTo>
                <a:lnTo>
                  <a:pt x="274" y="0"/>
                </a:lnTo>
                <a:lnTo>
                  <a:pt x="275" y="0"/>
                </a:lnTo>
                <a:lnTo>
                  <a:pt x="275" y="0"/>
                </a:lnTo>
                <a:lnTo>
                  <a:pt x="276" y="0"/>
                </a:lnTo>
                <a:lnTo>
                  <a:pt x="276" y="0"/>
                </a:lnTo>
                <a:lnTo>
                  <a:pt x="277" y="0"/>
                </a:lnTo>
                <a:lnTo>
                  <a:pt x="277" y="0"/>
                </a:lnTo>
                <a:lnTo>
                  <a:pt x="278" y="0"/>
                </a:lnTo>
                <a:lnTo>
                  <a:pt x="279" y="0"/>
                </a:lnTo>
                <a:lnTo>
                  <a:pt x="279" y="0"/>
                </a:lnTo>
                <a:lnTo>
                  <a:pt x="280" y="0"/>
                </a:lnTo>
                <a:lnTo>
                  <a:pt x="280" y="0"/>
                </a:lnTo>
                <a:lnTo>
                  <a:pt x="281" y="0"/>
                </a:lnTo>
                <a:lnTo>
                  <a:pt x="281" y="0"/>
                </a:lnTo>
                <a:lnTo>
                  <a:pt x="282" y="0"/>
                </a:lnTo>
                <a:lnTo>
                  <a:pt x="282" y="0"/>
                </a:lnTo>
                <a:lnTo>
                  <a:pt x="283" y="0"/>
                </a:lnTo>
                <a:lnTo>
                  <a:pt x="283" y="0"/>
                </a:lnTo>
                <a:lnTo>
                  <a:pt x="284" y="0"/>
                </a:lnTo>
                <a:lnTo>
                  <a:pt x="285" y="0"/>
                </a:lnTo>
                <a:lnTo>
                  <a:pt x="285" y="0"/>
                </a:lnTo>
                <a:lnTo>
                  <a:pt x="286" y="0"/>
                </a:lnTo>
                <a:lnTo>
                  <a:pt x="286" y="0"/>
                </a:lnTo>
                <a:lnTo>
                  <a:pt x="287" y="0"/>
                </a:lnTo>
                <a:lnTo>
                  <a:pt x="287" y="0"/>
                </a:lnTo>
                <a:lnTo>
                  <a:pt x="288" y="0"/>
                </a:lnTo>
                <a:lnTo>
                  <a:pt x="288" y="0"/>
                </a:lnTo>
                <a:lnTo>
                  <a:pt x="289" y="0"/>
                </a:lnTo>
                <a:lnTo>
                  <a:pt x="290" y="0"/>
                </a:lnTo>
                <a:lnTo>
                  <a:pt x="290" y="0"/>
                </a:lnTo>
                <a:lnTo>
                  <a:pt x="291" y="0"/>
                </a:lnTo>
                <a:lnTo>
                  <a:pt x="291" y="0"/>
                </a:lnTo>
                <a:lnTo>
                  <a:pt x="292" y="0"/>
                </a:lnTo>
                <a:lnTo>
                  <a:pt x="292" y="0"/>
                </a:lnTo>
                <a:lnTo>
                  <a:pt x="293" y="0"/>
                </a:lnTo>
                <a:lnTo>
                  <a:pt x="293" y="0"/>
                </a:lnTo>
                <a:lnTo>
                  <a:pt x="294" y="0"/>
                </a:lnTo>
                <a:lnTo>
                  <a:pt x="295" y="0"/>
                </a:lnTo>
                <a:lnTo>
                  <a:pt x="295" y="0"/>
                </a:lnTo>
                <a:lnTo>
                  <a:pt x="296" y="0"/>
                </a:lnTo>
                <a:lnTo>
                  <a:pt x="296" y="0"/>
                </a:lnTo>
                <a:lnTo>
                  <a:pt x="297" y="0"/>
                </a:lnTo>
                <a:lnTo>
                  <a:pt x="297" y="0"/>
                </a:lnTo>
                <a:lnTo>
                  <a:pt x="298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1" y="0"/>
                </a:lnTo>
                <a:lnTo>
                  <a:pt x="302" y="0"/>
                </a:lnTo>
                <a:lnTo>
                  <a:pt x="302" y="0"/>
                </a:lnTo>
                <a:lnTo>
                  <a:pt x="303" y="0"/>
                </a:lnTo>
                <a:lnTo>
                  <a:pt x="303" y="0"/>
                </a:lnTo>
                <a:lnTo>
                  <a:pt x="304" y="0"/>
                </a:lnTo>
                <a:lnTo>
                  <a:pt x="304" y="0"/>
                </a:lnTo>
                <a:lnTo>
                  <a:pt x="305" y="0"/>
                </a:lnTo>
                <a:lnTo>
                  <a:pt x="306" y="0"/>
                </a:lnTo>
                <a:lnTo>
                  <a:pt x="306" y="0"/>
                </a:lnTo>
                <a:lnTo>
                  <a:pt x="307" y="0"/>
                </a:lnTo>
                <a:lnTo>
                  <a:pt x="307" y="0"/>
                </a:lnTo>
                <a:lnTo>
                  <a:pt x="308" y="0"/>
                </a:lnTo>
                <a:lnTo>
                  <a:pt x="308" y="0"/>
                </a:lnTo>
                <a:lnTo>
                  <a:pt x="309" y="0"/>
                </a:lnTo>
                <a:lnTo>
                  <a:pt x="309" y="0"/>
                </a:lnTo>
                <a:lnTo>
                  <a:pt x="310" y="0"/>
                </a:lnTo>
                <a:lnTo>
                  <a:pt x="311" y="0"/>
                </a:lnTo>
                <a:lnTo>
                  <a:pt x="311" y="0"/>
                </a:lnTo>
                <a:lnTo>
                  <a:pt x="312" y="0"/>
                </a:lnTo>
                <a:lnTo>
                  <a:pt x="312" y="0"/>
                </a:lnTo>
                <a:lnTo>
                  <a:pt x="313" y="0"/>
                </a:lnTo>
                <a:lnTo>
                  <a:pt x="313" y="0"/>
                </a:lnTo>
                <a:lnTo>
                  <a:pt x="314" y="0"/>
                </a:lnTo>
                <a:lnTo>
                  <a:pt x="314" y="0"/>
                </a:lnTo>
                <a:lnTo>
                  <a:pt x="315" y="0"/>
                </a:lnTo>
                <a:lnTo>
                  <a:pt x="315" y="0"/>
                </a:lnTo>
                <a:lnTo>
                  <a:pt x="316" y="0"/>
                </a:lnTo>
                <a:lnTo>
                  <a:pt x="317" y="0"/>
                </a:lnTo>
                <a:lnTo>
                  <a:pt x="317" y="0"/>
                </a:lnTo>
                <a:lnTo>
                  <a:pt x="318" y="0"/>
                </a:lnTo>
                <a:lnTo>
                  <a:pt x="318" y="0"/>
                </a:lnTo>
                <a:lnTo>
                  <a:pt x="319" y="0"/>
                </a:lnTo>
                <a:lnTo>
                  <a:pt x="319" y="0"/>
                </a:lnTo>
                <a:lnTo>
                  <a:pt x="320" y="0"/>
                </a:lnTo>
                <a:lnTo>
                  <a:pt x="320" y="0"/>
                </a:lnTo>
                <a:lnTo>
                  <a:pt x="321" y="0"/>
                </a:lnTo>
                <a:lnTo>
                  <a:pt x="322" y="0"/>
                </a:lnTo>
                <a:lnTo>
                  <a:pt x="322" y="0"/>
                </a:lnTo>
                <a:lnTo>
                  <a:pt x="323" y="0"/>
                </a:lnTo>
                <a:lnTo>
                  <a:pt x="323" y="0"/>
                </a:lnTo>
                <a:lnTo>
                  <a:pt x="324" y="0"/>
                </a:lnTo>
                <a:lnTo>
                  <a:pt x="324" y="0"/>
                </a:lnTo>
                <a:lnTo>
                  <a:pt x="325" y="0"/>
                </a:lnTo>
                <a:lnTo>
                  <a:pt x="325" y="0"/>
                </a:lnTo>
                <a:lnTo>
                  <a:pt x="326" y="0"/>
                </a:lnTo>
                <a:lnTo>
                  <a:pt x="327" y="0"/>
                </a:lnTo>
                <a:lnTo>
                  <a:pt x="327" y="0"/>
                </a:lnTo>
                <a:lnTo>
                  <a:pt x="328" y="0"/>
                </a:lnTo>
                <a:lnTo>
                  <a:pt x="328" y="0"/>
                </a:lnTo>
                <a:lnTo>
                  <a:pt x="329" y="0"/>
                </a:lnTo>
                <a:lnTo>
                  <a:pt x="329" y="0"/>
                </a:lnTo>
                <a:lnTo>
                  <a:pt x="330" y="0"/>
                </a:lnTo>
                <a:lnTo>
                  <a:pt x="330" y="0"/>
                </a:lnTo>
                <a:lnTo>
                  <a:pt x="331" y="0"/>
                </a:lnTo>
                <a:lnTo>
                  <a:pt x="332" y="0"/>
                </a:lnTo>
                <a:lnTo>
                  <a:pt x="332" y="0"/>
                </a:lnTo>
                <a:lnTo>
                  <a:pt x="333" y="0"/>
                </a:lnTo>
                <a:lnTo>
                  <a:pt x="333" y="0"/>
                </a:lnTo>
                <a:lnTo>
                  <a:pt x="334" y="0"/>
                </a:lnTo>
                <a:lnTo>
                  <a:pt x="334" y="0"/>
                </a:lnTo>
                <a:lnTo>
                  <a:pt x="335" y="0"/>
                </a:lnTo>
                <a:lnTo>
                  <a:pt x="335" y="0"/>
                </a:lnTo>
                <a:lnTo>
                  <a:pt x="336" y="0"/>
                </a:lnTo>
                <a:lnTo>
                  <a:pt x="336" y="0"/>
                </a:lnTo>
                <a:lnTo>
                  <a:pt x="337" y="0"/>
                </a:lnTo>
                <a:lnTo>
                  <a:pt x="338" y="0"/>
                </a:lnTo>
                <a:lnTo>
                  <a:pt x="338" y="0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lnTo>
                  <a:pt x="341" y="0"/>
                </a:lnTo>
                <a:lnTo>
                  <a:pt x="342" y="0"/>
                </a:lnTo>
                <a:lnTo>
                  <a:pt x="343" y="0"/>
                </a:lnTo>
                <a:lnTo>
                  <a:pt x="343" y="0"/>
                </a:lnTo>
                <a:lnTo>
                  <a:pt x="344" y="0"/>
                </a:lnTo>
                <a:lnTo>
                  <a:pt x="344" y="0"/>
                </a:lnTo>
                <a:lnTo>
                  <a:pt x="345" y="0"/>
                </a:lnTo>
                <a:lnTo>
                  <a:pt x="345" y="0"/>
                </a:lnTo>
                <a:lnTo>
                  <a:pt x="346" y="0"/>
                </a:lnTo>
                <a:lnTo>
                  <a:pt x="346" y="0"/>
                </a:lnTo>
                <a:lnTo>
                  <a:pt x="347" y="0"/>
                </a:lnTo>
                <a:lnTo>
                  <a:pt x="348" y="0"/>
                </a:lnTo>
                <a:lnTo>
                  <a:pt x="348" y="0"/>
                </a:lnTo>
                <a:lnTo>
                  <a:pt x="349" y="0"/>
                </a:lnTo>
                <a:lnTo>
                  <a:pt x="349" y="0"/>
                </a:lnTo>
                <a:lnTo>
                  <a:pt x="350" y="0"/>
                </a:lnTo>
                <a:lnTo>
                  <a:pt x="350" y="0"/>
                </a:lnTo>
                <a:lnTo>
                  <a:pt x="351" y="0"/>
                </a:lnTo>
                <a:lnTo>
                  <a:pt x="351" y="0"/>
                </a:lnTo>
                <a:lnTo>
                  <a:pt x="352" y="0"/>
                </a:lnTo>
                <a:lnTo>
                  <a:pt x="352" y="0"/>
                </a:lnTo>
                <a:lnTo>
                  <a:pt x="353" y="0"/>
                </a:lnTo>
                <a:lnTo>
                  <a:pt x="354" y="0"/>
                </a:lnTo>
                <a:lnTo>
                  <a:pt x="354" y="0"/>
                </a:lnTo>
                <a:lnTo>
                  <a:pt x="355" y="0"/>
                </a:lnTo>
                <a:lnTo>
                  <a:pt x="355" y="0"/>
                </a:lnTo>
                <a:lnTo>
                  <a:pt x="356" y="0"/>
                </a:lnTo>
                <a:lnTo>
                  <a:pt x="356" y="0"/>
                </a:lnTo>
                <a:lnTo>
                  <a:pt x="357" y="0"/>
                </a:lnTo>
                <a:lnTo>
                  <a:pt x="357" y="0"/>
                </a:lnTo>
                <a:lnTo>
                  <a:pt x="358" y="0"/>
                </a:lnTo>
                <a:lnTo>
                  <a:pt x="359" y="0"/>
                </a:lnTo>
                <a:lnTo>
                  <a:pt x="359" y="0"/>
                </a:lnTo>
                <a:lnTo>
                  <a:pt x="360" y="0"/>
                </a:lnTo>
                <a:lnTo>
                  <a:pt x="360" y="0"/>
                </a:lnTo>
                <a:lnTo>
                  <a:pt x="361" y="0"/>
                </a:lnTo>
                <a:lnTo>
                  <a:pt x="361" y="0"/>
                </a:lnTo>
                <a:lnTo>
                  <a:pt x="362" y="0"/>
                </a:lnTo>
                <a:lnTo>
                  <a:pt x="362" y="0"/>
                </a:lnTo>
                <a:lnTo>
                  <a:pt x="363" y="0"/>
                </a:lnTo>
                <a:lnTo>
                  <a:pt x="364" y="0"/>
                </a:lnTo>
                <a:lnTo>
                  <a:pt x="364" y="0"/>
                </a:lnTo>
                <a:lnTo>
                  <a:pt x="365" y="0"/>
                </a:lnTo>
                <a:lnTo>
                  <a:pt x="365" y="0"/>
                </a:lnTo>
                <a:lnTo>
                  <a:pt x="366" y="0"/>
                </a:lnTo>
                <a:lnTo>
                  <a:pt x="366" y="0"/>
                </a:lnTo>
                <a:lnTo>
                  <a:pt x="367" y="0"/>
                </a:lnTo>
                <a:lnTo>
                  <a:pt x="367" y="0"/>
                </a:lnTo>
                <a:lnTo>
                  <a:pt x="368" y="0"/>
                </a:lnTo>
                <a:lnTo>
                  <a:pt x="368" y="0"/>
                </a:lnTo>
                <a:lnTo>
                  <a:pt x="369" y="0"/>
                </a:lnTo>
                <a:lnTo>
                  <a:pt x="370" y="0"/>
                </a:lnTo>
                <a:lnTo>
                  <a:pt x="370" y="0"/>
                </a:lnTo>
                <a:lnTo>
                  <a:pt x="371" y="0"/>
                </a:lnTo>
                <a:lnTo>
                  <a:pt x="371" y="0"/>
                </a:lnTo>
                <a:lnTo>
                  <a:pt x="372" y="0"/>
                </a:lnTo>
                <a:lnTo>
                  <a:pt x="372" y="0"/>
                </a:lnTo>
                <a:lnTo>
                  <a:pt x="373" y="0"/>
                </a:lnTo>
                <a:lnTo>
                  <a:pt x="373" y="0"/>
                </a:lnTo>
                <a:lnTo>
                  <a:pt x="374" y="0"/>
                </a:lnTo>
                <a:lnTo>
                  <a:pt x="375" y="0"/>
                </a:lnTo>
                <a:lnTo>
                  <a:pt x="375" y="0"/>
                </a:lnTo>
                <a:lnTo>
                  <a:pt x="376" y="0"/>
                </a:lnTo>
                <a:lnTo>
                  <a:pt x="376" y="0"/>
                </a:lnTo>
                <a:lnTo>
                  <a:pt x="377" y="0"/>
                </a:lnTo>
                <a:lnTo>
                  <a:pt x="377" y="0"/>
                </a:lnTo>
                <a:lnTo>
                  <a:pt x="378" y="0"/>
                </a:lnTo>
                <a:lnTo>
                  <a:pt x="378" y="0"/>
                </a:lnTo>
                <a:lnTo>
                  <a:pt x="379" y="0"/>
                </a:lnTo>
                <a:lnTo>
                  <a:pt x="380" y="0"/>
                </a:lnTo>
                <a:lnTo>
                  <a:pt x="380" y="0"/>
                </a:lnTo>
                <a:lnTo>
                  <a:pt x="381" y="0"/>
                </a:lnTo>
                <a:lnTo>
                  <a:pt x="381" y="0"/>
                </a:lnTo>
                <a:lnTo>
                  <a:pt x="382" y="0"/>
                </a:lnTo>
                <a:lnTo>
                  <a:pt x="382" y="0"/>
                </a:lnTo>
                <a:lnTo>
                  <a:pt x="383" y="0"/>
                </a:lnTo>
                <a:lnTo>
                  <a:pt x="383" y="0"/>
                </a:lnTo>
                <a:lnTo>
                  <a:pt x="384" y="0"/>
                </a:lnTo>
                <a:lnTo>
                  <a:pt x="385" y="0"/>
                </a:lnTo>
                <a:lnTo>
                  <a:pt x="385" y="0"/>
                </a:lnTo>
                <a:lnTo>
                  <a:pt x="386" y="0"/>
                </a:lnTo>
                <a:lnTo>
                  <a:pt x="386" y="0"/>
                </a:lnTo>
                <a:lnTo>
                  <a:pt x="387" y="0"/>
                </a:lnTo>
                <a:lnTo>
                  <a:pt x="387" y="0"/>
                </a:lnTo>
                <a:lnTo>
                  <a:pt x="388" y="0"/>
                </a:lnTo>
                <a:lnTo>
                  <a:pt x="388" y="0"/>
                </a:lnTo>
                <a:lnTo>
                  <a:pt x="389" y="0"/>
                </a:lnTo>
                <a:lnTo>
                  <a:pt x="389" y="0"/>
                </a:lnTo>
                <a:lnTo>
                  <a:pt x="390" y="0"/>
                </a:lnTo>
                <a:lnTo>
                  <a:pt x="391" y="0"/>
                </a:lnTo>
                <a:lnTo>
                  <a:pt x="391" y="0"/>
                </a:lnTo>
                <a:lnTo>
                  <a:pt x="392" y="0"/>
                </a:lnTo>
                <a:lnTo>
                  <a:pt x="392" y="0"/>
                </a:lnTo>
                <a:lnTo>
                  <a:pt x="393" y="0"/>
                </a:lnTo>
                <a:lnTo>
                  <a:pt x="393" y="0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lnTo>
                  <a:pt x="396" y="0"/>
                </a:lnTo>
                <a:lnTo>
                  <a:pt x="396" y="0"/>
                </a:lnTo>
                <a:lnTo>
                  <a:pt x="397" y="0"/>
                </a:lnTo>
                <a:lnTo>
                  <a:pt x="397" y="0"/>
                </a:lnTo>
                <a:lnTo>
                  <a:pt x="398" y="0"/>
                </a:lnTo>
                <a:lnTo>
                  <a:pt x="398" y="0"/>
                </a:lnTo>
                <a:lnTo>
                  <a:pt x="399" y="0"/>
                </a:lnTo>
                <a:lnTo>
                  <a:pt x="399" y="0"/>
                </a:lnTo>
                <a:lnTo>
                  <a:pt x="400" y="0"/>
                </a:lnTo>
                <a:lnTo>
                  <a:pt x="401" y="0"/>
                </a:lnTo>
                <a:lnTo>
                  <a:pt x="401" y="0"/>
                </a:lnTo>
                <a:lnTo>
                  <a:pt x="402" y="0"/>
                </a:lnTo>
                <a:lnTo>
                  <a:pt x="402" y="0"/>
                </a:lnTo>
                <a:lnTo>
                  <a:pt x="403" y="0"/>
                </a:lnTo>
                <a:lnTo>
                  <a:pt x="403" y="0"/>
                </a:lnTo>
                <a:lnTo>
                  <a:pt x="404" y="0"/>
                </a:lnTo>
                <a:lnTo>
                  <a:pt x="404" y="0"/>
                </a:lnTo>
                <a:lnTo>
                  <a:pt x="405" y="0"/>
                </a:lnTo>
                <a:lnTo>
                  <a:pt x="405" y="0"/>
                </a:lnTo>
                <a:lnTo>
                  <a:pt x="406" y="0"/>
                </a:lnTo>
                <a:lnTo>
                  <a:pt x="407" y="0"/>
                </a:lnTo>
                <a:lnTo>
                  <a:pt x="407" y="0"/>
                </a:lnTo>
                <a:lnTo>
                  <a:pt x="408" y="0"/>
                </a:lnTo>
                <a:lnTo>
                  <a:pt x="408" y="0"/>
                </a:lnTo>
                <a:lnTo>
                  <a:pt x="409" y="0"/>
                </a:lnTo>
                <a:lnTo>
                  <a:pt x="409" y="0"/>
                </a:lnTo>
                <a:lnTo>
                  <a:pt x="410" y="0"/>
                </a:lnTo>
                <a:lnTo>
                  <a:pt x="410" y="0"/>
                </a:lnTo>
                <a:lnTo>
                  <a:pt x="411" y="0"/>
                </a:lnTo>
                <a:lnTo>
                  <a:pt x="412" y="0"/>
                </a:lnTo>
                <a:lnTo>
                  <a:pt x="412" y="0"/>
                </a:lnTo>
                <a:lnTo>
                  <a:pt x="413" y="0"/>
                </a:lnTo>
                <a:lnTo>
                  <a:pt x="413" y="0"/>
                </a:lnTo>
                <a:lnTo>
                  <a:pt x="414" y="0"/>
                </a:lnTo>
                <a:lnTo>
                  <a:pt x="414" y="0"/>
                </a:lnTo>
                <a:lnTo>
                  <a:pt x="415" y="0"/>
                </a:lnTo>
                <a:lnTo>
                  <a:pt x="415" y="0"/>
                </a:lnTo>
                <a:lnTo>
                  <a:pt x="416" y="0"/>
                </a:lnTo>
                <a:lnTo>
                  <a:pt x="417" y="0"/>
                </a:lnTo>
                <a:lnTo>
                  <a:pt x="417" y="0"/>
                </a:lnTo>
                <a:lnTo>
                  <a:pt x="418" y="0"/>
                </a:lnTo>
                <a:lnTo>
                  <a:pt x="418" y="0"/>
                </a:lnTo>
                <a:lnTo>
                  <a:pt x="419" y="0"/>
                </a:lnTo>
                <a:lnTo>
                  <a:pt x="419" y="0"/>
                </a:lnTo>
                <a:lnTo>
                  <a:pt x="420" y="0"/>
                </a:lnTo>
                <a:lnTo>
                  <a:pt x="420" y="0"/>
                </a:lnTo>
                <a:lnTo>
                  <a:pt x="421" y="0"/>
                </a:lnTo>
                <a:lnTo>
                  <a:pt x="421" y="0"/>
                </a:lnTo>
                <a:lnTo>
                  <a:pt x="422" y="0"/>
                </a:lnTo>
                <a:lnTo>
                  <a:pt x="423" y="0"/>
                </a:lnTo>
                <a:lnTo>
                  <a:pt x="423" y="0"/>
                </a:lnTo>
                <a:lnTo>
                  <a:pt x="424" y="0"/>
                </a:lnTo>
                <a:lnTo>
                  <a:pt x="424" y="0"/>
                </a:lnTo>
                <a:lnTo>
                  <a:pt x="425" y="0"/>
                </a:lnTo>
                <a:lnTo>
                  <a:pt x="425" y="0"/>
                </a:lnTo>
                <a:lnTo>
                  <a:pt x="426" y="0"/>
                </a:lnTo>
                <a:lnTo>
                  <a:pt x="426" y="0"/>
                </a:lnTo>
                <a:lnTo>
                  <a:pt x="427" y="0"/>
                </a:lnTo>
                <a:lnTo>
                  <a:pt x="428" y="0"/>
                </a:lnTo>
                <a:lnTo>
                  <a:pt x="428" y="0"/>
                </a:lnTo>
                <a:lnTo>
                  <a:pt x="429" y="0"/>
                </a:lnTo>
                <a:lnTo>
                  <a:pt x="429" y="0"/>
                </a:lnTo>
                <a:lnTo>
                  <a:pt x="430" y="0"/>
                </a:lnTo>
                <a:lnTo>
                  <a:pt x="430" y="0"/>
                </a:lnTo>
                <a:lnTo>
                  <a:pt x="431" y="0"/>
                </a:lnTo>
                <a:lnTo>
                  <a:pt x="431" y="0"/>
                </a:lnTo>
                <a:lnTo>
                  <a:pt x="432" y="0"/>
                </a:lnTo>
                <a:lnTo>
                  <a:pt x="433" y="0"/>
                </a:lnTo>
                <a:lnTo>
                  <a:pt x="433" y="0"/>
                </a:lnTo>
                <a:lnTo>
                  <a:pt x="434" y="0"/>
                </a:lnTo>
                <a:lnTo>
                  <a:pt x="434" y="0"/>
                </a:lnTo>
                <a:lnTo>
                  <a:pt x="435" y="0"/>
                </a:lnTo>
                <a:lnTo>
                  <a:pt x="435" y="0"/>
                </a:lnTo>
                <a:lnTo>
                  <a:pt x="436" y="0"/>
                </a:lnTo>
                <a:lnTo>
                  <a:pt x="436" y="0"/>
                </a:lnTo>
                <a:lnTo>
                  <a:pt x="437" y="0"/>
                </a:lnTo>
                <a:lnTo>
                  <a:pt x="437" y="0"/>
                </a:lnTo>
                <a:lnTo>
                  <a:pt x="438" y="0"/>
                </a:lnTo>
                <a:lnTo>
                  <a:pt x="439" y="0"/>
                </a:lnTo>
                <a:lnTo>
                  <a:pt x="439" y="0"/>
                </a:lnTo>
                <a:lnTo>
                  <a:pt x="440" y="0"/>
                </a:lnTo>
                <a:lnTo>
                  <a:pt x="440" y="0"/>
                </a:lnTo>
                <a:lnTo>
                  <a:pt x="441" y="0"/>
                </a:lnTo>
                <a:lnTo>
                  <a:pt x="441" y="0"/>
                </a:lnTo>
                <a:lnTo>
                  <a:pt x="442" y="0"/>
                </a:lnTo>
                <a:lnTo>
                  <a:pt x="442" y="0"/>
                </a:lnTo>
                <a:lnTo>
                  <a:pt x="443" y="0"/>
                </a:lnTo>
                <a:lnTo>
                  <a:pt x="444" y="0"/>
                </a:lnTo>
                <a:lnTo>
                  <a:pt x="444" y="0"/>
                </a:lnTo>
                <a:lnTo>
                  <a:pt x="445" y="0"/>
                </a:lnTo>
                <a:lnTo>
                  <a:pt x="445" y="0"/>
                </a:lnTo>
                <a:lnTo>
                  <a:pt x="446" y="0"/>
                </a:lnTo>
                <a:lnTo>
                  <a:pt x="446" y="0"/>
                </a:lnTo>
                <a:lnTo>
                  <a:pt x="447" y="0"/>
                </a:lnTo>
                <a:lnTo>
                  <a:pt x="447" y="0"/>
                </a:lnTo>
                <a:lnTo>
                  <a:pt x="448" y="0"/>
                </a:lnTo>
                <a:lnTo>
                  <a:pt x="449" y="0"/>
                </a:lnTo>
                <a:lnTo>
                  <a:pt x="449" y="0"/>
                </a:lnTo>
                <a:lnTo>
                  <a:pt x="450" y="0"/>
                </a:lnTo>
                <a:lnTo>
                  <a:pt x="450" y="0"/>
                </a:lnTo>
                <a:lnTo>
                  <a:pt x="451" y="0"/>
                </a:lnTo>
                <a:lnTo>
                  <a:pt x="451" y="0"/>
                </a:lnTo>
                <a:lnTo>
                  <a:pt x="452" y="0"/>
                </a:lnTo>
                <a:lnTo>
                  <a:pt x="452" y="0"/>
                </a:lnTo>
                <a:lnTo>
                  <a:pt x="453" y="0"/>
                </a:lnTo>
                <a:lnTo>
                  <a:pt x="454" y="0"/>
                </a:lnTo>
                <a:lnTo>
                  <a:pt x="454" y="0"/>
                </a:lnTo>
                <a:lnTo>
                  <a:pt x="455" y="0"/>
                </a:lnTo>
                <a:lnTo>
                  <a:pt x="455" y="0"/>
                </a:lnTo>
                <a:lnTo>
                  <a:pt x="456" y="0"/>
                </a:lnTo>
                <a:lnTo>
                  <a:pt x="456" y="0"/>
                </a:lnTo>
                <a:lnTo>
                  <a:pt x="457" y="0"/>
                </a:lnTo>
                <a:lnTo>
                  <a:pt x="457" y="0"/>
                </a:lnTo>
                <a:lnTo>
                  <a:pt x="458" y="0"/>
                </a:lnTo>
                <a:lnTo>
                  <a:pt x="458" y="0"/>
                </a:lnTo>
                <a:lnTo>
                  <a:pt x="459" y="0"/>
                </a:lnTo>
                <a:lnTo>
                  <a:pt x="460" y="0"/>
                </a:lnTo>
                <a:lnTo>
                  <a:pt x="460" y="0"/>
                </a:lnTo>
                <a:lnTo>
                  <a:pt x="461" y="0"/>
                </a:lnTo>
                <a:lnTo>
                  <a:pt x="461" y="0"/>
                </a:lnTo>
                <a:lnTo>
                  <a:pt x="462" y="0"/>
                </a:lnTo>
                <a:lnTo>
                  <a:pt x="462" y="0"/>
                </a:lnTo>
                <a:lnTo>
                  <a:pt x="463" y="0"/>
                </a:lnTo>
                <a:lnTo>
                  <a:pt x="463" y="0"/>
                </a:lnTo>
                <a:lnTo>
                  <a:pt x="464" y="0"/>
                </a:lnTo>
                <a:lnTo>
                  <a:pt x="465" y="0"/>
                </a:lnTo>
                <a:lnTo>
                  <a:pt x="465" y="0"/>
                </a:lnTo>
                <a:lnTo>
                  <a:pt x="466" y="0"/>
                </a:lnTo>
                <a:lnTo>
                  <a:pt x="466" y="0"/>
                </a:lnTo>
                <a:lnTo>
                  <a:pt x="467" y="0"/>
                </a:lnTo>
                <a:lnTo>
                  <a:pt x="467" y="0"/>
                </a:lnTo>
                <a:lnTo>
                  <a:pt x="468" y="0"/>
                </a:lnTo>
                <a:lnTo>
                  <a:pt x="468" y="0"/>
                </a:lnTo>
                <a:lnTo>
                  <a:pt x="469" y="0"/>
                </a:lnTo>
                <a:lnTo>
                  <a:pt x="470" y="0"/>
                </a:lnTo>
                <a:lnTo>
                  <a:pt x="470" y="0"/>
                </a:lnTo>
                <a:lnTo>
                  <a:pt x="471" y="0"/>
                </a:lnTo>
                <a:lnTo>
                  <a:pt x="471" y="0"/>
                </a:lnTo>
                <a:lnTo>
                  <a:pt x="472" y="0"/>
                </a:lnTo>
                <a:lnTo>
                  <a:pt x="472" y="0"/>
                </a:lnTo>
                <a:lnTo>
                  <a:pt x="473" y="0"/>
                </a:lnTo>
                <a:lnTo>
                  <a:pt x="473" y="0"/>
                </a:lnTo>
                <a:lnTo>
                  <a:pt x="474" y="0"/>
                </a:lnTo>
                <a:lnTo>
                  <a:pt x="474" y="0"/>
                </a:lnTo>
                <a:lnTo>
                  <a:pt x="475" y="0"/>
                </a:lnTo>
                <a:lnTo>
                  <a:pt x="476" y="0"/>
                </a:lnTo>
                <a:lnTo>
                  <a:pt x="476" y="0"/>
                </a:lnTo>
                <a:lnTo>
                  <a:pt x="477" y="0"/>
                </a:lnTo>
                <a:lnTo>
                  <a:pt x="477" y="0"/>
                </a:lnTo>
                <a:lnTo>
                  <a:pt x="478" y="0"/>
                </a:lnTo>
                <a:lnTo>
                  <a:pt x="478" y="0"/>
                </a:lnTo>
                <a:lnTo>
                  <a:pt x="479" y="0"/>
                </a:lnTo>
                <a:lnTo>
                  <a:pt x="479" y="0"/>
                </a:lnTo>
                <a:lnTo>
                  <a:pt x="480" y="0"/>
                </a:lnTo>
                <a:lnTo>
                  <a:pt x="481" y="0"/>
                </a:lnTo>
                <a:lnTo>
                  <a:pt x="481" y="0"/>
                </a:lnTo>
                <a:lnTo>
                  <a:pt x="482" y="0"/>
                </a:lnTo>
                <a:lnTo>
                  <a:pt x="482" y="0"/>
                </a:lnTo>
                <a:lnTo>
                  <a:pt x="483" y="0"/>
                </a:lnTo>
                <a:lnTo>
                  <a:pt x="483" y="0"/>
                </a:lnTo>
                <a:lnTo>
                  <a:pt x="484" y="0"/>
                </a:lnTo>
                <a:lnTo>
                  <a:pt x="484" y="0"/>
                </a:lnTo>
                <a:lnTo>
                  <a:pt x="485" y="0"/>
                </a:lnTo>
                <a:lnTo>
                  <a:pt x="486" y="0"/>
                </a:lnTo>
                <a:lnTo>
                  <a:pt x="486" y="0"/>
                </a:lnTo>
                <a:lnTo>
                  <a:pt x="487" y="0"/>
                </a:lnTo>
                <a:lnTo>
                  <a:pt x="487" y="0"/>
                </a:lnTo>
                <a:lnTo>
                  <a:pt x="488" y="0"/>
                </a:lnTo>
                <a:lnTo>
                  <a:pt x="488" y="0"/>
                </a:lnTo>
                <a:lnTo>
                  <a:pt x="489" y="0"/>
                </a:lnTo>
                <a:lnTo>
                  <a:pt x="489" y="0"/>
                </a:lnTo>
                <a:lnTo>
                  <a:pt x="490" y="0"/>
                </a:lnTo>
                <a:lnTo>
                  <a:pt x="490" y="0"/>
                </a:lnTo>
                <a:lnTo>
                  <a:pt x="491" y="0"/>
                </a:lnTo>
                <a:lnTo>
                  <a:pt x="492" y="0"/>
                </a:lnTo>
                <a:lnTo>
                  <a:pt x="492" y="0"/>
                </a:lnTo>
                <a:lnTo>
                  <a:pt x="493" y="0"/>
                </a:lnTo>
                <a:lnTo>
                  <a:pt x="493" y="0"/>
                </a:lnTo>
                <a:lnTo>
                  <a:pt x="494" y="0"/>
                </a:lnTo>
                <a:lnTo>
                  <a:pt x="494" y="0"/>
                </a:lnTo>
                <a:lnTo>
                  <a:pt x="495" y="0"/>
                </a:lnTo>
                <a:lnTo>
                  <a:pt x="495" y="0"/>
                </a:lnTo>
                <a:lnTo>
                  <a:pt x="496" y="0"/>
                </a:lnTo>
                <a:lnTo>
                  <a:pt x="497" y="0"/>
                </a:lnTo>
                <a:lnTo>
                  <a:pt x="497" y="0"/>
                </a:lnTo>
                <a:lnTo>
                  <a:pt x="498" y="0"/>
                </a:lnTo>
                <a:lnTo>
                  <a:pt x="498" y="0"/>
                </a:lnTo>
                <a:lnTo>
                  <a:pt x="499" y="0"/>
                </a:lnTo>
                <a:lnTo>
                  <a:pt x="499" y="0"/>
                </a:lnTo>
                <a:lnTo>
                  <a:pt x="500" y="0"/>
                </a:lnTo>
                <a:lnTo>
                  <a:pt x="500" y="0"/>
                </a:lnTo>
                <a:lnTo>
                  <a:pt x="501" y="0"/>
                </a:lnTo>
                <a:lnTo>
                  <a:pt x="502" y="0"/>
                </a:lnTo>
                <a:lnTo>
                  <a:pt x="502" y="0"/>
                </a:lnTo>
                <a:lnTo>
                  <a:pt x="503" y="0"/>
                </a:lnTo>
                <a:lnTo>
                  <a:pt x="503" y="0"/>
                </a:lnTo>
                <a:lnTo>
                  <a:pt x="504" y="0"/>
                </a:lnTo>
                <a:lnTo>
                  <a:pt x="504" y="0"/>
                </a:lnTo>
                <a:lnTo>
                  <a:pt x="505" y="0"/>
                </a:lnTo>
                <a:lnTo>
                  <a:pt x="505" y="0"/>
                </a:lnTo>
                <a:lnTo>
                  <a:pt x="506" y="0"/>
                </a:lnTo>
                <a:lnTo>
                  <a:pt x="507" y="0"/>
                </a:lnTo>
                <a:lnTo>
                  <a:pt x="507" y="0"/>
                </a:lnTo>
                <a:lnTo>
                  <a:pt x="508" y="0"/>
                </a:lnTo>
                <a:lnTo>
                  <a:pt x="508" y="0"/>
                </a:lnTo>
                <a:lnTo>
                  <a:pt x="509" y="0"/>
                </a:lnTo>
                <a:lnTo>
                  <a:pt x="509" y="0"/>
                </a:lnTo>
                <a:lnTo>
                  <a:pt x="510" y="0"/>
                </a:lnTo>
                <a:lnTo>
                  <a:pt x="510" y="0"/>
                </a:lnTo>
                <a:lnTo>
                  <a:pt x="511" y="0"/>
                </a:lnTo>
                <a:lnTo>
                  <a:pt x="511" y="0"/>
                </a:lnTo>
                <a:lnTo>
                  <a:pt x="512" y="0"/>
                </a:lnTo>
                <a:lnTo>
                  <a:pt x="513" y="0"/>
                </a:lnTo>
                <a:lnTo>
                  <a:pt x="513" y="0"/>
                </a:lnTo>
                <a:lnTo>
                  <a:pt x="514" y="0"/>
                </a:lnTo>
                <a:lnTo>
                  <a:pt x="514" y="0"/>
                </a:lnTo>
                <a:lnTo>
                  <a:pt x="515" y="0"/>
                </a:lnTo>
                <a:lnTo>
                  <a:pt x="515" y="0"/>
                </a:lnTo>
                <a:lnTo>
                  <a:pt x="516" y="0"/>
                </a:lnTo>
                <a:lnTo>
                  <a:pt x="516" y="0"/>
                </a:lnTo>
                <a:lnTo>
                  <a:pt x="517" y="0"/>
                </a:lnTo>
                <a:lnTo>
                  <a:pt x="518" y="0"/>
                </a:lnTo>
                <a:lnTo>
                  <a:pt x="518" y="0"/>
                </a:lnTo>
                <a:lnTo>
                  <a:pt x="519" y="0"/>
                </a:lnTo>
                <a:lnTo>
                  <a:pt x="519" y="0"/>
                </a:lnTo>
                <a:lnTo>
                  <a:pt x="520" y="0"/>
                </a:lnTo>
                <a:lnTo>
                  <a:pt x="520" y="0"/>
                </a:lnTo>
                <a:lnTo>
                  <a:pt x="521" y="0"/>
                </a:lnTo>
                <a:lnTo>
                  <a:pt x="521" y="0"/>
                </a:lnTo>
                <a:lnTo>
                  <a:pt x="522" y="0"/>
                </a:lnTo>
                <a:lnTo>
                  <a:pt x="523" y="0"/>
                </a:lnTo>
                <a:lnTo>
                  <a:pt x="523" y="0"/>
                </a:lnTo>
                <a:lnTo>
                  <a:pt x="524" y="0"/>
                </a:lnTo>
                <a:lnTo>
                  <a:pt x="524" y="0"/>
                </a:lnTo>
                <a:lnTo>
                  <a:pt x="525" y="0"/>
                </a:lnTo>
                <a:lnTo>
                  <a:pt x="525" y="0"/>
                </a:lnTo>
                <a:lnTo>
                  <a:pt x="526" y="0"/>
                </a:lnTo>
                <a:lnTo>
                  <a:pt x="526" y="0"/>
                </a:lnTo>
                <a:lnTo>
                  <a:pt x="527" y="0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0" y="0"/>
                </a:lnTo>
                <a:lnTo>
                  <a:pt x="531" y="0"/>
                </a:lnTo>
                <a:lnTo>
                  <a:pt x="531" y="0"/>
                </a:lnTo>
                <a:lnTo>
                  <a:pt x="532" y="0"/>
                </a:lnTo>
                <a:lnTo>
                  <a:pt x="532" y="0"/>
                </a:lnTo>
                <a:lnTo>
                  <a:pt x="533" y="0"/>
                </a:lnTo>
                <a:lnTo>
                  <a:pt x="534" y="0"/>
                </a:lnTo>
                <a:lnTo>
                  <a:pt x="534" y="0"/>
                </a:lnTo>
                <a:lnTo>
                  <a:pt x="535" y="0"/>
                </a:lnTo>
                <a:lnTo>
                  <a:pt x="535" y="0"/>
                </a:lnTo>
                <a:lnTo>
                  <a:pt x="536" y="0"/>
                </a:lnTo>
                <a:lnTo>
                  <a:pt x="536" y="0"/>
                </a:lnTo>
                <a:lnTo>
                  <a:pt x="537" y="0"/>
                </a:lnTo>
                <a:lnTo>
                  <a:pt x="537" y="0"/>
                </a:lnTo>
                <a:lnTo>
                  <a:pt x="538" y="0"/>
                </a:lnTo>
                <a:lnTo>
                  <a:pt x="539" y="0"/>
                </a:lnTo>
                <a:lnTo>
                  <a:pt x="539" y="0"/>
                </a:lnTo>
                <a:lnTo>
                  <a:pt x="540" y="0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5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50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149850" y="2362200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399213" y="6103937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 rot="16200000">
            <a:off x="4225925" y="4081462"/>
            <a:ext cx="15430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Recruits-per-Spawner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526957" y="1208274"/>
            <a:ext cx="1608137" cy="523875"/>
            <a:chOff x="6490818" y="1761565"/>
            <a:chExt cx="1608137" cy="523875"/>
          </a:xfrm>
        </p:grpSpPr>
        <p:sp>
          <p:nvSpPr>
            <p:cNvPr id="7" name="Rectangle 6"/>
            <p:cNvSpPr/>
            <p:nvPr/>
          </p:nvSpPr>
          <p:spPr bwMode="auto">
            <a:xfrm>
              <a:off x="6490818" y="1761565"/>
              <a:ext cx="1608137" cy="5238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526957" y="1761565"/>
              <a:ext cx="1535857" cy="523875"/>
              <a:chOff x="6773863" y="1780054"/>
              <a:chExt cx="1535857" cy="523875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3863" y="1780054"/>
                <a:ext cx="400050" cy="523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76245" y="1796348"/>
                <a:ext cx="1133475" cy="485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Density-Independent Model</a:t>
            </a:r>
          </a:p>
          <a:p>
            <a:pPr lvl="1"/>
            <a:r>
              <a:rPr lang="en-US" dirty="0" smtClean="0"/>
              <a:t>R/S is </a:t>
            </a:r>
            <a:r>
              <a:rPr lang="en-US" dirty="0"/>
              <a:t>a</a:t>
            </a:r>
            <a:r>
              <a:rPr lang="en-US" dirty="0" smtClean="0"/>
              <a:t> constant of S</a:t>
            </a:r>
          </a:p>
          <a:p>
            <a:pPr lvl="1"/>
            <a:r>
              <a:rPr lang="en-US" dirty="0" smtClean="0"/>
              <a:t>a is the “density independent” parameter</a:t>
            </a:r>
          </a:p>
          <a:p>
            <a:pPr lvl="2"/>
            <a:r>
              <a:rPr lang="en-US" dirty="0" smtClean="0"/>
              <a:t>Units are “</a:t>
            </a:r>
            <a:r>
              <a:rPr lang="en-US" dirty="0" smtClean="0"/>
              <a:t>recruits </a:t>
            </a:r>
            <a:r>
              <a:rPr lang="en-US" dirty="0" smtClean="0"/>
              <a:t>per </a:t>
            </a:r>
            <a:r>
              <a:rPr lang="en-US" dirty="0" err="1" smtClean="0"/>
              <a:t>spawner</a:t>
            </a:r>
            <a:r>
              <a:rPr lang="en-US" dirty="0" smtClean="0"/>
              <a:t>”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Is this model realistic?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526957" y="1208274"/>
            <a:ext cx="1608137" cy="523875"/>
            <a:chOff x="6490818" y="1761565"/>
            <a:chExt cx="1608137" cy="523875"/>
          </a:xfrm>
        </p:grpSpPr>
        <p:sp>
          <p:nvSpPr>
            <p:cNvPr id="9" name="Rectangle 8"/>
            <p:cNvSpPr/>
            <p:nvPr/>
          </p:nvSpPr>
          <p:spPr bwMode="auto">
            <a:xfrm>
              <a:off x="6490818" y="1761565"/>
              <a:ext cx="1608137" cy="5238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526957" y="1761565"/>
              <a:ext cx="1535857" cy="523875"/>
              <a:chOff x="6773863" y="1780054"/>
              <a:chExt cx="1535857" cy="523875"/>
            </a:xfrm>
          </p:grpSpPr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3863" y="1780054"/>
                <a:ext cx="400050" cy="523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76245" y="1796348"/>
                <a:ext cx="1133475" cy="485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Beverton</a:t>
            </a:r>
            <a:r>
              <a:rPr lang="en-US" dirty="0" smtClean="0">
                <a:solidFill>
                  <a:srgbClr val="FF0000"/>
                </a:solidFill>
              </a:rPr>
              <a:t>-Holt Model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941388" y="2362200"/>
            <a:ext cx="1817688" cy="3514725"/>
          </a:xfrm>
          <a:custGeom>
            <a:avLst/>
            <a:gdLst>
              <a:gd name="T0" fmla="*/ 5 w 297"/>
              <a:gd name="T1" fmla="*/ 584 h 593"/>
              <a:gd name="T2" fmla="*/ 10 w 297"/>
              <a:gd name="T3" fmla="*/ 574 h 593"/>
              <a:gd name="T4" fmla="*/ 15 w 297"/>
              <a:gd name="T5" fmla="*/ 564 h 593"/>
              <a:gd name="T6" fmla="*/ 20 w 297"/>
              <a:gd name="T7" fmla="*/ 554 h 593"/>
              <a:gd name="T8" fmla="*/ 24 w 297"/>
              <a:gd name="T9" fmla="*/ 544 h 593"/>
              <a:gd name="T10" fmla="*/ 29 w 297"/>
              <a:gd name="T11" fmla="*/ 534 h 593"/>
              <a:gd name="T12" fmla="*/ 34 w 297"/>
              <a:gd name="T13" fmla="*/ 524 h 593"/>
              <a:gd name="T14" fmla="*/ 39 w 297"/>
              <a:gd name="T15" fmla="*/ 514 h 593"/>
              <a:gd name="T16" fmla="*/ 44 w 297"/>
              <a:gd name="T17" fmla="*/ 504 h 593"/>
              <a:gd name="T18" fmla="*/ 49 w 297"/>
              <a:gd name="T19" fmla="*/ 495 h 593"/>
              <a:gd name="T20" fmla="*/ 54 w 297"/>
              <a:gd name="T21" fmla="*/ 485 h 593"/>
              <a:gd name="T22" fmla="*/ 59 w 297"/>
              <a:gd name="T23" fmla="*/ 475 h 593"/>
              <a:gd name="T24" fmla="*/ 64 w 297"/>
              <a:gd name="T25" fmla="*/ 465 h 593"/>
              <a:gd name="T26" fmla="*/ 69 w 297"/>
              <a:gd name="T27" fmla="*/ 455 h 593"/>
              <a:gd name="T28" fmla="*/ 74 w 297"/>
              <a:gd name="T29" fmla="*/ 445 h 593"/>
              <a:gd name="T30" fmla="*/ 79 w 297"/>
              <a:gd name="T31" fmla="*/ 435 h 593"/>
              <a:gd name="T32" fmla="*/ 84 w 297"/>
              <a:gd name="T33" fmla="*/ 425 h 593"/>
              <a:gd name="T34" fmla="*/ 89 w 297"/>
              <a:gd name="T35" fmla="*/ 415 h 593"/>
              <a:gd name="T36" fmla="*/ 94 w 297"/>
              <a:gd name="T37" fmla="*/ 405 h 593"/>
              <a:gd name="T38" fmla="*/ 99 w 297"/>
              <a:gd name="T39" fmla="*/ 395 h 593"/>
              <a:gd name="T40" fmla="*/ 104 w 297"/>
              <a:gd name="T41" fmla="*/ 385 h 593"/>
              <a:gd name="T42" fmla="*/ 109 w 297"/>
              <a:gd name="T43" fmla="*/ 375 h 593"/>
              <a:gd name="T44" fmla="*/ 114 w 297"/>
              <a:gd name="T45" fmla="*/ 365 h 593"/>
              <a:gd name="T46" fmla="*/ 119 w 297"/>
              <a:gd name="T47" fmla="*/ 355 h 593"/>
              <a:gd name="T48" fmla="*/ 124 w 297"/>
              <a:gd name="T49" fmla="*/ 346 h 593"/>
              <a:gd name="T50" fmla="*/ 129 w 297"/>
              <a:gd name="T51" fmla="*/ 336 h 593"/>
              <a:gd name="T52" fmla="*/ 134 w 297"/>
              <a:gd name="T53" fmla="*/ 326 h 593"/>
              <a:gd name="T54" fmla="*/ 139 w 297"/>
              <a:gd name="T55" fmla="*/ 316 h 593"/>
              <a:gd name="T56" fmla="*/ 144 w 297"/>
              <a:gd name="T57" fmla="*/ 306 h 593"/>
              <a:gd name="T58" fmla="*/ 149 w 297"/>
              <a:gd name="T59" fmla="*/ 296 h 593"/>
              <a:gd name="T60" fmla="*/ 154 w 297"/>
              <a:gd name="T61" fmla="*/ 286 h 593"/>
              <a:gd name="T62" fmla="*/ 159 w 297"/>
              <a:gd name="T63" fmla="*/ 276 h 593"/>
              <a:gd name="T64" fmla="*/ 164 w 297"/>
              <a:gd name="T65" fmla="*/ 266 h 593"/>
              <a:gd name="T66" fmla="*/ 169 w 297"/>
              <a:gd name="T67" fmla="*/ 256 h 593"/>
              <a:gd name="T68" fmla="*/ 174 w 297"/>
              <a:gd name="T69" fmla="*/ 246 h 593"/>
              <a:gd name="T70" fmla="*/ 178 w 297"/>
              <a:gd name="T71" fmla="*/ 236 h 593"/>
              <a:gd name="T72" fmla="*/ 183 w 297"/>
              <a:gd name="T73" fmla="*/ 226 h 593"/>
              <a:gd name="T74" fmla="*/ 188 w 297"/>
              <a:gd name="T75" fmla="*/ 216 h 593"/>
              <a:gd name="T76" fmla="*/ 193 w 297"/>
              <a:gd name="T77" fmla="*/ 206 h 593"/>
              <a:gd name="T78" fmla="*/ 198 w 297"/>
              <a:gd name="T79" fmla="*/ 196 h 593"/>
              <a:gd name="T80" fmla="*/ 203 w 297"/>
              <a:gd name="T81" fmla="*/ 187 h 593"/>
              <a:gd name="T82" fmla="*/ 208 w 297"/>
              <a:gd name="T83" fmla="*/ 177 h 593"/>
              <a:gd name="T84" fmla="*/ 213 w 297"/>
              <a:gd name="T85" fmla="*/ 167 h 593"/>
              <a:gd name="T86" fmla="*/ 218 w 297"/>
              <a:gd name="T87" fmla="*/ 157 h 593"/>
              <a:gd name="T88" fmla="*/ 223 w 297"/>
              <a:gd name="T89" fmla="*/ 147 h 593"/>
              <a:gd name="T90" fmla="*/ 228 w 297"/>
              <a:gd name="T91" fmla="*/ 137 h 593"/>
              <a:gd name="T92" fmla="*/ 233 w 297"/>
              <a:gd name="T93" fmla="*/ 127 h 593"/>
              <a:gd name="T94" fmla="*/ 238 w 297"/>
              <a:gd name="T95" fmla="*/ 117 h 593"/>
              <a:gd name="T96" fmla="*/ 243 w 297"/>
              <a:gd name="T97" fmla="*/ 107 h 593"/>
              <a:gd name="T98" fmla="*/ 248 w 297"/>
              <a:gd name="T99" fmla="*/ 97 h 593"/>
              <a:gd name="T100" fmla="*/ 253 w 297"/>
              <a:gd name="T101" fmla="*/ 87 h 593"/>
              <a:gd name="T102" fmla="*/ 258 w 297"/>
              <a:gd name="T103" fmla="*/ 77 h 593"/>
              <a:gd name="T104" fmla="*/ 263 w 297"/>
              <a:gd name="T105" fmla="*/ 67 h 593"/>
              <a:gd name="T106" fmla="*/ 268 w 297"/>
              <a:gd name="T107" fmla="*/ 57 h 593"/>
              <a:gd name="T108" fmla="*/ 273 w 297"/>
              <a:gd name="T109" fmla="*/ 47 h 593"/>
              <a:gd name="T110" fmla="*/ 278 w 297"/>
              <a:gd name="T111" fmla="*/ 37 h 593"/>
              <a:gd name="T112" fmla="*/ 283 w 297"/>
              <a:gd name="T113" fmla="*/ 28 h 593"/>
              <a:gd name="T114" fmla="*/ 288 w 297"/>
              <a:gd name="T115" fmla="*/ 18 h 593"/>
              <a:gd name="T116" fmla="*/ 293 w 297"/>
              <a:gd name="T117" fmla="*/ 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7" h="593">
                <a:moveTo>
                  <a:pt x="0" y="593"/>
                </a:moveTo>
                <a:lnTo>
                  <a:pt x="1" y="592"/>
                </a:lnTo>
                <a:lnTo>
                  <a:pt x="1" y="591"/>
                </a:lnTo>
                <a:lnTo>
                  <a:pt x="2" y="590"/>
                </a:lnTo>
                <a:lnTo>
                  <a:pt x="2" y="588"/>
                </a:lnTo>
                <a:lnTo>
                  <a:pt x="3" y="587"/>
                </a:lnTo>
                <a:lnTo>
                  <a:pt x="3" y="586"/>
                </a:lnTo>
                <a:lnTo>
                  <a:pt x="4" y="585"/>
                </a:lnTo>
                <a:lnTo>
                  <a:pt x="5" y="584"/>
                </a:lnTo>
                <a:lnTo>
                  <a:pt x="5" y="583"/>
                </a:lnTo>
                <a:lnTo>
                  <a:pt x="6" y="582"/>
                </a:lnTo>
                <a:lnTo>
                  <a:pt x="6" y="581"/>
                </a:lnTo>
                <a:lnTo>
                  <a:pt x="7" y="580"/>
                </a:lnTo>
                <a:lnTo>
                  <a:pt x="7" y="578"/>
                </a:lnTo>
                <a:lnTo>
                  <a:pt x="8" y="577"/>
                </a:lnTo>
                <a:lnTo>
                  <a:pt x="8" y="576"/>
                </a:lnTo>
                <a:lnTo>
                  <a:pt x="9" y="575"/>
                </a:lnTo>
                <a:lnTo>
                  <a:pt x="10" y="574"/>
                </a:lnTo>
                <a:lnTo>
                  <a:pt x="10" y="573"/>
                </a:lnTo>
                <a:lnTo>
                  <a:pt x="11" y="572"/>
                </a:lnTo>
                <a:lnTo>
                  <a:pt x="11" y="571"/>
                </a:lnTo>
                <a:lnTo>
                  <a:pt x="12" y="570"/>
                </a:lnTo>
                <a:lnTo>
                  <a:pt x="12" y="569"/>
                </a:lnTo>
                <a:lnTo>
                  <a:pt x="13" y="567"/>
                </a:lnTo>
                <a:lnTo>
                  <a:pt x="13" y="566"/>
                </a:lnTo>
                <a:lnTo>
                  <a:pt x="14" y="565"/>
                </a:lnTo>
                <a:lnTo>
                  <a:pt x="15" y="564"/>
                </a:lnTo>
                <a:lnTo>
                  <a:pt x="15" y="563"/>
                </a:lnTo>
                <a:lnTo>
                  <a:pt x="16" y="562"/>
                </a:lnTo>
                <a:lnTo>
                  <a:pt x="16" y="561"/>
                </a:lnTo>
                <a:lnTo>
                  <a:pt x="17" y="560"/>
                </a:lnTo>
                <a:lnTo>
                  <a:pt x="17" y="559"/>
                </a:lnTo>
                <a:lnTo>
                  <a:pt x="18" y="557"/>
                </a:lnTo>
                <a:lnTo>
                  <a:pt x="18" y="556"/>
                </a:lnTo>
                <a:lnTo>
                  <a:pt x="19" y="555"/>
                </a:lnTo>
                <a:lnTo>
                  <a:pt x="20" y="554"/>
                </a:lnTo>
                <a:lnTo>
                  <a:pt x="20" y="553"/>
                </a:lnTo>
                <a:lnTo>
                  <a:pt x="21" y="552"/>
                </a:lnTo>
                <a:lnTo>
                  <a:pt x="21" y="551"/>
                </a:lnTo>
                <a:lnTo>
                  <a:pt x="22" y="550"/>
                </a:lnTo>
                <a:lnTo>
                  <a:pt x="22" y="549"/>
                </a:lnTo>
                <a:lnTo>
                  <a:pt x="23" y="548"/>
                </a:lnTo>
                <a:lnTo>
                  <a:pt x="23" y="546"/>
                </a:lnTo>
                <a:lnTo>
                  <a:pt x="24" y="545"/>
                </a:lnTo>
                <a:lnTo>
                  <a:pt x="24" y="544"/>
                </a:lnTo>
                <a:lnTo>
                  <a:pt x="25" y="543"/>
                </a:lnTo>
                <a:lnTo>
                  <a:pt x="26" y="542"/>
                </a:lnTo>
                <a:lnTo>
                  <a:pt x="26" y="541"/>
                </a:lnTo>
                <a:lnTo>
                  <a:pt x="27" y="540"/>
                </a:lnTo>
                <a:lnTo>
                  <a:pt x="27" y="539"/>
                </a:lnTo>
                <a:lnTo>
                  <a:pt x="28" y="538"/>
                </a:lnTo>
                <a:lnTo>
                  <a:pt x="28" y="537"/>
                </a:lnTo>
                <a:lnTo>
                  <a:pt x="29" y="535"/>
                </a:lnTo>
                <a:lnTo>
                  <a:pt x="29" y="534"/>
                </a:lnTo>
                <a:lnTo>
                  <a:pt x="30" y="533"/>
                </a:lnTo>
                <a:lnTo>
                  <a:pt x="31" y="532"/>
                </a:lnTo>
                <a:lnTo>
                  <a:pt x="31" y="531"/>
                </a:lnTo>
                <a:lnTo>
                  <a:pt x="32" y="530"/>
                </a:lnTo>
                <a:lnTo>
                  <a:pt x="32" y="529"/>
                </a:lnTo>
                <a:lnTo>
                  <a:pt x="33" y="528"/>
                </a:lnTo>
                <a:lnTo>
                  <a:pt x="33" y="527"/>
                </a:lnTo>
                <a:lnTo>
                  <a:pt x="34" y="525"/>
                </a:lnTo>
                <a:lnTo>
                  <a:pt x="34" y="524"/>
                </a:lnTo>
                <a:lnTo>
                  <a:pt x="35" y="523"/>
                </a:lnTo>
                <a:lnTo>
                  <a:pt x="36" y="522"/>
                </a:lnTo>
                <a:lnTo>
                  <a:pt x="36" y="521"/>
                </a:lnTo>
                <a:lnTo>
                  <a:pt x="37" y="520"/>
                </a:lnTo>
                <a:lnTo>
                  <a:pt x="37" y="519"/>
                </a:lnTo>
                <a:lnTo>
                  <a:pt x="38" y="518"/>
                </a:lnTo>
                <a:lnTo>
                  <a:pt x="38" y="517"/>
                </a:lnTo>
                <a:lnTo>
                  <a:pt x="39" y="516"/>
                </a:lnTo>
                <a:lnTo>
                  <a:pt x="39" y="514"/>
                </a:lnTo>
                <a:lnTo>
                  <a:pt x="40" y="513"/>
                </a:lnTo>
                <a:lnTo>
                  <a:pt x="40" y="512"/>
                </a:lnTo>
                <a:lnTo>
                  <a:pt x="41" y="511"/>
                </a:lnTo>
                <a:lnTo>
                  <a:pt x="42" y="510"/>
                </a:lnTo>
                <a:lnTo>
                  <a:pt x="42" y="509"/>
                </a:lnTo>
                <a:lnTo>
                  <a:pt x="43" y="508"/>
                </a:lnTo>
                <a:lnTo>
                  <a:pt x="43" y="507"/>
                </a:lnTo>
                <a:lnTo>
                  <a:pt x="44" y="506"/>
                </a:lnTo>
                <a:lnTo>
                  <a:pt x="44" y="504"/>
                </a:lnTo>
                <a:lnTo>
                  <a:pt x="45" y="503"/>
                </a:lnTo>
                <a:lnTo>
                  <a:pt x="45" y="502"/>
                </a:lnTo>
                <a:lnTo>
                  <a:pt x="46" y="501"/>
                </a:lnTo>
                <a:lnTo>
                  <a:pt x="47" y="500"/>
                </a:lnTo>
                <a:lnTo>
                  <a:pt x="47" y="499"/>
                </a:lnTo>
                <a:lnTo>
                  <a:pt x="48" y="498"/>
                </a:lnTo>
                <a:lnTo>
                  <a:pt x="48" y="497"/>
                </a:lnTo>
                <a:lnTo>
                  <a:pt x="49" y="496"/>
                </a:lnTo>
                <a:lnTo>
                  <a:pt x="49" y="495"/>
                </a:lnTo>
                <a:lnTo>
                  <a:pt x="50" y="493"/>
                </a:lnTo>
                <a:lnTo>
                  <a:pt x="50" y="492"/>
                </a:lnTo>
                <a:lnTo>
                  <a:pt x="51" y="491"/>
                </a:lnTo>
                <a:lnTo>
                  <a:pt x="52" y="490"/>
                </a:lnTo>
                <a:lnTo>
                  <a:pt x="52" y="489"/>
                </a:lnTo>
                <a:lnTo>
                  <a:pt x="53" y="488"/>
                </a:lnTo>
                <a:lnTo>
                  <a:pt x="53" y="487"/>
                </a:lnTo>
                <a:lnTo>
                  <a:pt x="54" y="486"/>
                </a:lnTo>
                <a:lnTo>
                  <a:pt x="54" y="485"/>
                </a:lnTo>
                <a:lnTo>
                  <a:pt x="55" y="484"/>
                </a:lnTo>
                <a:lnTo>
                  <a:pt x="55" y="482"/>
                </a:lnTo>
                <a:lnTo>
                  <a:pt x="56" y="481"/>
                </a:lnTo>
                <a:lnTo>
                  <a:pt x="56" y="480"/>
                </a:lnTo>
                <a:lnTo>
                  <a:pt x="57" y="479"/>
                </a:lnTo>
                <a:lnTo>
                  <a:pt x="58" y="478"/>
                </a:lnTo>
                <a:lnTo>
                  <a:pt x="58" y="477"/>
                </a:lnTo>
                <a:lnTo>
                  <a:pt x="59" y="476"/>
                </a:lnTo>
                <a:lnTo>
                  <a:pt x="59" y="475"/>
                </a:lnTo>
                <a:lnTo>
                  <a:pt x="60" y="474"/>
                </a:lnTo>
                <a:lnTo>
                  <a:pt x="60" y="472"/>
                </a:lnTo>
                <a:lnTo>
                  <a:pt x="61" y="471"/>
                </a:lnTo>
                <a:lnTo>
                  <a:pt x="61" y="470"/>
                </a:lnTo>
                <a:lnTo>
                  <a:pt x="62" y="469"/>
                </a:lnTo>
                <a:lnTo>
                  <a:pt x="63" y="468"/>
                </a:lnTo>
                <a:lnTo>
                  <a:pt x="63" y="467"/>
                </a:lnTo>
                <a:lnTo>
                  <a:pt x="64" y="466"/>
                </a:lnTo>
                <a:lnTo>
                  <a:pt x="64" y="465"/>
                </a:lnTo>
                <a:lnTo>
                  <a:pt x="65" y="464"/>
                </a:lnTo>
                <a:lnTo>
                  <a:pt x="65" y="463"/>
                </a:lnTo>
                <a:lnTo>
                  <a:pt x="66" y="461"/>
                </a:lnTo>
                <a:lnTo>
                  <a:pt x="66" y="460"/>
                </a:lnTo>
                <a:lnTo>
                  <a:pt x="67" y="459"/>
                </a:lnTo>
                <a:lnTo>
                  <a:pt x="68" y="458"/>
                </a:lnTo>
                <a:lnTo>
                  <a:pt x="68" y="457"/>
                </a:lnTo>
                <a:lnTo>
                  <a:pt x="69" y="456"/>
                </a:lnTo>
                <a:lnTo>
                  <a:pt x="69" y="455"/>
                </a:lnTo>
                <a:lnTo>
                  <a:pt x="70" y="454"/>
                </a:lnTo>
                <a:lnTo>
                  <a:pt x="70" y="453"/>
                </a:lnTo>
                <a:lnTo>
                  <a:pt x="71" y="451"/>
                </a:lnTo>
                <a:lnTo>
                  <a:pt x="71" y="450"/>
                </a:lnTo>
                <a:lnTo>
                  <a:pt x="72" y="449"/>
                </a:lnTo>
                <a:lnTo>
                  <a:pt x="72" y="448"/>
                </a:lnTo>
                <a:lnTo>
                  <a:pt x="73" y="447"/>
                </a:lnTo>
                <a:lnTo>
                  <a:pt x="74" y="446"/>
                </a:lnTo>
                <a:lnTo>
                  <a:pt x="74" y="445"/>
                </a:lnTo>
                <a:lnTo>
                  <a:pt x="75" y="444"/>
                </a:lnTo>
                <a:lnTo>
                  <a:pt x="75" y="443"/>
                </a:lnTo>
                <a:lnTo>
                  <a:pt x="76" y="442"/>
                </a:lnTo>
                <a:lnTo>
                  <a:pt x="76" y="440"/>
                </a:lnTo>
                <a:lnTo>
                  <a:pt x="77" y="439"/>
                </a:lnTo>
                <a:lnTo>
                  <a:pt x="77" y="438"/>
                </a:lnTo>
                <a:lnTo>
                  <a:pt x="78" y="437"/>
                </a:lnTo>
                <a:lnTo>
                  <a:pt x="79" y="436"/>
                </a:lnTo>
                <a:lnTo>
                  <a:pt x="79" y="435"/>
                </a:lnTo>
                <a:lnTo>
                  <a:pt x="80" y="434"/>
                </a:lnTo>
                <a:lnTo>
                  <a:pt x="80" y="433"/>
                </a:lnTo>
                <a:lnTo>
                  <a:pt x="81" y="432"/>
                </a:lnTo>
                <a:lnTo>
                  <a:pt x="81" y="431"/>
                </a:lnTo>
                <a:lnTo>
                  <a:pt x="82" y="429"/>
                </a:lnTo>
                <a:lnTo>
                  <a:pt x="82" y="428"/>
                </a:lnTo>
                <a:lnTo>
                  <a:pt x="83" y="427"/>
                </a:lnTo>
                <a:lnTo>
                  <a:pt x="84" y="426"/>
                </a:lnTo>
                <a:lnTo>
                  <a:pt x="84" y="425"/>
                </a:lnTo>
                <a:lnTo>
                  <a:pt x="85" y="424"/>
                </a:lnTo>
                <a:lnTo>
                  <a:pt x="85" y="423"/>
                </a:lnTo>
                <a:lnTo>
                  <a:pt x="86" y="422"/>
                </a:lnTo>
                <a:lnTo>
                  <a:pt x="86" y="421"/>
                </a:lnTo>
                <a:lnTo>
                  <a:pt x="87" y="419"/>
                </a:lnTo>
                <a:lnTo>
                  <a:pt x="87" y="418"/>
                </a:lnTo>
                <a:lnTo>
                  <a:pt x="88" y="417"/>
                </a:lnTo>
                <a:lnTo>
                  <a:pt x="89" y="416"/>
                </a:lnTo>
                <a:lnTo>
                  <a:pt x="89" y="415"/>
                </a:lnTo>
                <a:lnTo>
                  <a:pt x="90" y="414"/>
                </a:lnTo>
                <a:lnTo>
                  <a:pt x="90" y="413"/>
                </a:lnTo>
                <a:lnTo>
                  <a:pt x="91" y="412"/>
                </a:lnTo>
                <a:lnTo>
                  <a:pt x="91" y="411"/>
                </a:lnTo>
                <a:lnTo>
                  <a:pt x="92" y="410"/>
                </a:lnTo>
                <a:lnTo>
                  <a:pt x="92" y="408"/>
                </a:lnTo>
                <a:lnTo>
                  <a:pt x="93" y="407"/>
                </a:lnTo>
                <a:lnTo>
                  <a:pt x="93" y="406"/>
                </a:lnTo>
                <a:lnTo>
                  <a:pt x="94" y="405"/>
                </a:lnTo>
                <a:lnTo>
                  <a:pt x="95" y="404"/>
                </a:lnTo>
                <a:lnTo>
                  <a:pt x="95" y="403"/>
                </a:lnTo>
                <a:lnTo>
                  <a:pt x="96" y="402"/>
                </a:lnTo>
                <a:lnTo>
                  <a:pt x="96" y="401"/>
                </a:lnTo>
                <a:lnTo>
                  <a:pt x="97" y="400"/>
                </a:lnTo>
                <a:lnTo>
                  <a:pt x="97" y="399"/>
                </a:lnTo>
                <a:lnTo>
                  <a:pt x="98" y="397"/>
                </a:lnTo>
                <a:lnTo>
                  <a:pt x="98" y="396"/>
                </a:lnTo>
                <a:lnTo>
                  <a:pt x="99" y="395"/>
                </a:lnTo>
                <a:lnTo>
                  <a:pt x="100" y="394"/>
                </a:lnTo>
                <a:lnTo>
                  <a:pt x="100" y="393"/>
                </a:lnTo>
                <a:lnTo>
                  <a:pt x="101" y="392"/>
                </a:lnTo>
                <a:lnTo>
                  <a:pt x="101" y="391"/>
                </a:lnTo>
                <a:lnTo>
                  <a:pt x="102" y="390"/>
                </a:lnTo>
                <a:lnTo>
                  <a:pt x="102" y="389"/>
                </a:lnTo>
                <a:lnTo>
                  <a:pt x="103" y="387"/>
                </a:lnTo>
                <a:lnTo>
                  <a:pt x="103" y="386"/>
                </a:lnTo>
                <a:lnTo>
                  <a:pt x="104" y="385"/>
                </a:lnTo>
                <a:lnTo>
                  <a:pt x="105" y="384"/>
                </a:lnTo>
                <a:lnTo>
                  <a:pt x="105" y="383"/>
                </a:lnTo>
                <a:lnTo>
                  <a:pt x="106" y="382"/>
                </a:lnTo>
                <a:lnTo>
                  <a:pt x="106" y="381"/>
                </a:lnTo>
                <a:lnTo>
                  <a:pt x="107" y="380"/>
                </a:lnTo>
                <a:lnTo>
                  <a:pt x="107" y="379"/>
                </a:lnTo>
                <a:lnTo>
                  <a:pt x="108" y="378"/>
                </a:lnTo>
                <a:lnTo>
                  <a:pt x="108" y="376"/>
                </a:lnTo>
                <a:lnTo>
                  <a:pt x="109" y="375"/>
                </a:lnTo>
                <a:lnTo>
                  <a:pt x="109" y="374"/>
                </a:lnTo>
                <a:lnTo>
                  <a:pt x="110" y="373"/>
                </a:lnTo>
                <a:lnTo>
                  <a:pt x="111" y="372"/>
                </a:lnTo>
                <a:lnTo>
                  <a:pt x="111" y="371"/>
                </a:lnTo>
                <a:lnTo>
                  <a:pt x="112" y="370"/>
                </a:lnTo>
                <a:lnTo>
                  <a:pt x="112" y="369"/>
                </a:lnTo>
                <a:lnTo>
                  <a:pt x="113" y="368"/>
                </a:lnTo>
                <a:lnTo>
                  <a:pt x="113" y="366"/>
                </a:lnTo>
                <a:lnTo>
                  <a:pt x="114" y="365"/>
                </a:lnTo>
                <a:lnTo>
                  <a:pt x="114" y="364"/>
                </a:lnTo>
                <a:lnTo>
                  <a:pt x="115" y="363"/>
                </a:lnTo>
                <a:lnTo>
                  <a:pt x="116" y="362"/>
                </a:lnTo>
                <a:lnTo>
                  <a:pt x="116" y="361"/>
                </a:lnTo>
                <a:lnTo>
                  <a:pt x="117" y="360"/>
                </a:lnTo>
                <a:lnTo>
                  <a:pt x="117" y="359"/>
                </a:lnTo>
                <a:lnTo>
                  <a:pt x="118" y="358"/>
                </a:lnTo>
                <a:lnTo>
                  <a:pt x="118" y="357"/>
                </a:lnTo>
                <a:lnTo>
                  <a:pt x="119" y="355"/>
                </a:lnTo>
                <a:lnTo>
                  <a:pt x="119" y="354"/>
                </a:lnTo>
                <a:lnTo>
                  <a:pt x="120" y="353"/>
                </a:lnTo>
                <a:lnTo>
                  <a:pt x="121" y="352"/>
                </a:lnTo>
                <a:lnTo>
                  <a:pt x="121" y="351"/>
                </a:lnTo>
                <a:lnTo>
                  <a:pt x="122" y="350"/>
                </a:lnTo>
                <a:lnTo>
                  <a:pt x="122" y="349"/>
                </a:lnTo>
                <a:lnTo>
                  <a:pt x="123" y="348"/>
                </a:lnTo>
                <a:lnTo>
                  <a:pt x="123" y="347"/>
                </a:lnTo>
                <a:lnTo>
                  <a:pt x="124" y="346"/>
                </a:lnTo>
                <a:lnTo>
                  <a:pt x="124" y="344"/>
                </a:lnTo>
                <a:lnTo>
                  <a:pt x="125" y="343"/>
                </a:lnTo>
                <a:lnTo>
                  <a:pt x="125" y="342"/>
                </a:lnTo>
                <a:lnTo>
                  <a:pt x="126" y="341"/>
                </a:lnTo>
                <a:lnTo>
                  <a:pt x="127" y="340"/>
                </a:lnTo>
                <a:lnTo>
                  <a:pt x="127" y="339"/>
                </a:lnTo>
                <a:lnTo>
                  <a:pt x="128" y="338"/>
                </a:lnTo>
                <a:lnTo>
                  <a:pt x="128" y="337"/>
                </a:lnTo>
                <a:lnTo>
                  <a:pt x="129" y="336"/>
                </a:lnTo>
                <a:lnTo>
                  <a:pt x="129" y="334"/>
                </a:lnTo>
                <a:lnTo>
                  <a:pt x="130" y="333"/>
                </a:lnTo>
                <a:lnTo>
                  <a:pt x="130" y="332"/>
                </a:lnTo>
                <a:lnTo>
                  <a:pt x="131" y="331"/>
                </a:lnTo>
                <a:lnTo>
                  <a:pt x="132" y="330"/>
                </a:lnTo>
                <a:lnTo>
                  <a:pt x="132" y="329"/>
                </a:lnTo>
                <a:lnTo>
                  <a:pt x="133" y="328"/>
                </a:lnTo>
                <a:lnTo>
                  <a:pt x="133" y="327"/>
                </a:lnTo>
                <a:lnTo>
                  <a:pt x="134" y="326"/>
                </a:lnTo>
                <a:lnTo>
                  <a:pt x="134" y="325"/>
                </a:lnTo>
                <a:lnTo>
                  <a:pt x="135" y="323"/>
                </a:lnTo>
                <a:lnTo>
                  <a:pt x="135" y="322"/>
                </a:lnTo>
                <a:lnTo>
                  <a:pt x="136" y="321"/>
                </a:lnTo>
                <a:lnTo>
                  <a:pt x="137" y="320"/>
                </a:lnTo>
                <a:lnTo>
                  <a:pt x="137" y="319"/>
                </a:lnTo>
                <a:lnTo>
                  <a:pt x="138" y="318"/>
                </a:lnTo>
                <a:lnTo>
                  <a:pt x="138" y="317"/>
                </a:lnTo>
                <a:lnTo>
                  <a:pt x="139" y="316"/>
                </a:lnTo>
                <a:lnTo>
                  <a:pt x="139" y="315"/>
                </a:lnTo>
                <a:lnTo>
                  <a:pt x="140" y="313"/>
                </a:lnTo>
                <a:lnTo>
                  <a:pt x="140" y="312"/>
                </a:lnTo>
                <a:lnTo>
                  <a:pt x="141" y="311"/>
                </a:lnTo>
                <a:lnTo>
                  <a:pt x="142" y="310"/>
                </a:lnTo>
                <a:lnTo>
                  <a:pt x="142" y="309"/>
                </a:lnTo>
                <a:lnTo>
                  <a:pt x="143" y="308"/>
                </a:lnTo>
                <a:lnTo>
                  <a:pt x="143" y="307"/>
                </a:lnTo>
                <a:lnTo>
                  <a:pt x="144" y="306"/>
                </a:lnTo>
                <a:lnTo>
                  <a:pt x="144" y="305"/>
                </a:lnTo>
                <a:lnTo>
                  <a:pt x="145" y="304"/>
                </a:lnTo>
                <a:lnTo>
                  <a:pt x="145" y="302"/>
                </a:lnTo>
                <a:lnTo>
                  <a:pt x="146" y="301"/>
                </a:lnTo>
                <a:lnTo>
                  <a:pt x="146" y="300"/>
                </a:lnTo>
                <a:lnTo>
                  <a:pt x="147" y="299"/>
                </a:lnTo>
                <a:lnTo>
                  <a:pt x="148" y="298"/>
                </a:lnTo>
                <a:lnTo>
                  <a:pt x="148" y="297"/>
                </a:lnTo>
                <a:lnTo>
                  <a:pt x="149" y="296"/>
                </a:lnTo>
                <a:lnTo>
                  <a:pt x="149" y="295"/>
                </a:lnTo>
                <a:lnTo>
                  <a:pt x="150" y="294"/>
                </a:lnTo>
                <a:lnTo>
                  <a:pt x="150" y="293"/>
                </a:lnTo>
                <a:lnTo>
                  <a:pt x="151" y="291"/>
                </a:lnTo>
                <a:lnTo>
                  <a:pt x="151" y="290"/>
                </a:lnTo>
                <a:lnTo>
                  <a:pt x="152" y="289"/>
                </a:lnTo>
                <a:lnTo>
                  <a:pt x="153" y="288"/>
                </a:lnTo>
                <a:lnTo>
                  <a:pt x="153" y="287"/>
                </a:lnTo>
                <a:lnTo>
                  <a:pt x="154" y="286"/>
                </a:lnTo>
                <a:lnTo>
                  <a:pt x="154" y="285"/>
                </a:lnTo>
                <a:lnTo>
                  <a:pt x="155" y="284"/>
                </a:lnTo>
                <a:lnTo>
                  <a:pt x="155" y="283"/>
                </a:lnTo>
                <a:lnTo>
                  <a:pt x="156" y="281"/>
                </a:lnTo>
                <a:lnTo>
                  <a:pt x="156" y="280"/>
                </a:lnTo>
                <a:lnTo>
                  <a:pt x="157" y="279"/>
                </a:lnTo>
                <a:lnTo>
                  <a:pt x="158" y="278"/>
                </a:lnTo>
                <a:lnTo>
                  <a:pt x="158" y="277"/>
                </a:lnTo>
                <a:lnTo>
                  <a:pt x="159" y="276"/>
                </a:lnTo>
                <a:lnTo>
                  <a:pt x="159" y="275"/>
                </a:lnTo>
                <a:lnTo>
                  <a:pt x="160" y="274"/>
                </a:lnTo>
                <a:lnTo>
                  <a:pt x="160" y="273"/>
                </a:lnTo>
                <a:lnTo>
                  <a:pt x="161" y="272"/>
                </a:lnTo>
                <a:lnTo>
                  <a:pt x="161" y="270"/>
                </a:lnTo>
                <a:lnTo>
                  <a:pt x="162" y="269"/>
                </a:lnTo>
                <a:lnTo>
                  <a:pt x="162" y="268"/>
                </a:lnTo>
                <a:lnTo>
                  <a:pt x="163" y="267"/>
                </a:lnTo>
                <a:lnTo>
                  <a:pt x="164" y="266"/>
                </a:lnTo>
                <a:lnTo>
                  <a:pt x="164" y="265"/>
                </a:lnTo>
                <a:lnTo>
                  <a:pt x="165" y="264"/>
                </a:lnTo>
                <a:lnTo>
                  <a:pt x="165" y="263"/>
                </a:lnTo>
                <a:lnTo>
                  <a:pt x="166" y="262"/>
                </a:lnTo>
                <a:lnTo>
                  <a:pt x="166" y="260"/>
                </a:lnTo>
                <a:lnTo>
                  <a:pt x="167" y="259"/>
                </a:lnTo>
                <a:lnTo>
                  <a:pt x="167" y="258"/>
                </a:lnTo>
                <a:lnTo>
                  <a:pt x="168" y="257"/>
                </a:lnTo>
                <a:lnTo>
                  <a:pt x="169" y="256"/>
                </a:lnTo>
                <a:lnTo>
                  <a:pt x="169" y="255"/>
                </a:lnTo>
                <a:lnTo>
                  <a:pt x="170" y="254"/>
                </a:lnTo>
                <a:lnTo>
                  <a:pt x="170" y="253"/>
                </a:lnTo>
                <a:lnTo>
                  <a:pt x="171" y="252"/>
                </a:lnTo>
                <a:lnTo>
                  <a:pt x="171" y="251"/>
                </a:lnTo>
                <a:lnTo>
                  <a:pt x="172" y="249"/>
                </a:lnTo>
                <a:lnTo>
                  <a:pt x="172" y="248"/>
                </a:lnTo>
                <a:lnTo>
                  <a:pt x="173" y="247"/>
                </a:lnTo>
                <a:lnTo>
                  <a:pt x="174" y="246"/>
                </a:lnTo>
                <a:lnTo>
                  <a:pt x="174" y="245"/>
                </a:lnTo>
                <a:lnTo>
                  <a:pt x="175" y="244"/>
                </a:lnTo>
                <a:lnTo>
                  <a:pt x="175" y="243"/>
                </a:lnTo>
                <a:lnTo>
                  <a:pt x="176" y="242"/>
                </a:lnTo>
                <a:lnTo>
                  <a:pt x="176" y="241"/>
                </a:lnTo>
                <a:lnTo>
                  <a:pt x="177" y="240"/>
                </a:lnTo>
                <a:lnTo>
                  <a:pt x="177" y="238"/>
                </a:lnTo>
                <a:lnTo>
                  <a:pt x="178" y="237"/>
                </a:lnTo>
                <a:lnTo>
                  <a:pt x="178" y="236"/>
                </a:lnTo>
                <a:lnTo>
                  <a:pt x="179" y="235"/>
                </a:lnTo>
                <a:lnTo>
                  <a:pt x="180" y="234"/>
                </a:lnTo>
                <a:lnTo>
                  <a:pt x="180" y="233"/>
                </a:lnTo>
                <a:lnTo>
                  <a:pt x="181" y="232"/>
                </a:lnTo>
                <a:lnTo>
                  <a:pt x="181" y="231"/>
                </a:lnTo>
                <a:lnTo>
                  <a:pt x="182" y="230"/>
                </a:lnTo>
                <a:lnTo>
                  <a:pt x="182" y="228"/>
                </a:lnTo>
                <a:lnTo>
                  <a:pt x="183" y="227"/>
                </a:lnTo>
                <a:lnTo>
                  <a:pt x="183" y="226"/>
                </a:lnTo>
                <a:lnTo>
                  <a:pt x="184" y="225"/>
                </a:lnTo>
                <a:lnTo>
                  <a:pt x="185" y="224"/>
                </a:lnTo>
                <a:lnTo>
                  <a:pt x="185" y="223"/>
                </a:lnTo>
                <a:lnTo>
                  <a:pt x="186" y="222"/>
                </a:lnTo>
                <a:lnTo>
                  <a:pt x="186" y="221"/>
                </a:lnTo>
                <a:lnTo>
                  <a:pt x="187" y="220"/>
                </a:lnTo>
                <a:lnTo>
                  <a:pt x="187" y="219"/>
                </a:lnTo>
                <a:lnTo>
                  <a:pt x="188" y="217"/>
                </a:lnTo>
                <a:lnTo>
                  <a:pt x="188" y="216"/>
                </a:lnTo>
                <a:lnTo>
                  <a:pt x="189" y="215"/>
                </a:lnTo>
                <a:lnTo>
                  <a:pt x="190" y="214"/>
                </a:lnTo>
                <a:lnTo>
                  <a:pt x="190" y="213"/>
                </a:lnTo>
                <a:lnTo>
                  <a:pt x="191" y="212"/>
                </a:lnTo>
                <a:lnTo>
                  <a:pt x="191" y="211"/>
                </a:lnTo>
                <a:lnTo>
                  <a:pt x="192" y="210"/>
                </a:lnTo>
                <a:lnTo>
                  <a:pt x="192" y="209"/>
                </a:lnTo>
                <a:lnTo>
                  <a:pt x="193" y="207"/>
                </a:lnTo>
                <a:lnTo>
                  <a:pt x="193" y="206"/>
                </a:lnTo>
                <a:lnTo>
                  <a:pt x="194" y="205"/>
                </a:lnTo>
                <a:lnTo>
                  <a:pt x="194" y="204"/>
                </a:lnTo>
                <a:lnTo>
                  <a:pt x="195" y="203"/>
                </a:lnTo>
                <a:lnTo>
                  <a:pt x="196" y="202"/>
                </a:lnTo>
                <a:lnTo>
                  <a:pt x="196" y="201"/>
                </a:lnTo>
                <a:lnTo>
                  <a:pt x="197" y="200"/>
                </a:lnTo>
                <a:lnTo>
                  <a:pt x="197" y="199"/>
                </a:lnTo>
                <a:lnTo>
                  <a:pt x="198" y="198"/>
                </a:lnTo>
                <a:lnTo>
                  <a:pt x="198" y="196"/>
                </a:lnTo>
                <a:lnTo>
                  <a:pt x="199" y="195"/>
                </a:lnTo>
                <a:lnTo>
                  <a:pt x="199" y="194"/>
                </a:lnTo>
                <a:lnTo>
                  <a:pt x="200" y="193"/>
                </a:lnTo>
                <a:lnTo>
                  <a:pt x="201" y="192"/>
                </a:lnTo>
                <a:lnTo>
                  <a:pt x="201" y="191"/>
                </a:lnTo>
                <a:lnTo>
                  <a:pt x="202" y="190"/>
                </a:lnTo>
                <a:lnTo>
                  <a:pt x="202" y="189"/>
                </a:lnTo>
                <a:lnTo>
                  <a:pt x="203" y="188"/>
                </a:lnTo>
                <a:lnTo>
                  <a:pt x="203" y="187"/>
                </a:lnTo>
                <a:lnTo>
                  <a:pt x="204" y="185"/>
                </a:lnTo>
                <a:lnTo>
                  <a:pt x="204" y="184"/>
                </a:lnTo>
                <a:lnTo>
                  <a:pt x="205" y="183"/>
                </a:lnTo>
                <a:lnTo>
                  <a:pt x="206" y="182"/>
                </a:lnTo>
                <a:lnTo>
                  <a:pt x="206" y="181"/>
                </a:lnTo>
                <a:lnTo>
                  <a:pt x="207" y="180"/>
                </a:lnTo>
                <a:lnTo>
                  <a:pt x="207" y="179"/>
                </a:lnTo>
                <a:lnTo>
                  <a:pt x="208" y="178"/>
                </a:lnTo>
                <a:lnTo>
                  <a:pt x="208" y="177"/>
                </a:lnTo>
                <a:lnTo>
                  <a:pt x="209" y="175"/>
                </a:lnTo>
                <a:lnTo>
                  <a:pt x="209" y="174"/>
                </a:lnTo>
                <a:lnTo>
                  <a:pt x="210" y="173"/>
                </a:lnTo>
                <a:lnTo>
                  <a:pt x="211" y="172"/>
                </a:lnTo>
                <a:lnTo>
                  <a:pt x="211" y="171"/>
                </a:lnTo>
                <a:lnTo>
                  <a:pt x="212" y="170"/>
                </a:lnTo>
                <a:lnTo>
                  <a:pt x="212" y="169"/>
                </a:lnTo>
                <a:lnTo>
                  <a:pt x="213" y="168"/>
                </a:lnTo>
                <a:lnTo>
                  <a:pt x="213" y="167"/>
                </a:lnTo>
                <a:lnTo>
                  <a:pt x="214" y="166"/>
                </a:lnTo>
                <a:lnTo>
                  <a:pt x="214" y="164"/>
                </a:lnTo>
                <a:lnTo>
                  <a:pt x="215" y="163"/>
                </a:lnTo>
                <a:lnTo>
                  <a:pt x="215" y="162"/>
                </a:lnTo>
                <a:lnTo>
                  <a:pt x="216" y="161"/>
                </a:lnTo>
                <a:lnTo>
                  <a:pt x="217" y="160"/>
                </a:lnTo>
                <a:lnTo>
                  <a:pt x="217" y="159"/>
                </a:lnTo>
                <a:lnTo>
                  <a:pt x="218" y="158"/>
                </a:lnTo>
                <a:lnTo>
                  <a:pt x="218" y="157"/>
                </a:lnTo>
                <a:lnTo>
                  <a:pt x="219" y="156"/>
                </a:lnTo>
                <a:lnTo>
                  <a:pt x="219" y="155"/>
                </a:lnTo>
                <a:lnTo>
                  <a:pt x="220" y="153"/>
                </a:lnTo>
                <a:lnTo>
                  <a:pt x="220" y="152"/>
                </a:lnTo>
                <a:lnTo>
                  <a:pt x="221" y="151"/>
                </a:lnTo>
                <a:lnTo>
                  <a:pt x="222" y="150"/>
                </a:lnTo>
                <a:lnTo>
                  <a:pt x="222" y="149"/>
                </a:lnTo>
                <a:lnTo>
                  <a:pt x="223" y="148"/>
                </a:lnTo>
                <a:lnTo>
                  <a:pt x="223" y="147"/>
                </a:lnTo>
                <a:lnTo>
                  <a:pt x="224" y="146"/>
                </a:lnTo>
                <a:lnTo>
                  <a:pt x="224" y="145"/>
                </a:lnTo>
                <a:lnTo>
                  <a:pt x="225" y="143"/>
                </a:lnTo>
                <a:lnTo>
                  <a:pt x="225" y="142"/>
                </a:lnTo>
                <a:lnTo>
                  <a:pt x="226" y="141"/>
                </a:lnTo>
                <a:lnTo>
                  <a:pt x="227" y="140"/>
                </a:lnTo>
                <a:lnTo>
                  <a:pt x="227" y="139"/>
                </a:lnTo>
                <a:lnTo>
                  <a:pt x="228" y="138"/>
                </a:lnTo>
                <a:lnTo>
                  <a:pt x="228" y="137"/>
                </a:lnTo>
                <a:lnTo>
                  <a:pt x="229" y="136"/>
                </a:lnTo>
                <a:lnTo>
                  <a:pt x="229" y="135"/>
                </a:lnTo>
                <a:lnTo>
                  <a:pt x="230" y="134"/>
                </a:lnTo>
                <a:lnTo>
                  <a:pt x="230" y="132"/>
                </a:lnTo>
                <a:lnTo>
                  <a:pt x="231" y="131"/>
                </a:lnTo>
                <a:lnTo>
                  <a:pt x="231" y="130"/>
                </a:lnTo>
                <a:lnTo>
                  <a:pt x="232" y="129"/>
                </a:lnTo>
                <a:lnTo>
                  <a:pt x="233" y="128"/>
                </a:lnTo>
                <a:lnTo>
                  <a:pt x="233" y="127"/>
                </a:lnTo>
                <a:lnTo>
                  <a:pt x="234" y="126"/>
                </a:lnTo>
                <a:lnTo>
                  <a:pt x="234" y="125"/>
                </a:lnTo>
                <a:lnTo>
                  <a:pt x="235" y="124"/>
                </a:lnTo>
                <a:lnTo>
                  <a:pt x="235" y="122"/>
                </a:lnTo>
                <a:lnTo>
                  <a:pt x="236" y="121"/>
                </a:lnTo>
                <a:lnTo>
                  <a:pt x="236" y="120"/>
                </a:lnTo>
                <a:lnTo>
                  <a:pt x="237" y="119"/>
                </a:lnTo>
                <a:lnTo>
                  <a:pt x="238" y="118"/>
                </a:lnTo>
                <a:lnTo>
                  <a:pt x="238" y="117"/>
                </a:lnTo>
                <a:lnTo>
                  <a:pt x="239" y="116"/>
                </a:lnTo>
                <a:lnTo>
                  <a:pt x="239" y="115"/>
                </a:lnTo>
                <a:lnTo>
                  <a:pt x="240" y="114"/>
                </a:lnTo>
                <a:lnTo>
                  <a:pt x="240" y="113"/>
                </a:lnTo>
                <a:lnTo>
                  <a:pt x="241" y="111"/>
                </a:lnTo>
                <a:lnTo>
                  <a:pt x="241" y="110"/>
                </a:lnTo>
                <a:lnTo>
                  <a:pt x="242" y="109"/>
                </a:lnTo>
                <a:lnTo>
                  <a:pt x="243" y="108"/>
                </a:lnTo>
                <a:lnTo>
                  <a:pt x="243" y="107"/>
                </a:lnTo>
                <a:lnTo>
                  <a:pt x="244" y="106"/>
                </a:lnTo>
                <a:lnTo>
                  <a:pt x="244" y="105"/>
                </a:lnTo>
                <a:lnTo>
                  <a:pt x="245" y="104"/>
                </a:lnTo>
                <a:lnTo>
                  <a:pt x="245" y="103"/>
                </a:lnTo>
                <a:lnTo>
                  <a:pt x="246" y="102"/>
                </a:lnTo>
                <a:lnTo>
                  <a:pt x="246" y="100"/>
                </a:lnTo>
                <a:lnTo>
                  <a:pt x="247" y="99"/>
                </a:lnTo>
                <a:lnTo>
                  <a:pt x="247" y="98"/>
                </a:lnTo>
                <a:lnTo>
                  <a:pt x="248" y="97"/>
                </a:lnTo>
                <a:lnTo>
                  <a:pt x="249" y="96"/>
                </a:lnTo>
                <a:lnTo>
                  <a:pt x="249" y="95"/>
                </a:lnTo>
                <a:lnTo>
                  <a:pt x="250" y="94"/>
                </a:lnTo>
                <a:lnTo>
                  <a:pt x="250" y="93"/>
                </a:lnTo>
                <a:lnTo>
                  <a:pt x="251" y="92"/>
                </a:lnTo>
                <a:lnTo>
                  <a:pt x="251" y="90"/>
                </a:lnTo>
                <a:lnTo>
                  <a:pt x="252" y="89"/>
                </a:lnTo>
                <a:lnTo>
                  <a:pt x="252" y="88"/>
                </a:lnTo>
                <a:lnTo>
                  <a:pt x="253" y="87"/>
                </a:lnTo>
                <a:lnTo>
                  <a:pt x="254" y="86"/>
                </a:lnTo>
                <a:lnTo>
                  <a:pt x="254" y="85"/>
                </a:lnTo>
                <a:lnTo>
                  <a:pt x="255" y="84"/>
                </a:lnTo>
                <a:lnTo>
                  <a:pt x="255" y="83"/>
                </a:lnTo>
                <a:lnTo>
                  <a:pt x="256" y="82"/>
                </a:lnTo>
                <a:lnTo>
                  <a:pt x="256" y="81"/>
                </a:lnTo>
                <a:lnTo>
                  <a:pt x="257" y="79"/>
                </a:lnTo>
                <a:lnTo>
                  <a:pt x="257" y="78"/>
                </a:lnTo>
                <a:lnTo>
                  <a:pt x="258" y="77"/>
                </a:lnTo>
                <a:lnTo>
                  <a:pt x="259" y="76"/>
                </a:lnTo>
                <a:lnTo>
                  <a:pt x="259" y="75"/>
                </a:lnTo>
                <a:lnTo>
                  <a:pt x="260" y="74"/>
                </a:lnTo>
                <a:lnTo>
                  <a:pt x="260" y="73"/>
                </a:lnTo>
                <a:lnTo>
                  <a:pt x="261" y="72"/>
                </a:lnTo>
                <a:lnTo>
                  <a:pt x="261" y="71"/>
                </a:lnTo>
                <a:lnTo>
                  <a:pt x="262" y="69"/>
                </a:lnTo>
                <a:lnTo>
                  <a:pt x="262" y="68"/>
                </a:lnTo>
                <a:lnTo>
                  <a:pt x="263" y="67"/>
                </a:lnTo>
                <a:lnTo>
                  <a:pt x="264" y="66"/>
                </a:lnTo>
                <a:lnTo>
                  <a:pt x="264" y="65"/>
                </a:lnTo>
                <a:lnTo>
                  <a:pt x="265" y="64"/>
                </a:lnTo>
                <a:lnTo>
                  <a:pt x="265" y="63"/>
                </a:lnTo>
                <a:lnTo>
                  <a:pt x="266" y="62"/>
                </a:lnTo>
                <a:lnTo>
                  <a:pt x="266" y="61"/>
                </a:lnTo>
                <a:lnTo>
                  <a:pt x="267" y="60"/>
                </a:lnTo>
                <a:lnTo>
                  <a:pt x="267" y="58"/>
                </a:lnTo>
                <a:lnTo>
                  <a:pt x="268" y="57"/>
                </a:lnTo>
                <a:lnTo>
                  <a:pt x="268" y="56"/>
                </a:lnTo>
                <a:lnTo>
                  <a:pt x="269" y="55"/>
                </a:lnTo>
                <a:lnTo>
                  <a:pt x="270" y="54"/>
                </a:lnTo>
                <a:lnTo>
                  <a:pt x="270" y="53"/>
                </a:lnTo>
                <a:lnTo>
                  <a:pt x="271" y="52"/>
                </a:lnTo>
                <a:lnTo>
                  <a:pt x="271" y="51"/>
                </a:lnTo>
                <a:lnTo>
                  <a:pt x="272" y="50"/>
                </a:lnTo>
                <a:lnTo>
                  <a:pt x="272" y="49"/>
                </a:lnTo>
                <a:lnTo>
                  <a:pt x="273" y="47"/>
                </a:lnTo>
                <a:lnTo>
                  <a:pt x="273" y="46"/>
                </a:lnTo>
                <a:lnTo>
                  <a:pt x="274" y="45"/>
                </a:lnTo>
                <a:lnTo>
                  <a:pt x="275" y="44"/>
                </a:lnTo>
                <a:lnTo>
                  <a:pt x="275" y="43"/>
                </a:lnTo>
                <a:lnTo>
                  <a:pt x="276" y="42"/>
                </a:lnTo>
                <a:lnTo>
                  <a:pt x="276" y="41"/>
                </a:lnTo>
                <a:lnTo>
                  <a:pt x="277" y="40"/>
                </a:lnTo>
                <a:lnTo>
                  <a:pt x="277" y="39"/>
                </a:lnTo>
                <a:lnTo>
                  <a:pt x="278" y="37"/>
                </a:lnTo>
                <a:lnTo>
                  <a:pt x="278" y="36"/>
                </a:lnTo>
                <a:lnTo>
                  <a:pt x="279" y="35"/>
                </a:lnTo>
                <a:lnTo>
                  <a:pt x="280" y="34"/>
                </a:lnTo>
                <a:lnTo>
                  <a:pt x="280" y="33"/>
                </a:lnTo>
                <a:lnTo>
                  <a:pt x="281" y="32"/>
                </a:lnTo>
                <a:lnTo>
                  <a:pt x="281" y="31"/>
                </a:lnTo>
                <a:lnTo>
                  <a:pt x="282" y="30"/>
                </a:lnTo>
                <a:lnTo>
                  <a:pt x="282" y="29"/>
                </a:lnTo>
                <a:lnTo>
                  <a:pt x="283" y="28"/>
                </a:lnTo>
                <a:lnTo>
                  <a:pt x="283" y="26"/>
                </a:lnTo>
                <a:lnTo>
                  <a:pt x="284" y="25"/>
                </a:lnTo>
                <a:lnTo>
                  <a:pt x="284" y="24"/>
                </a:lnTo>
                <a:lnTo>
                  <a:pt x="285" y="23"/>
                </a:lnTo>
                <a:lnTo>
                  <a:pt x="286" y="22"/>
                </a:lnTo>
                <a:lnTo>
                  <a:pt x="286" y="21"/>
                </a:lnTo>
                <a:lnTo>
                  <a:pt x="287" y="20"/>
                </a:lnTo>
                <a:lnTo>
                  <a:pt x="287" y="19"/>
                </a:lnTo>
                <a:lnTo>
                  <a:pt x="288" y="18"/>
                </a:lnTo>
                <a:lnTo>
                  <a:pt x="288" y="16"/>
                </a:lnTo>
                <a:lnTo>
                  <a:pt x="289" y="15"/>
                </a:lnTo>
                <a:lnTo>
                  <a:pt x="289" y="14"/>
                </a:lnTo>
                <a:lnTo>
                  <a:pt x="290" y="13"/>
                </a:lnTo>
                <a:lnTo>
                  <a:pt x="291" y="12"/>
                </a:lnTo>
                <a:lnTo>
                  <a:pt x="291" y="11"/>
                </a:lnTo>
                <a:lnTo>
                  <a:pt x="292" y="10"/>
                </a:lnTo>
                <a:lnTo>
                  <a:pt x="292" y="9"/>
                </a:lnTo>
                <a:lnTo>
                  <a:pt x="293" y="8"/>
                </a:lnTo>
                <a:lnTo>
                  <a:pt x="293" y="7"/>
                </a:lnTo>
                <a:lnTo>
                  <a:pt x="294" y="5"/>
                </a:lnTo>
                <a:lnTo>
                  <a:pt x="294" y="4"/>
                </a:lnTo>
                <a:lnTo>
                  <a:pt x="295" y="3"/>
                </a:lnTo>
                <a:lnTo>
                  <a:pt x="296" y="2"/>
                </a:lnTo>
                <a:lnTo>
                  <a:pt x="296" y="1"/>
                </a:lnTo>
                <a:lnTo>
                  <a:pt x="297" y="0"/>
                </a:lnTo>
                <a:lnTo>
                  <a:pt x="297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06450" y="2362200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055813" y="6103937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 rot="16200000">
            <a:off x="341313" y="4083050"/>
            <a:ext cx="6223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941388" y="4751387"/>
            <a:ext cx="3379788" cy="1125538"/>
          </a:xfrm>
          <a:custGeom>
            <a:avLst/>
            <a:gdLst>
              <a:gd name="T0" fmla="*/ 8 w 552"/>
              <a:gd name="T1" fmla="*/ 168 h 184"/>
              <a:gd name="T2" fmla="*/ 17 w 552"/>
              <a:gd name="T3" fmla="*/ 154 h 184"/>
              <a:gd name="T4" fmla="*/ 26 w 552"/>
              <a:gd name="T5" fmla="*/ 142 h 184"/>
              <a:gd name="T6" fmla="*/ 35 w 552"/>
              <a:gd name="T7" fmla="*/ 131 h 184"/>
              <a:gd name="T8" fmla="*/ 44 w 552"/>
              <a:gd name="T9" fmla="*/ 121 h 184"/>
              <a:gd name="T10" fmla="*/ 53 w 552"/>
              <a:gd name="T11" fmla="*/ 113 h 184"/>
              <a:gd name="T12" fmla="*/ 61 w 552"/>
              <a:gd name="T13" fmla="*/ 105 h 184"/>
              <a:gd name="T14" fmla="*/ 70 w 552"/>
              <a:gd name="T15" fmla="*/ 98 h 184"/>
              <a:gd name="T16" fmla="*/ 79 w 552"/>
              <a:gd name="T17" fmla="*/ 92 h 184"/>
              <a:gd name="T18" fmla="*/ 88 w 552"/>
              <a:gd name="T19" fmla="*/ 86 h 184"/>
              <a:gd name="T20" fmla="*/ 97 w 552"/>
              <a:gd name="T21" fmla="*/ 81 h 184"/>
              <a:gd name="T22" fmla="*/ 106 w 552"/>
              <a:gd name="T23" fmla="*/ 76 h 184"/>
              <a:gd name="T24" fmla="*/ 114 w 552"/>
              <a:gd name="T25" fmla="*/ 72 h 184"/>
              <a:gd name="T26" fmla="*/ 123 w 552"/>
              <a:gd name="T27" fmla="*/ 67 h 184"/>
              <a:gd name="T28" fmla="*/ 132 w 552"/>
              <a:gd name="T29" fmla="*/ 64 h 184"/>
              <a:gd name="T30" fmla="*/ 141 w 552"/>
              <a:gd name="T31" fmla="*/ 60 h 184"/>
              <a:gd name="T32" fmla="*/ 150 w 552"/>
              <a:gd name="T33" fmla="*/ 57 h 184"/>
              <a:gd name="T34" fmla="*/ 159 w 552"/>
              <a:gd name="T35" fmla="*/ 54 h 184"/>
              <a:gd name="T36" fmla="*/ 167 w 552"/>
              <a:gd name="T37" fmla="*/ 51 h 184"/>
              <a:gd name="T38" fmla="*/ 176 w 552"/>
              <a:gd name="T39" fmla="*/ 48 h 184"/>
              <a:gd name="T40" fmla="*/ 185 w 552"/>
              <a:gd name="T41" fmla="*/ 46 h 184"/>
              <a:gd name="T42" fmla="*/ 194 w 552"/>
              <a:gd name="T43" fmla="*/ 43 h 184"/>
              <a:gd name="T44" fmla="*/ 203 w 552"/>
              <a:gd name="T45" fmla="*/ 41 h 184"/>
              <a:gd name="T46" fmla="*/ 212 w 552"/>
              <a:gd name="T47" fmla="*/ 39 h 184"/>
              <a:gd name="T48" fmla="*/ 220 w 552"/>
              <a:gd name="T49" fmla="*/ 37 h 184"/>
              <a:gd name="T50" fmla="*/ 229 w 552"/>
              <a:gd name="T51" fmla="*/ 35 h 184"/>
              <a:gd name="T52" fmla="*/ 238 w 552"/>
              <a:gd name="T53" fmla="*/ 33 h 184"/>
              <a:gd name="T54" fmla="*/ 247 w 552"/>
              <a:gd name="T55" fmla="*/ 31 h 184"/>
              <a:gd name="T56" fmla="*/ 256 w 552"/>
              <a:gd name="T57" fmla="*/ 30 h 184"/>
              <a:gd name="T58" fmla="*/ 265 w 552"/>
              <a:gd name="T59" fmla="*/ 28 h 184"/>
              <a:gd name="T60" fmla="*/ 273 w 552"/>
              <a:gd name="T61" fmla="*/ 27 h 184"/>
              <a:gd name="T62" fmla="*/ 282 w 552"/>
              <a:gd name="T63" fmla="*/ 25 h 184"/>
              <a:gd name="T64" fmla="*/ 291 w 552"/>
              <a:gd name="T65" fmla="*/ 24 h 184"/>
              <a:gd name="T66" fmla="*/ 300 w 552"/>
              <a:gd name="T67" fmla="*/ 22 h 184"/>
              <a:gd name="T68" fmla="*/ 309 w 552"/>
              <a:gd name="T69" fmla="*/ 21 h 184"/>
              <a:gd name="T70" fmla="*/ 318 w 552"/>
              <a:gd name="T71" fmla="*/ 20 h 184"/>
              <a:gd name="T72" fmla="*/ 326 w 552"/>
              <a:gd name="T73" fmla="*/ 19 h 184"/>
              <a:gd name="T74" fmla="*/ 335 w 552"/>
              <a:gd name="T75" fmla="*/ 18 h 184"/>
              <a:gd name="T76" fmla="*/ 344 w 552"/>
              <a:gd name="T77" fmla="*/ 17 h 184"/>
              <a:gd name="T78" fmla="*/ 353 w 552"/>
              <a:gd name="T79" fmla="*/ 16 h 184"/>
              <a:gd name="T80" fmla="*/ 362 w 552"/>
              <a:gd name="T81" fmla="*/ 15 h 184"/>
              <a:gd name="T82" fmla="*/ 371 w 552"/>
              <a:gd name="T83" fmla="*/ 14 h 184"/>
              <a:gd name="T84" fmla="*/ 379 w 552"/>
              <a:gd name="T85" fmla="*/ 13 h 184"/>
              <a:gd name="T86" fmla="*/ 388 w 552"/>
              <a:gd name="T87" fmla="*/ 12 h 184"/>
              <a:gd name="T88" fmla="*/ 397 w 552"/>
              <a:gd name="T89" fmla="*/ 11 h 184"/>
              <a:gd name="T90" fmla="*/ 406 w 552"/>
              <a:gd name="T91" fmla="*/ 10 h 184"/>
              <a:gd name="T92" fmla="*/ 415 w 552"/>
              <a:gd name="T93" fmla="*/ 9 h 184"/>
              <a:gd name="T94" fmla="*/ 424 w 552"/>
              <a:gd name="T95" fmla="*/ 9 h 184"/>
              <a:gd name="T96" fmla="*/ 432 w 552"/>
              <a:gd name="T97" fmla="*/ 8 h 184"/>
              <a:gd name="T98" fmla="*/ 441 w 552"/>
              <a:gd name="T99" fmla="*/ 7 h 184"/>
              <a:gd name="T100" fmla="*/ 450 w 552"/>
              <a:gd name="T101" fmla="*/ 7 h 184"/>
              <a:gd name="T102" fmla="*/ 459 w 552"/>
              <a:gd name="T103" fmla="*/ 6 h 184"/>
              <a:gd name="T104" fmla="*/ 468 w 552"/>
              <a:gd name="T105" fmla="*/ 5 h 184"/>
              <a:gd name="T106" fmla="*/ 477 w 552"/>
              <a:gd name="T107" fmla="*/ 5 h 184"/>
              <a:gd name="T108" fmla="*/ 485 w 552"/>
              <a:gd name="T109" fmla="*/ 4 h 184"/>
              <a:gd name="T110" fmla="*/ 494 w 552"/>
              <a:gd name="T111" fmla="*/ 3 h 184"/>
              <a:gd name="T112" fmla="*/ 503 w 552"/>
              <a:gd name="T113" fmla="*/ 3 h 184"/>
              <a:gd name="T114" fmla="*/ 512 w 552"/>
              <a:gd name="T115" fmla="*/ 2 h 184"/>
              <a:gd name="T116" fmla="*/ 521 w 552"/>
              <a:gd name="T117" fmla="*/ 2 h 184"/>
              <a:gd name="T118" fmla="*/ 530 w 552"/>
              <a:gd name="T119" fmla="*/ 1 h 184"/>
              <a:gd name="T120" fmla="*/ 538 w 552"/>
              <a:gd name="T121" fmla="*/ 1 h 184"/>
              <a:gd name="T122" fmla="*/ 547 w 552"/>
              <a:gd name="T123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2" h="184">
                <a:moveTo>
                  <a:pt x="0" y="184"/>
                </a:moveTo>
                <a:lnTo>
                  <a:pt x="1" y="183"/>
                </a:lnTo>
                <a:lnTo>
                  <a:pt x="1" y="182"/>
                </a:lnTo>
                <a:lnTo>
                  <a:pt x="2" y="181"/>
                </a:lnTo>
                <a:lnTo>
                  <a:pt x="2" y="179"/>
                </a:lnTo>
                <a:lnTo>
                  <a:pt x="3" y="178"/>
                </a:lnTo>
                <a:lnTo>
                  <a:pt x="3" y="177"/>
                </a:lnTo>
                <a:lnTo>
                  <a:pt x="4" y="176"/>
                </a:lnTo>
                <a:lnTo>
                  <a:pt x="5" y="175"/>
                </a:lnTo>
                <a:lnTo>
                  <a:pt x="5" y="174"/>
                </a:lnTo>
                <a:lnTo>
                  <a:pt x="6" y="173"/>
                </a:lnTo>
                <a:lnTo>
                  <a:pt x="6" y="172"/>
                </a:lnTo>
                <a:lnTo>
                  <a:pt x="7" y="171"/>
                </a:lnTo>
                <a:lnTo>
                  <a:pt x="7" y="170"/>
                </a:lnTo>
                <a:lnTo>
                  <a:pt x="8" y="169"/>
                </a:lnTo>
                <a:lnTo>
                  <a:pt x="8" y="168"/>
                </a:lnTo>
                <a:lnTo>
                  <a:pt x="9" y="167"/>
                </a:lnTo>
                <a:lnTo>
                  <a:pt x="10" y="167"/>
                </a:lnTo>
                <a:lnTo>
                  <a:pt x="10" y="166"/>
                </a:lnTo>
                <a:lnTo>
                  <a:pt x="11" y="165"/>
                </a:lnTo>
                <a:lnTo>
                  <a:pt x="11" y="164"/>
                </a:lnTo>
                <a:lnTo>
                  <a:pt x="12" y="163"/>
                </a:lnTo>
                <a:lnTo>
                  <a:pt x="12" y="162"/>
                </a:lnTo>
                <a:lnTo>
                  <a:pt x="13" y="161"/>
                </a:lnTo>
                <a:lnTo>
                  <a:pt x="13" y="160"/>
                </a:lnTo>
                <a:lnTo>
                  <a:pt x="14" y="159"/>
                </a:lnTo>
                <a:lnTo>
                  <a:pt x="15" y="158"/>
                </a:lnTo>
                <a:lnTo>
                  <a:pt x="15" y="158"/>
                </a:lnTo>
                <a:lnTo>
                  <a:pt x="16" y="157"/>
                </a:lnTo>
                <a:lnTo>
                  <a:pt x="16" y="156"/>
                </a:lnTo>
                <a:lnTo>
                  <a:pt x="17" y="155"/>
                </a:lnTo>
                <a:lnTo>
                  <a:pt x="17" y="154"/>
                </a:lnTo>
                <a:lnTo>
                  <a:pt x="18" y="153"/>
                </a:lnTo>
                <a:lnTo>
                  <a:pt x="18" y="153"/>
                </a:lnTo>
                <a:lnTo>
                  <a:pt x="19" y="152"/>
                </a:lnTo>
                <a:lnTo>
                  <a:pt x="20" y="151"/>
                </a:lnTo>
                <a:lnTo>
                  <a:pt x="20" y="150"/>
                </a:lnTo>
                <a:lnTo>
                  <a:pt x="21" y="149"/>
                </a:lnTo>
                <a:lnTo>
                  <a:pt x="21" y="149"/>
                </a:lnTo>
                <a:lnTo>
                  <a:pt x="22" y="148"/>
                </a:lnTo>
                <a:lnTo>
                  <a:pt x="22" y="147"/>
                </a:lnTo>
                <a:lnTo>
                  <a:pt x="23" y="146"/>
                </a:lnTo>
                <a:lnTo>
                  <a:pt x="23" y="145"/>
                </a:lnTo>
                <a:lnTo>
                  <a:pt x="24" y="145"/>
                </a:lnTo>
                <a:lnTo>
                  <a:pt x="24" y="144"/>
                </a:lnTo>
                <a:lnTo>
                  <a:pt x="25" y="143"/>
                </a:lnTo>
                <a:lnTo>
                  <a:pt x="26" y="143"/>
                </a:lnTo>
                <a:lnTo>
                  <a:pt x="26" y="142"/>
                </a:lnTo>
                <a:lnTo>
                  <a:pt x="27" y="141"/>
                </a:lnTo>
                <a:lnTo>
                  <a:pt x="27" y="140"/>
                </a:lnTo>
                <a:lnTo>
                  <a:pt x="28" y="140"/>
                </a:lnTo>
                <a:lnTo>
                  <a:pt x="28" y="139"/>
                </a:lnTo>
                <a:lnTo>
                  <a:pt x="29" y="138"/>
                </a:lnTo>
                <a:lnTo>
                  <a:pt x="29" y="138"/>
                </a:lnTo>
                <a:lnTo>
                  <a:pt x="30" y="137"/>
                </a:lnTo>
                <a:lnTo>
                  <a:pt x="31" y="136"/>
                </a:lnTo>
                <a:lnTo>
                  <a:pt x="31" y="136"/>
                </a:lnTo>
                <a:lnTo>
                  <a:pt x="32" y="135"/>
                </a:lnTo>
                <a:lnTo>
                  <a:pt x="32" y="134"/>
                </a:lnTo>
                <a:lnTo>
                  <a:pt x="33" y="134"/>
                </a:lnTo>
                <a:lnTo>
                  <a:pt x="33" y="133"/>
                </a:lnTo>
                <a:lnTo>
                  <a:pt x="34" y="132"/>
                </a:lnTo>
                <a:lnTo>
                  <a:pt x="34" y="132"/>
                </a:lnTo>
                <a:lnTo>
                  <a:pt x="35" y="131"/>
                </a:lnTo>
                <a:lnTo>
                  <a:pt x="36" y="130"/>
                </a:lnTo>
                <a:lnTo>
                  <a:pt x="36" y="130"/>
                </a:lnTo>
                <a:lnTo>
                  <a:pt x="37" y="129"/>
                </a:lnTo>
                <a:lnTo>
                  <a:pt x="37" y="128"/>
                </a:lnTo>
                <a:lnTo>
                  <a:pt x="38" y="128"/>
                </a:lnTo>
                <a:lnTo>
                  <a:pt x="38" y="127"/>
                </a:lnTo>
                <a:lnTo>
                  <a:pt x="39" y="127"/>
                </a:lnTo>
                <a:lnTo>
                  <a:pt x="39" y="126"/>
                </a:lnTo>
                <a:lnTo>
                  <a:pt x="40" y="125"/>
                </a:lnTo>
                <a:lnTo>
                  <a:pt x="40" y="125"/>
                </a:lnTo>
                <a:lnTo>
                  <a:pt x="41" y="124"/>
                </a:lnTo>
                <a:lnTo>
                  <a:pt x="42" y="124"/>
                </a:lnTo>
                <a:lnTo>
                  <a:pt x="42" y="123"/>
                </a:lnTo>
                <a:lnTo>
                  <a:pt x="43" y="122"/>
                </a:lnTo>
                <a:lnTo>
                  <a:pt x="43" y="122"/>
                </a:lnTo>
                <a:lnTo>
                  <a:pt x="44" y="121"/>
                </a:lnTo>
                <a:lnTo>
                  <a:pt x="44" y="121"/>
                </a:lnTo>
                <a:lnTo>
                  <a:pt x="45" y="120"/>
                </a:lnTo>
                <a:lnTo>
                  <a:pt x="45" y="120"/>
                </a:lnTo>
                <a:lnTo>
                  <a:pt x="46" y="119"/>
                </a:lnTo>
                <a:lnTo>
                  <a:pt x="47" y="119"/>
                </a:lnTo>
                <a:lnTo>
                  <a:pt x="47" y="118"/>
                </a:lnTo>
                <a:lnTo>
                  <a:pt x="48" y="117"/>
                </a:lnTo>
                <a:lnTo>
                  <a:pt x="48" y="117"/>
                </a:lnTo>
                <a:lnTo>
                  <a:pt x="49" y="116"/>
                </a:lnTo>
                <a:lnTo>
                  <a:pt x="49" y="116"/>
                </a:lnTo>
                <a:lnTo>
                  <a:pt x="50" y="115"/>
                </a:lnTo>
                <a:lnTo>
                  <a:pt x="50" y="115"/>
                </a:lnTo>
                <a:lnTo>
                  <a:pt x="51" y="114"/>
                </a:lnTo>
                <a:lnTo>
                  <a:pt x="52" y="114"/>
                </a:lnTo>
                <a:lnTo>
                  <a:pt x="52" y="113"/>
                </a:lnTo>
                <a:lnTo>
                  <a:pt x="53" y="113"/>
                </a:lnTo>
                <a:lnTo>
                  <a:pt x="53" y="112"/>
                </a:lnTo>
                <a:lnTo>
                  <a:pt x="54" y="112"/>
                </a:lnTo>
                <a:lnTo>
                  <a:pt x="54" y="111"/>
                </a:lnTo>
                <a:lnTo>
                  <a:pt x="55" y="111"/>
                </a:lnTo>
                <a:lnTo>
                  <a:pt x="55" y="110"/>
                </a:lnTo>
                <a:lnTo>
                  <a:pt x="56" y="110"/>
                </a:lnTo>
                <a:lnTo>
                  <a:pt x="56" y="109"/>
                </a:lnTo>
                <a:lnTo>
                  <a:pt x="57" y="109"/>
                </a:lnTo>
                <a:lnTo>
                  <a:pt x="58" y="108"/>
                </a:lnTo>
                <a:lnTo>
                  <a:pt x="58" y="108"/>
                </a:lnTo>
                <a:lnTo>
                  <a:pt x="59" y="107"/>
                </a:lnTo>
                <a:lnTo>
                  <a:pt x="59" y="107"/>
                </a:lnTo>
                <a:lnTo>
                  <a:pt x="60" y="106"/>
                </a:lnTo>
                <a:lnTo>
                  <a:pt x="60" y="106"/>
                </a:lnTo>
                <a:lnTo>
                  <a:pt x="61" y="105"/>
                </a:lnTo>
                <a:lnTo>
                  <a:pt x="61" y="105"/>
                </a:lnTo>
                <a:lnTo>
                  <a:pt x="62" y="105"/>
                </a:lnTo>
                <a:lnTo>
                  <a:pt x="63" y="104"/>
                </a:lnTo>
                <a:lnTo>
                  <a:pt x="63" y="104"/>
                </a:lnTo>
                <a:lnTo>
                  <a:pt x="64" y="103"/>
                </a:lnTo>
                <a:lnTo>
                  <a:pt x="64" y="103"/>
                </a:lnTo>
                <a:lnTo>
                  <a:pt x="65" y="102"/>
                </a:lnTo>
                <a:lnTo>
                  <a:pt x="65" y="102"/>
                </a:lnTo>
                <a:lnTo>
                  <a:pt x="66" y="101"/>
                </a:lnTo>
                <a:lnTo>
                  <a:pt x="66" y="101"/>
                </a:lnTo>
                <a:lnTo>
                  <a:pt x="67" y="101"/>
                </a:lnTo>
                <a:lnTo>
                  <a:pt x="68" y="100"/>
                </a:lnTo>
                <a:lnTo>
                  <a:pt x="68" y="100"/>
                </a:lnTo>
                <a:lnTo>
                  <a:pt x="69" y="99"/>
                </a:lnTo>
                <a:lnTo>
                  <a:pt x="69" y="99"/>
                </a:lnTo>
                <a:lnTo>
                  <a:pt x="70" y="98"/>
                </a:lnTo>
                <a:lnTo>
                  <a:pt x="70" y="98"/>
                </a:lnTo>
                <a:lnTo>
                  <a:pt x="71" y="98"/>
                </a:lnTo>
                <a:lnTo>
                  <a:pt x="71" y="97"/>
                </a:lnTo>
                <a:lnTo>
                  <a:pt x="72" y="97"/>
                </a:lnTo>
                <a:lnTo>
                  <a:pt x="72" y="96"/>
                </a:lnTo>
                <a:lnTo>
                  <a:pt x="73" y="96"/>
                </a:lnTo>
                <a:lnTo>
                  <a:pt x="74" y="96"/>
                </a:lnTo>
                <a:lnTo>
                  <a:pt x="74" y="95"/>
                </a:lnTo>
                <a:lnTo>
                  <a:pt x="75" y="95"/>
                </a:lnTo>
                <a:lnTo>
                  <a:pt x="75" y="94"/>
                </a:lnTo>
                <a:lnTo>
                  <a:pt x="76" y="94"/>
                </a:lnTo>
                <a:lnTo>
                  <a:pt x="76" y="94"/>
                </a:lnTo>
                <a:lnTo>
                  <a:pt x="77" y="93"/>
                </a:lnTo>
                <a:lnTo>
                  <a:pt x="77" y="93"/>
                </a:lnTo>
                <a:lnTo>
                  <a:pt x="78" y="93"/>
                </a:lnTo>
                <a:lnTo>
                  <a:pt x="79" y="92"/>
                </a:lnTo>
                <a:lnTo>
                  <a:pt x="79" y="92"/>
                </a:lnTo>
                <a:lnTo>
                  <a:pt x="80" y="91"/>
                </a:lnTo>
                <a:lnTo>
                  <a:pt x="80" y="91"/>
                </a:lnTo>
                <a:lnTo>
                  <a:pt x="81" y="91"/>
                </a:lnTo>
                <a:lnTo>
                  <a:pt x="81" y="90"/>
                </a:lnTo>
                <a:lnTo>
                  <a:pt x="82" y="90"/>
                </a:lnTo>
                <a:lnTo>
                  <a:pt x="82" y="90"/>
                </a:lnTo>
                <a:lnTo>
                  <a:pt x="83" y="89"/>
                </a:lnTo>
                <a:lnTo>
                  <a:pt x="84" y="89"/>
                </a:lnTo>
                <a:lnTo>
                  <a:pt x="84" y="88"/>
                </a:lnTo>
                <a:lnTo>
                  <a:pt x="85" y="88"/>
                </a:lnTo>
                <a:lnTo>
                  <a:pt x="85" y="88"/>
                </a:lnTo>
                <a:lnTo>
                  <a:pt x="86" y="87"/>
                </a:lnTo>
                <a:lnTo>
                  <a:pt x="86" y="87"/>
                </a:lnTo>
                <a:lnTo>
                  <a:pt x="87" y="87"/>
                </a:lnTo>
                <a:lnTo>
                  <a:pt x="87" y="86"/>
                </a:lnTo>
                <a:lnTo>
                  <a:pt x="88" y="86"/>
                </a:lnTo>
                <a:lnTo>
                  <a:pt x="89" y="86"/>
                </a:lnTo>
                <a:lnTo>
                  <a:pt x="89" y="85"/>
                </a:lnTo>
                <a:lnTo>
                  <a:pt x="90" y="85"/>
                </a:lnTo>
                <a:lnTo>
                  <a:pt x="90" y="85"/>
                </a:lnTo>
                <a:lnTo>
                  <a:pt x="91" y="84"/>
                </a:lnTo>
                <a:lnTo>
                  <a:pt x="91" y="84"/>
                </a:lnTo>
                <a:lnTo>
                  <a:pt x="92" y="84"/>
                </a:lnTo>
                <a:lnTo>
                  <a:pt x="92" y="83"/>
                </a:lnTo>
                <a:lnTo>
                  <a:pt x="93" y="83"/>
                </a:lnTo>
                <a:lnTo>
                  <a:pt x="93" y="83"/>
                </a:lnTo>
                <a:lnTo>
                  <a:pt x="94" y="82"/>
                </a:lnTo>
                <a:lnTo>
                  <a:pt x="95" y="82"/>
                </a:lnTo>
                <a:lnTo>
                  <a:pt x="95" y="82"/>
                </a:lnTo>
                <a:lnTo>
                  <a:pt x="96" y="81"/>
                </a:lnTo>
                <a:lnTo>
                  <a:pt x="96" y="81"/>
                </a:lnTo>
                <a:lnTo>
                  <a:pt x="97" y="81"/>
                </a:lnTo>
                <a:lnTo>
                  <a:pt x="97" y="80"/>
                </a:lnTo>
                <a:lnTo>
                  <a:pt x="98" y="80"/>
                </a:lnTo>
                <a:lnTo>
                  <a:pt x="98" y="80"/>
                </a:lnTo>
                <a:lnTo>
                  <a:pt x="99" y="80"/>
                </a:lnTo>
                <a:lnTo>
                  <a:pt x="100" y="79"/>
                </a:lnTo>
                <a:lnTo>
                  <a:pt x="100" y="79"/>
                </a:lnTo>
                <a:lnTo>
                  <a:pt x="101" y="79"/>
                </a:lnTo>
                <a:lnTo>
                  <a:pt x="101" y="78"/>
                </a:lnTo>
                <a:lnTo>
                  <a:pt x="102" y="78"/>
                </a:lnTo>
                <a:lnTo>
                  <a:pt x="102" y="78"/>
                </a:lnTo>
                <a:lnTo>
                  <a:pt x="103" y="77"/>
                </a:lnTo>
                <a:lnTo>
                  <a:pt x="103" y="77"/>
                </a:lnTo>
                <a:lnTo>
                  <a:pt x="104" y="77"/>
                </a:lnTo>
                <a:lnTo>
                  <a:pt x="105" y="77"/>
                </a:lnTo>
                <a:lnTo>
                  <a:pt x="105" y="76"/>
                </a:lnTo>
                <a:lnTo>
                  <a:pt x="106" y="76"/>
                </a:lnTo>
                <a:lnTo>
                  <a:pt x="106" y="76"/>
                </a:lnTo>
                <a:lnTo>
                  <a:pt x="107" y="75"/>
                </a:lnTo>
                <a:lnTo>
                  <a:pt x="107" y="75"/>
                </a:lnTo>
                <a:lnTo>
                  <a:pt x="108" y="75"/>
                </a:lnTo>
                <a:lnTo>
                  <a:pt x="108" y="75"/>
                </a:lnTo>
                <a:lnTo>
                  <a:pt x="109" y="74"/>
                </a:lnTo>
                <a:lnTo>
                  <a:pt x="109" y="74"/>
                </a:lnTo>
                <a:lnTo>
                  <a:pt x="110" y="74"/>
                </a:lnTo>
                <a:lnTo>
                  <a:pt x="111" y="73"/>
                </a:lnTo>
                <a:lnTo>
                  <a:pt x="111" y="73"/>
                </a:lnTo>
                <a:lnTo>
                  <a:pt x="112" y="73"/>
                </a:lnTo>
                <a:lnTo>
                  <a:pt x="112" y="73"/>
                </a:lnTo>
                <a:lnTo>
                  <a:pt x="113" y="72"/>
                </a:lnTo>
                <a:lnTo>
                  <a:pt x="113" y="72"/>
                </a:lnTo>
                <a:lnTo>
                  <a:pt x="114" y="72"/>
                </a:lnTo>
                <a:lnTo>
                  <a:pt x="114" y="72"/>
                </a:lnTo>
                <a:lnTo>
                  <a:pt x="115" y="71"/>
                </a:lnTo>
                <a:lnTo>
                  <a:pt x="116" y="71"/>
                </a:lnTo>
                <a:lnTo>
                  <a:pt x="116" y="71"/>
                </a:lnTo>
                <a:lnTo>
                  <a:pt x="117" y="70"/>
                </a:lnTo>
                <a:lnTo>
                  <a:pt x="117" y="70"/>
                </a:lnTo>
                <a:lnTo>
                  <a:pt x="118" y="70"/>
                </a:lnTo>
                <a:lnTo>
                  <a:pt x="118" y="70"/>
                </a:lnTo>
                <a:lnTo>
                  <a:pt x="119" y="69"/>
                </a:lnTo>
                <a:lnTo>
                  <a:pt x="119" y="69"/>
                </a:lnTo>
                <a:lnTo>
                  <a:pt x="120" y="69"/>
                </a:lnTo>
                <a:lnTo>
                  <a:pt x="121" y="69"/>
                </a:lnTo>
                <a:lnTo>
                  <a:pt x="121" y="68"/>
                </a:lnTo>
                <a:lnTo>
                  <a:pt x="122" y="68"/>
                </a:lnTo>
                <a:lnTo>
                  <a:pt x="122" y="68"/>
                </a:lnTo>
                <a:lnTo>
                  <a:pt x="123" y="68"/>
                </a:lnTo>
                <a:lnTo>
                  <a:pt x="123" y="67"/>
                </a:lnTo>
                <a:lnTo>
                  <a:pt x="124" y="67"/>
                </a:lnTo>
                <a:lnTo>
                  <a:pt x="124" y="67"/>
                </a:lnTo>
                <a:lnTo>
                  <a:pt x="125" y="67"/>
                </a:lnTo>
                <a:lnTo>
                  <a:pt x="125" y="66"/>
                </a:lnTo>
                <a:lnTo>
                  <a:pt x="126" y="66"/>
                </a:lnTo>
                <a:lnTo>
                  <a:pt x="127" y="66"/>
                </a:lnTo>
                <a:lnTo>
                  <a:pt x="127" y="66"/>
                </a:lnTo>
                <a:lnTo>
                  <a:pt x="128" y="65"/>
                </a:lnTo>
                <a:lnTo>
                  <a:pt x="128" y="65"/>
                </a:lnTo>
                <a:lnTo>
                  <a:pt x="129" y="65"/>
                </a:lnTo>
                <a:lnTo>
                  <a:pt x="129" y="65"/>
                </a:lnTo>
                <a:lnTo>
                  <a:pt x="130" y="65"/>
                </a:lnTo>
                <a:lnTo>
                  <a:pt x="130" y="64"/>
                </a:lnTo>
                <a:lnTo>
                  <a:pt x="131" y="64"/>
                </a:lnTo>
                <a:lnTo>
                  <a:pt x="132" y="64"/>
                </a:lnTo>
                <a:lnTo>
                  <a:pt x="132" y="64"/>
                </a:lnTo>
                <a:lnTo>
                  <a:pt x="133" y="63"/>
                </a:lnTo>
                <a:lnTo>
                  <a:pt x="133" y="63"/>
                </a:lnTo>
                <a:lnTo>
                  <a:pt x="134" y="63"/>
                </a:lnTo>
                <a:lnTo>
                  <a:pt x="134" y="63"/>
                </a:lnTo>
                <a:lnTo>
                  <a:pt x="135" y="62"/>
                </a:lnTo>
                <a:lnTo>
                  <a:pt x="135" y="62"/>
                </a:lnTo>
                <a:lnTo>
                  <a:pt x="136" y="62"/>
                </a:lnTo>
                <a:lnTo>
                  <a:pt x="137" y="62"/>
                </a:lnTo>
                <a:lnTo>
                  <a:pt x="137" y="62"/>
                </a:lnTo>
                <a:lnTo>
                  <a:pt x="138" y="61"/>
                </a:lnTo>
                <a:lnTo>
                  <a:pt x="138" y="61"/>
                </a:lnTo>
                <a:lnTo>
                  <a:pt x="139" y="61"/>
                </a:lnTo>
                <a:lnTo>
                  <a:pt x="139" y="61"/>
                </a:lnTo>
                <a:lnTo>
                  <a:pt x="140" y="60"/>
                </a:lnTo>
                <a:lnTo>
                  <a:pt x="140" y="60"/>
                </a:lnTo>
                <a:lnTo>
                  <a:pt x="141" y="60"/>
                </a:lnTo>
                <a:lnTo>
                  <a:pt x="142" y="60"/>
                </a:lnTo>
                <a:lnTo>
                  <a:pt x="142" y="60"/>
                </a:lnTo>
                <a:lnTo>
                  <a:pt x="143" y="59"/>
                </a:lnTo>
                <a:lnTo>
                  <a:pt x="143" y="59"/>
                </a:lnTo>
                <a:lnTo>
                  <a:pt x="144" y="59"/>
                </a:lnTo>
                <a:lnTo>
                  <a:pt x="144" y="59"/>
                </a:lnTo>
                <a:lnTo>
                  <a:pt x="145" y="59"/>
                </a:lnTo>
                <a:lnTo>
                  <a:pt x="145" y="58"/>
                </a:lnTo>
                <a:lnTo>
                  <a:pt x="146" y="58"/>
                </a:lnTo>
                <a:lnTo>
                  <a:pt x="146" y="58"/>
                </a:lnTo>
                <a:lnTo>
                  <a:pt x="147" y="58"/>
                </a:lnTo>
                <a:lnTo>
                  <a:pt x="148" y="58"/>
                </a:lnTo>
                <a:lnTo>
                  <a:pt x="148" y="57"/>
                </a:lnTo>
                <a:lnTo>
                  <a:pt x="149" y="57"/>
                </a:lnTo>
                <a:lnTo>
                  <a:pt x="149" y="57"/>
                </a:lnTo>
                <a:lnTo>
                  <a:pt x="150" y="57"/>
                </a:lnTo>
                <a:lnTo>
                  <a:pt x="150" y="57"/>
                </a:lnTo>
                <a:lnTo>
                  <a:pt x="151" y="56"/>
                </a:lnTo>
                <a:lnTo>
                  <a:pt x="151" y="56"/>
                </a:lnTo>
                <a:lnTo>
                  <a:pt x="152" y="56"/>
                </a:lnTo>
                <a:lnTo>
                  <a:pt x="153" y="56"/>
                </a:lnTo>
                <a:lnTo>
                  <a:pt x="153" y="56"/>
                </a:lnTo>
                <a:lnTo>
                  <a:pt x="154" y="55"/>
                </a:lnTo>
                <a:lnTo>
                  <a:pt x="154" y="55"/>
                </a:lnTo>
                <a:lnTo>
                  <a:pt x="155" y="55"/>
                </a:lnTo>
                <a:lnTo>
                  <a:pt x="155" y="55"/>
                </a:lnTo>
                <a:lnTo>
                  <a:pt x="156" y="55"/>
                </a:lnTo>
                <a:lnTo>
                  <a:pt x="156" y="54"/>
                </a:lnTo>
                <a:lnTo>
                  <a:pt x="157" y="54"/>
                </a:lnTo>
                <a:lnTo>
                  <a:pt x="158" y="54"/>
                </a:lnTo>
                <a:lnTo>
                  <a:pt x="158" y="54"/>
                </a:lnTo>
                <a:lnTo>
                  <a:pt x="159" y="54"/>
                </a:lnTo>
                <a:lnTo>
                  <a:pt x="159" y="54"/>
                </a:lnTo>
                <a:lnTo>
                  <a:pt x="160" y="53"/>
                </a:lnTo>
                <a:lnTo>
                  <a:pt x="160" y="53"/>
                </a:lnTo>
                <a:lnTo>
                  <a:pt x="161" y="53"/>
                </a:lnTo>
                <a:lnTo>
                  <a:pt x="161" y="53"/>
                </a:lnTo>
                <a:lnTo>
                  <a:pt x="162" y="53"/>
                </a:lnTo>
                <a:lnTo>
                  <a:pt x="162" y="52"/>
                </a:lnTo>
                <a:lnTo>
                  <a:pt x="163" y="52"/>
                </a:lnTo>
                <a:lnTo>
                  <a:pt x="164" y="52"/>
                </a:lnTo>
                <a:lnTo>
                  <a:pt x="164" y="52"/>
                </a:lnTo>
                <a:lnTo>
                  <a:pt x="165" y="52"/>
                </a:lnTo>
                <a:lnTo>
                  <a:pt x="165" y="52"/>
                </a:lnTo>
                <a:lnTo>
                  <a:pt x="166" y="51"/>
                </a:lnTo>
                <a:lnTo>
                  <a:pt x="166" y="51"/>
                </a:lnTo>
                <a:lnTo>
                  <a:pt x="167" y="51"/>
                </a:lnTo>
                <a:lnTo>
                  <a:pt x="167" y="51"/>
                </a:lnTo>
                <a:lnTo>
                  <a:pt x="168" y="51"/>
                </a:lnTo>
                <a:lnTo>
                  <a:pt x="169" y="50"/>
                </a:lnTo>
                <a:lnTo>
                  <a:pt x="169" y="50"/>
                </a:lnTo>
                <a:lnTo>
                  <a:pt x="170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49"/>
                </a:lnTo>
                <a:lnTo>
                  <a:pt x="172" y="49"/>
                </a:lnTo>
                <a:lnTo>
                  <a:pt x="173" y="49"/>
                </a:lnTo>
                <a:lnTo>
                  <a:pt x="174" y="49"/>
                </a:lnTo>
                <a:lnTo>
                  <a:pt x="174" y="49"/>
                </a:lnTo>
                <a:lnTo>
                  <a:pt x="175" y="49"/>
                </a:lnTo>
                <a:lnTo>
                  <a:pt x="175" y="48"/>
                </a:lnTo>
                <a:lnTo>
                  <a:pt x="176" y="48"/>
                </a:lnTo>
                <a:lnTo>
                  <a:pt x="176" y="48"/>
                </a:lnTo>
                <a:lnTo>
                  <a:pt x="177" y="48"/>
                </a:lnTo>
                <a:lnTo>
                  <a:pt x="177" y="48"/>
                </a:lnTo>
                <a:lnTo>
                  <a:pt x="178" y="48"/>
                </a:lnTo>
                <a:lnTo>
                  <a:pt x="178" y="47"/>
                </a:lnTo>
                <a:lnTo>
                  <a:pt x="179" y="47"/>
                </a:lnTo>
                <a:lnTo>
                  <a:pt x="180" y="47"/>
                </a:lnTo>
                <a:lnTo>
                  <a:pt x="180" y="47"/>
                </a:lnTo>
                <a:lnTo>
                  <a:pt x="181" y="47"/>
                </a:lnTo>
                <a:lnTo>
                  <a:pt x="181" y="47"/>
                </a:lnTo>
                <a:lnTo>
                  <a:pt x="182" y="46"/>
                </a:lnTo>
                <a:lnTo>
                  <a:pt x="182" y="46"/>
                </a:lnTo>
                <a:lnTo>
                  <a:pt x="183" y="46"/>
                </a:lnTo>
                <a:lnTo>
                  <a:pt x="183" y="46"/>
                </a:lnTo>
                <a:lnTo>
                  <a:pt x="184" y="46"/>
                </a:lnTo>
                <a:lnTo>
                  <a:pt x="185" y="46"/>
                </a:lnTo>
                <a:lnTo>
                  <a:pt x="185" y="46"/>
                </a:lnTo>
                <a:lnTo>
                  <a:pt x="186" y="45"/>
                </a:lnTo>
                <a:lnTo>
                  <a:pt x="186" y="45"/>
                </a:lnTo>
                <a:lnTo>
                  <a:pt x="187" y="45"/>
                </a:lnTo>
                <a:lnTo>
                  <a:pt x="187" y="45"/>
                </a:lnTo>
                <a:lnTo>
                  <a:pt x="188" y="45"/>
                </a:lnTo>
                <a:lnTo>
                  <a:pt x="188" y="45"/>
                </a:lnTo>
                <a:lnTo>
                  <a:pt x="189" y="44"/>
                </a:lnTo>
                <a:lnTo>
                  <a:pt x="190" y="44"/>
                </a:lnTo>
                <a:lnTo>
                  <a:pt x="190" y="44"/>
                </a:lnTo>
                <a:lnTo>
                  <a:pt x="191" y="44"/>
                </a:lnTo>
                <a:lnTo>
                  <a:pt x="191" y="44"/>
                </a:lnTo>
                <a:lnTo>
                  <a:pt x="192" y="44"/>
                </a:lnTo>
                <a:lnTo>
                  <a:pt x="192" y="44"/>
                </a:lnTo>
                <a:lnTo>
                  <a:pt x="193" y="43"/>
                </a:lnTo>
                <a:lnTo>
                  <a:pt x="193" y="43"/>
                </a:lnTo>
                <a:lnTo>
                  <a:pt x="194" y="43"/>
                </a:lnTo>
                <a:lnTo>
                  <a:pt x="194" y="43"/>
                </a:lnTo>
                <a:lnTo>
                  <a:pt x="195" y="43"/>
                </a:lnTo>
                <a:lnTo>
                  <a:pt x="196" y="43"/>
                </a:lnTo>
                <a:lnTo>
                  <a:pt x="196" y="43"/>
                </a:lnTo>
                <a:lnTo>
                  <a:pt x="197" y="42"/>
                </a:lnTo>
                <a:lnTo>
                  <a:pt x="197" y="42"/>
                </a:lnTo>
                <a:lnTo>
                  <a:pt x="198" y="42"/>
                </a:lnTo>
                <a:lnTo>
                  <a:pt x="198" y="42"/>
                </a:lnTo>
                <a:lnTo>
                  <a:pt x="199" y="42"/>
                </a:lnTo>
                <a:lnTo>
                  <a:pt x="199" y="42"/>
                </a:lnTo>
                <a:lnTo>
                  <a:pt x="200" y="42"/>
                </a:lnTo>
                <a:lnTo>
                  <a:pt x="201" y="41"/>
                </a:lnTo>
                <a:lnTo>
                  <a:pt x="201" y="41"/>
                </a:lnTo>
                <a:lnTo>
                  <a:pt x="202" y="41"/>
                </a:lnTo>
                <a:lnTo>
                  <a:pt x="202" y="41"/>
                </a:lnTo>
                <a:lnTo>
                  <a:pt x="203" y="41"/>
                </a:lnTo>
                <a:lnTo>
                  <a:pt x="203" y="41"/>
                </a:lnTo>
                <a:lnTo>
                  <a:pt x="204" y="41"/>
                </a:lnTo>
                <a:lnTo>
                  <a:pt x="204" y="40"/>
                </a:lnTo>
                <a:lnTo>
                  <a:pt x="205" y="40"/>
                </a:lnTo>
                <a:lnTo>
                  <a:pt x="206" y="40"/>
                </a:lnTo>
                <a:lnTo>
                  <a:pt x="206" y="40"/>
                </a:lnTo>
                <a:lnTo>
                  <a:pt x="207" y="40"/>
                </a:lnTo>
                <a:lnTo>
                  <a:pt x="207" y="40"/>
                </a:lnTo>
                <a:lnTo>
                  <a:pt x="208" y="40"/>
                </a:lnTo>
                <a:lnTo>
                  <a:pt x="208" y="40"/>
                </a:lnTo>
                <a:lnTo>
                  <a:pt x="209" y="39"/>
                </a:lnTo>
                <a:lnTo>
                  <a:pt x="209" y="39"/>
                </a:lnTo>
                <a:lnTo>
                  <a:pt x="210" y="39"/>
                </a:lnTo>
                <a:lnTo>
                  <a:pt x="211" y="39"/>
                </a:lnTo>
                <a:lnTo>
                  <a:pt x="211" y="39"/>
                </a:lnTo>
                <a:lnTo>
                  <a:pt x="212" y="39"/>
                </a:lnTo>
                <a:lnTo>
                  <a:pt x="212" y="39"/>
                </a:lnTo>
                <a:lnTo>
                  <a:pt x="213" y="38"/>
                </a:lnTo>
                <a:lnTo>
                  <a:pt x="213" y="38"/>
                </a:lnTo>
                <a:lnTo>
                  <a:pt x="214" y="38"/>
                </a:lnTo>
                <a:lnTo>
                  <a:pt x="214" y="38"/>
                </a:lnTo>
                <a:lnTo>
                  <a:pt x="215" y="38"/>
                </a:lnTo>
                <a:lnTo>
                  <a:pt x="215" y="38"/>
                </a:lnTo>
                <a:lnTo>
                  <a:pt x="216" y="38"/>
                </a:lnTo>
                <a:lnTo>
                  <a:pt x="217" y="38"/>
                </a:lnTo>
                <a:lnTo>
                  <a:pt x="217" y="37"/>
                </a:lnTo>
                <a:lnTo>
                  <a:pt x="218" y="37"/>
                </a:lnTo>
                <a:lnTo>
                  <a:pt x="218" y="37"/>
                </a:lnTo>
                <a:lnTo>
                  <a:pt x="219" y="37"/>
                </a:lnTo>
                <a:lnTo>
                  <a:pt x="219" y="37"/>
                </a:lnTo>
                <a:lnTo>
                  <a:pt x="220" y="37"/>
                </a:lnTo>
                <a:lnTo>
                  <a:pt x="220" y="37"/>
                </a:lnTo>
                <a:lnTo>
                  <a:pt x="221" y="37"/>
                </a:lnTo>
                <a:lnTo>
                  <a:pt x="222" y="36"/>
                </a:lnTo>
                <a:lnTo>
                  <a:pt x="222" y="36"/>
                </a:lnTo>
                <a:lnTo>
                  <a:pt x="223" y="36"/>
                </a:lnTo>
                <a:lnTo>
                  <a:pt x="223" y="36"/>
                </a:lnTo>
                <a:lnTo>
                  <a:pt x="224" y="36"/>
                </a:lnTo>
                <a:lnTo>
                  <a:pt x="224" y="36"/>
                </a:lnTo>
                <a:lnTo>
                  <a:pt x="225" y="36"/>
                </a:lnTo>
                <a:lnTo>
                  <a:pt x="225" y="36"/>
                </a:lnTo>
                <a:lnTo>
                  <a:pt x="226" y="36"/>
                </a:lnTo>
                <a:lnTo>
                  <a:pt x="227" y="35"/>
                </a:lnTo>
                <a:lnTo>
                  <a:pt x="227" y="35"/>
                </a:lnTo>
                <a:lnTo>
                  <a:pt x="228" y="35"/>
                </a:lnTo>
                <a:lnTo>
                  <a:pt x="228" y="35"/>
                </a:lnTo>
                <a:lnTo>
                  <a:pt x="229" y="35"/>
                </a:lnTo>
                <a:lnTo>
                  <a:pt x="229" y="35"/>
                </a:lnTo>
                <a:lnTo>
                  <a:pt x="230" y="35"/>
                </a:lnTo>
                <a:lnTo>
                  <a:pt x="230" y="35"/>
                </a:lnTo>
                <a:lnTo>
                  <a:pt x="231" y="34"/>
                </a:lnTo>
                <a:lnTo>
                  <a:pt x="231" y="34"/>
                </a:lnTo>
                <a:lnTo>
                  <a:pt x="232" y="34"/>
                </a:lnTo>
                <a:lnTo>
                  <a:pt x="233" y="34"/>
                </a:lnTo>
                <a:lnTo>
                  <a:pt x="233" y="34"/>
                </a:lnTo>
                <a:lnTo>
                  <a:pt x="234" y="34"/>
                </a:lnTo>
                <a:lnTo>
                  <a:pt x="234" y="34"/>
                </a:lnTo>
                <a:lnTo>
                  <a:pt x="235" y="34"/>
                </a:lnTo>
                <a:lnTo>
                  <a:pt x="235" y="34"/>
                </a:lnTo>
                <a:lnTo>
                  <a:pt x="236" y="33"/>
                </a:lnTo>
                <a:lnTo>
                  <a:pt x="236" y="33"/>
                </a:lnTo>
                <a:lnTo>
                  <a:pt x="237" y="33"/>
                </a:lnTo>
                <a:lnTo>
                  <a:pt x="238" y="33"/>
                </a:lnTo>
                <a:lnTo>
                  <a:pt x="238" y="33"/>
                </a:lnTo>
                <a:lnTo>
                  <a:pt x="239" y="33"/>
                </a:lnTo>
                <a:lnTo>
                  <a:pt x="239" y="33"/>
                </a:lnTo>
                <a:lnTo>
                  <a:pt x="240" y="33"/>
                </a:lnTo>
                <a:lnTo>
                  <a:pt x="240" y="33"/>
                </a:lnTo>
                <a:lnTo>
                  <a:pt x="241" y="32"/>
                </a:lnTo>
                <a:lnTo>
                  <a:pt x="241" y="32"/>
                </a:lnTo>
                <a:lnTo>
                  <a:pt x="242" y="32"/>
                </a:lnTo>
                <a:lnTo>
                  <a:pt x="243" y="32"/>
                </a:lnTo>
                <a:lnTo>
                  <a:pt x="243" y="32"/>
                </a:lnTo>
                <a:lnTo>
                  <a:pt x="244" y="32"/>
                </a:lnTo>
                <a:lnTo>
                  <a:pt x="244" y="32"/>
                </a:lnTo>
                <a:lnTo>
                  <a:pt x="245" y="32"/>
                </a:lnTo>
                <a:lnTo>
                  <a:pt x="245" y="32"/>
                </a:lnTo>
                <a:lnTo>
                  <a:pt x="246" y="31"/>
                </a:lnTo>
                <a:lnTo>
                  <a:pt x="246" y="31"/>
                </a:lnTo>
                <a:lnTo>
                  <a:pt x="247" y="31"/>
                </a:lnTo>
                <a:lnTo>
                  <a:pt x="247" y="31"/>
                </a:lnTo>
                <a:lnTo>
                  <a:pt x="248" y="31"/>
                </a:lnTo>
                <a:lnTo>
                  <a:pt x="249" y="31"/>
                </a:lnTo>
                <a:lnTo>
                  <a:pt x="249" y="31"/>
                </a:lnTo>
                <a:lnTo>
                  <a:pt x="250" y="31"/>
                </a:lnTo>
                <a:lnTo>
                  <a:pt x="250" y="31"/>
                </a:lnTo>
                <a:lnTo>
                  <a:pt x="251" y="31"/>
                </a:lnTo>
                <a:lnTo>
                  <a:pt x="251" y="30"/>
                </a:lnTo>
                <a:lnTo>
                  <a:pt x="252" y="30"/>
                </a:lnTo>
                <a:lnTo>
                  <a:pt x="252" y="30"/>
                </a:lnTo>
                <a:lnTo>
                  <a:pt x="253" y="30"/>
                </a:lnTo>
                <a:lnTo>
                  <a:pt x="254" y="30"/>
                </a:lnTo>
                <a:lnTo>
                  <a:pt x="254" y="30"/>
                </a:lnTo>
                <a:lnTo>
                  <a:pt x="255" y="30"/>
                </a:lnTo>
                <a:lnTo>
                  <a:pt x="255" y="30"/>
                </a:lnTo>
                <a:lnTo>
                  <a:pt x="256" y="30"/>
                </a:lnTo>
                <a:lnTo>
                  <a:pt x="256" y="30"/>
                </a:lnTo>
                <a:lnTo>
                  <a:pt x="257" y="29"/>
                </a:lnTo>
                <a:lnTo>
                  <a:pt x="257" y="29"/>
                </a:lnTo>
                <a:lnTo>
                  <a:pt x="258" y="29"/>
                </a:lnTo>
                <a:lnTo>
                  <a:pt x="259" y="29"/>
                </a:lnTo>
                <a:lnTo>
                  <a:pt x="259" y="29"/>
                </a:lnTo>
                <a:lnTo>
                  <a:pt x="260" y="29"/>
                </a:lnTo>
                <a:lnTo>
                  <a:pt x="260" y="29"/>
                </a:lnTo>
                <a:lnTo>
                  <a:pt x="261" y="29"/>
                </a:lnTo>
                <a:lnTo>
                  <a:pt x="261" y="29"/>
                </a:lnTo>
                <a:lnTo>
                  <a:pt x="262" y="29"/>
                </a:lnTo>
                <a:lnTo>
                  <a:pt x="262" y="28"/>
                </a:lnTo>
                <a:lnTo>
                  <a:pt x="263" y="28"/>
                </a:lnTo>
                <a:lnTo>
                  <a:pt x="264" y="28"/>
                </a:lnTo>
                <a:lnTo>
                  <a:pt x="264" y="28"/>
                </a:lnTo>
                <a:lnTo>
                  <a:pt x="265" y="28"/>
                </a:lnTo>
                <a:lnTo>
                  <a:pt x="265" y="28"/>
                </a:lnTo>
                <a:lnTo>
                  <a:pt x="266" y="28"/>
                </a:lnTo>
                <a:lnTo>
                  <a:pt x="266" y="28"/>
                </a:lnTo>
                <a:lnTo>
                  <a:pt x="267" y="28"/>
                </a:lnTo>
                <a:lnTo>
                  <a:pt x="267" y="28"/>
                </a:lnTo>
                <a:lnTo>
                  <a:pt x="268" y="27"/>
                </a:lnTo>
                <a:lnTo>
                  <a:pt x="268" y="27"/>
                </a:lnTo>
                <a:lnTo>
                  <a:pt x="269" y="27"/>
                </a:lnTo>
                <a:lnTo>
                  <a:pt x="270" y="27"/>
                </a:lnTo>
                <a:lnTo>
                  <a:pt x="270" y="27"/>
                </a:lnTo>
                <a:lnTo>
                  <a:pt x="271" y="27"/>
                </a:lnTo>
                <a:lnTo>
                  <a:pt x="271" y="27"/>
                </a:lnTo>
                <a:lnTo>
                  <a:pt x="272" y="27"/>
                </a:lnTo>
                <a:lnTo>
                  <a:pt x="272" y="27"/>
                </a:lnTo>
                <a:lnTo>
                  <a:pt x="273" y="27"/>
                </a:lnTo>
                <a:lnTo>
                  <a:pt x="273" y="27"/>
                </a:lnTo>
                <a:lnTo>
                  <a:pt x="274" y="26"/>
                </a:lnTo>
                <a:lnTo>
                  <a:pt x="275" y="26"/>
                </a:lnTo>
                <a:lnTo>
                  <a:pt x="275" y="26"/>
                </a:lnTo>
                <a:lnTo>
                  <a:pt x="276" y="26"/>
                </a:lnTo>
                <a:lnTo>
                  <a:pt x="276" y="26"/>
                </a:lnTo>
                <a:lnTo>
                  <a:pt x="277" y="26"/>
                </a:lnTo>
                <a:lnTo>
                  <a:pt x="277" y="26"/>
                </a:lnTo>
                <a:lnTo>
                  <a:pt x="278" y="26"/>
                </a:lnTo>
                <a:lnTo>
                  <a:pt x="278" y="26"/>
                </a:lnTo>
                <a:lnTo>
                  <a:pt x="279" y="26"/>
                </a:lnTo>
                <a:lnTo>
                  <a:pt x="280" y="26"/>
                </a:lnTo>
                <a:lnTo>
                  <a:pt x="280" y="25"/>
                </a:lnTo>
                <a:lnTo>
                  <a:pt x="281" y="25"/>
                </a:lnTo>
                <a:lnTo>
                  <a:pt x="281" y="25"/>
                </a:lnTo>
                <a:lnTo>
                  <a:pt x="282" y="25"/>
                </a:lnTo>
                <a:lnTo>
                  <a:pt x="282" y="25"/>
                </a:lnTo>
                <a:lnTo>
                  <a:pt x="283" y="25"/>
                </a:lnTo>
                <a:lnTo>
                  <a:pt x="283" y="25"/>
                </a:lnTo>
                <a:lnTo>
                  <a:pt x="284" y="25"/>
                </a:lnTo>
                <a:lnTo>
                  <a:pt x="284" y="25"/>
                </a:lnTo>
                <a:lnTo>
                  <a:pt x="285" y="25"/>
                </a:lnTo>
                <a:lnTo>
                  <a:pt x="286" y="25"/>
                </a:lnTo>
                <a:lnTo>
                  <a:pt x="286" y="25"/>
                </a:lnTo>
                <a:lnTo>
                  <a:pt x="287" y="24"/>
                </a:lnTo>
                <a:lnTo>
                  <a:pt x="287" y="24"/>
                </a:lnTo>
                <a:lnTo>
                  <a:pt x="288" y="24"/>
                </a:lnTo>
                <a:lnTo>
                  <a:pt x="288" y="24"/>
                </a:lnTo>
                <a:lnTo>
                  <a:pt x="289" y="24"/>
                </a:lnTo>
                <a:lnTo>
                  <a:pt x="289" y="24"/>
                </a:lnTo>
                <a:lnTo>
                  <a:pt x="290" y="24"/>
                </a:lnTo>
                <a:lnTo>
                  <a:pt x="291" y="24"/>
                </a:lnTo>
                <a:lnTo>
                  <a:pt x="291" y="24"/>
                </a:lnTo>
                <a:lnTo>
                  <a:pt x="292" y="24"/>
                </a:lnTo>
                <a:lnTo>
                  <a:pt x="292" y="24"/>
                </a:lnTo>
                <a:lnTo>
                  <a:pt x="293" y="24"/>
                </a:lnTo>
                <a:lnTo>
                  <a:pt x="293" y="23"/>
                </a:lnTo>
                <a:lnTo>
                  <a:pt x="294" y="23"/>
                </a:lnTo>
                <a:lnTo>
                  <a:pt x="294" y="23"/>
                </a:lnTo>
                <a:lnTo>
                  <a:pt x="295" y="23"/>
                </a:lnTo>
                <a:lnTo>
                  <a:pt x="296" y="23"/>
                </a:lnTo>
                <a:lnTo>
                  <a:pt x="296" y="23"/>
                </a:lnTo>
                <a:lnTo>
                  <a:pt x="297" y="23"/>
                </a:lnTo>
                <a:lnTo>
                  <a:pt x="297" y="23"/>
                </a:lnTo>
                <a:lnTo>
                  <a:pt x="298" y="23"/>
                </a:lnTo>
                <a:lnTo>
                  <a:pt x="298" y="23"/>
                </a:lnTo>
                <a:lnTo>
                  <a:pt x="299" y="23"/>
                </a:lnTo>
                <a:lnTo>
                  <a:pt x="299" y="23"/>
                </a:lnTo>
                <a:lnTo>
                  <a:pt x="300" y="22"/>
                </a:lnTo>
                <a:lnTo>
                  <a:pt x="300" y="22"/>
                </a:lnTo>
                <a:lnTo>
                  <a:pt x="301" y="22"/>
                </a:lnTo>
                <a:lnTo>
                  <a:pt x="302" y="22"/>
                </a:lnTo>
                <a:lnTo>
                  <a:pt x="302" y="22"/>
                </a:lnTo>
                <a:lnTo>
                  <a:pt x="303" y="22"/>
                </a:lnTo>
                <a:lnTo>
                  <a:pt x="303" y="22"/>
                </a:lnTo>
                <a:lnTo>
                  <a:pt x="304" y="22"/>
                </a:lnTo>
                <a:lnTo>
                  <a:pt x="304" y="22"/>
                </a:lnTo>
                <a:lnTo>
                  <a:pt x="305" y="22"/>
                </a:lnTo>
                <a:lnTo>
                  <a:pt x="305" y="22"/>
                </a:lnTo>
                <a:lnTo>
                  <a:pt x="306" y="22"/>
                </a:lnTo>
                <a:lnTo>
                  <a:pt x="307" y="21"/>
                </a:lnTo>
                <a:lnTo>
                  <a:pt x="307" y="21"/>
                </a:lnTo>
                <a:lnTo>
                  <a:pt x="308" y="21"/>
                </a:lnTo>
                <a:lnTo>
                  <a:pt x="308" y="21"/>
                </a:lnTo>
                <a:lnTo>
                  <a:pt x="309" y="21"/>
                </a:lnTo>
                <a:lnTo>
                  <a:pt x="309" y="21"/>
                </a:lnTo>
                <a:lnTo>
                  <a:pt x="310" y="21"/>
                </a:lnTo>
                <a:lnTo>
                  <a:pt x="310" y="21"/>
                </a:lnTo>
                <a:lnTo>
                  <a:pt x="311" y="21"/>
                </a:lnTo>
                <a:lnTo>
                  <a:pt x="312" y="21"/>
                </a:lnTo>
                <a:lnTo>
                  <a:pt x="312" y="21"/>
                </a:lnTo>
                <a:lnTo>
                  <a:pt x="313" y="21"/>
                </a:lnTo>
                <a:lnTo>
                  <a:pt x="313" y="21"/>
                </a:lnTo>
                <a:lnTo>
                  <a:pt x="314" y="21"/>
                </a:lnTo>
                <a:lnTo>
                  <a:pt x="314" y="20"/>
                </a:lnTo>
                <a:lnTo>
                  <a:pt x="315" y="20"/>
                </a:lnTo>
                <a:lnTo>
                  <a:pt x="315" y="20"/>
                </a:lnTo>
                <a:lnTo>
                  <a:pt x="316" y="20"/>
                </a:lnTo>
                <a:lnTo>
                  <a:pt x="316" y="20"/>
                </a:lnTo>
                <a:lnTo>
                  <a:pt x="317" y="20"/>
                </a:lnTo>
                <a:lnTo>
                  <a:pt x="318" y="20"/>
                </a:lnTo>
                <a:lnTo>
                  <a:pt x="318" y="20"/>
                </a:lnTo>
                <a:lnTo>
                  <a:pt x="319" y="20"/>
                </a:lnTo>
                <a:lnTo>
                  <a:pt x="319" y="20"/>
                </a:lnTo>
                <a:lnTo>
                  <a:pt x="320" y="20"/>
                </a:lnTo>
                <a:lnTo>
                  <a:pt x="320" y="20"/>
                </a:lnTo>
                <a:lnTo>
                  <a:pt x="321" y="20"/>
                </a:lnTo>
                <a:lnTo>
                  <a:pt x="321" y="19"/>
                </a:lnTo>
                <a:lnTo>
                  <a:pt x="322" y="19"/>
                </a:lnTo>
                <a:lnTo>
                  <a:pt x="323" y="19"/>
                </a:lnTo>
                <a:lnTo>
                  <a:pt x="323" y="19"/>
                </a:lnTo>
                <a:lnTo>
                  <a:pt x="324" y="19"/>
                </a:lnTo>
                <a:lnTo>
                  <a:pt x="324" y="19"/>
                </a:lnTo>
                <a:lnTo>
                  <a:pt x="325" y="19"/>
                </a:lnTo>
                <a:lnTo>
                  <a:pt x="325" y="19"/>
                </a:lnTo>
                <a:lnTo>
                  <a:pt x="326" y="19"/>
                </a:lnTo>
                <a:lnTo>
                  <a:pt x="326" y="19"/>
                </a:lnTo>
                <a:lnTo>
                  <a:pt x="327" y="19"/>
                </a:lnTo>
                <a:lnTo>
                  <a:pt x="328" y="19"/>
                </a:lnTo>
                <a:lnTo>
                  <a:pt x="328" y="19"/>
                </a:lnTo>
                <a:lnTo>
                  <a:pt x="329" y="19"/>
                </a:lnTo>
                <a:lnTo>
                  <a:pt x="329" y="18"/>
                </a:lnTo>
                <a:lnTo>
                  <a:pt x="330" y="18"/>
                </a:lnTo>
                <a:lnTo>
                  <a:pt x="330" y="18"/>
                </a:lnTo>
                <a:lnTo>
                  <a:pt x="331" y="18"/>
                </a:lnTo>
                <a:lnTo>
                  <a:pt x="331" y="18"/>
                </a:lnTo>
                <a:lnTo>
                  <a:pt x="332" y="18"/>
                </a:lnTo>
                <a:lnTo>
                  <a:pt x="333" y="18"/>
                </a:lnTo>
                <a:lnTo>
                  <a:pt x="333" y="18"/>
                </a:lnTo>
                <a:lnTo>
                  <a:pt x="334" y="18"/>
                </a:lnTo>
                <a:lnTo>
                  <a:pt x="334" y="18"/>
                </a:lnTo>
                <a:lnTo>
                  <a:pt x="335" y="18"/>
                </a:lnTo>
                <a:lnTo>
                  <a:pt x="335" y="18"/>
                </a:lnTo>
                <a:lnTo>
                  <a:pt x="336" y="18"/>
                </a:lnTo>
                <a:lnTo>
                  <a:pt x="336" y="18"/>
                </a:lnTo>
                <a:lnTo>
                  <a:pt x="337" y="18"/>
                </a:lnTo>
                <a:lnTo>
                  <a:pt x="337" y="17"/>
                </a:lnTo>
                <a:lnTo>
                  <a:pt x="338" y="17"/>
                </a:lnTo>
                <a:lnTo>
                  <a:pt x="339" y="17"/>
                </a:lnTo>
                <a:lnTo>
                  <a:pt x="339" y="17"/>
                </a:lnTo>
                <a:lnTo>
                  <a:pt x="340" y="17"/>
                </a:lnTo>
                <a:lnTo>
                  <a:pt x="340" y="17"/>
                </a:lnTo>
                <a:lnTo>
                  <a:pt x="341" y="17"/>
                </a:lnTo>
                <a:lnTo>
                  <a:pt x="341" y="17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4" y="17"/>
                </a:lnTo>
                <a:lnTo>
                  <a:pt x="344" y="17"/>
                </a:lnTo>
                <a:lnTo>
                  <a:pt x="345" y="17"/>
                </a:lnTo>
                <a:lnTo>
                  <a:pt x="345" y="17"/>
                </a:lnTo>
                <a:lnTo>
                  <a:pt x="346" y="16"/>
                </a:lnTo>
                <a:lnTo>
                  <a:pt x="346" y="16"/>
                </a:lnTo>
                <a:lnTo>
                  <a:pt x="347" y="16"/>
                </a:lnTo>
                <a:lnTo>
                  <a:pt x="347" y="16"/>
                </a:lnTo>
                <a:lnTo>
                  <a:pt x="348" y="16"/>
                </a:lnTo>
                <a:lnTo>
                  <a:pt x="349" y="16"/>
                </a:lnTo>
                <a:lnTo>
                  <a:pt x="349" y="16"/>
                </a:lnTo>
                <a:lnTo>
                  <a:pt x="350" y="16"/>
                </a:lnTo>
                <a:lnTo>
                  <a:pt x="350" y="16"/>
                </a:lnTo>
                <a:lnTo>
                  <a:pt x="351" y="16"/>
                </a:lnTo>
                <a:lnTo>
                  <a:pt x="351" y="16"/>
                </a:lnTo>
                <a:lnTo>
                  <a:pt x="352" y="16"/>
                </a:lnTo>
                <a:lnTo>
                  <a:pt x="352" y="16"/>
                </a:lnTo>
                <a:lnTo>
                  <a:pt x="353" y="16"/>
                </a:lnTo>
                <a:lnTo>
                  <a:pt x="353" y="16"/>
                </a:lnTo>
                <a:lnTo>
                  <a:pt x="354" y="16"/>
                </a:lnTo>
                <a:lnTo>
                  <a:pt x="355" y="15"/>
                </a:lnTo>
                <a:lnTo>
                  <a:pt x="355" y="15"/>
                </a:lnTo>
                <a:lnTo>
                  <a:pt x="356" y="15"/>
                </a:lnTo>
                <a:lnTo>
                  <a:pt x="356" y="15"/>
                </a:lnTo>
                <a:lnTo>
                  <a:pt x="357" y="15"/>
                </a:lnTo>
                <a:lnTo>
                  <a:pt x="357" y="15"/>
                </a:lnTo>
                <a:lnTo>
                  <a:pt x="358" y="15"/>
                </a:lnTo>
                <a:lnTo>
                  <a:pt x="358" y="15"/>
                </a:lnTo>
                <a:lnTo>
                  <a:pt x="359" y="15"/>
                </a:lnTo>
                <a:lnTo>
                  <a:pt x="360" y="15"/>
                </a:lnTo>
                <a:lnTo>
                  <a:pt x="360" y="15"/>
                </a:lnTo>
                <a:lnTo>
                  <a:pt x="361" y="15"/>
                </a:lnTo>
                <a:lnTo>
                  <a:pt x="361" y="15"/>
                </a:lnTo>
                <a:lnTo>
                  <a:pt x="362" y="15"/>
                </a:lnTo>
                <a:lnTo>
                  <a:pt x="362" y="15"/>
                </a:lnTo>
                <a:lnTo>
                  <a:pt x="363" y="15"/>
                </a:lnTo>
                <a:lnTo>
                  <a:pt x="363" y="14"/>
                </a:lnTo>
                <a:lnTo>
                  <a:pt x="364" y="14"/>
                </a:lnTo>
                <a:lnTo>
                  <a:pt x="365" y="14"/>
                </a:lnTo>
                <a:lnTo>
                  <a:pt x="365" y="14"/>
                </a:lnTo>
                <a:lnTo>
                  <a:pt x="366" y="14"/>
                </a:lnTo>
                <a:lnTo>
                  <a:pt x="366" y="14"/>
                </a:lnTo>
                <a:lnTo>
                  <a:pt x="367" y="14"/>
                </a:lnTo>
                <a:lnTo>
                  <a:pt x="367" y="14"/>
                </a:lnTo>
                <a:lnTo>
                  <a:pt x="368" y="14"/>
                </a:lnTo>
                <a:lnTo>
                  <a:pt x="368" y="14"/>
                </a:lnTo>
                <a:lnTo>
                  <a:pt x="369" y="14"/>
                </a:lnTo>
                <a:lnTo>
                  <a:pt x="369" y="14"/>
                </a:lnTo>
                <a:lnTo>
                  <a:pt x="370" y="14"/>
                </a:lnTo>
                <a:lnTo>
                  <a:pt x="371" y="14"/>
                </a:lnTo>
                <a:lnTo>
                  <a:pt x="371" y="14"/>
                </a:lnTo>
                <a:lnTo>
                  <a:pt x="372" y="14"/>
                </a:lnTo>
                <a:lnTo>
                  <a:pt x="372" y="14"/>
                </a:lnTo>
                <a:lnTo>
                  <a:pt x="373" y="13"/>
                </a:lnTo>
                <a:lnTo>
                  <a:pt x="373" y="13"/>
                </a:lnTo>
                <a:lnTo>
                  <a:pt x="374" y="13"/>
                </a:lnTo>
                <a:lnTo>
                  <a:pt x="374" y="13"/>
                </a:lnTo>
                <a:lnTo>
                  <a:pt x="375" y="13"/>
                </a:lnTo>
                <a:lnTo>
                  <a:pt x="376" y="13"/>
                </a:lnTo>
                <a:lnTo>
                  <a:pt x="376" y="13"/>
                </a:lnTo>
                <a:lnTo>
                  <a:pt x="377" y="13"/>
                </a:lnTo>
                <a:lnTo>
                  <a:pt x="377" y="13"/>
                </a:lnTo>
                <a:lnTo>
                  <a:pt x="378" y="13"/>
                </a:lnTo>
                <a:lnTo>
                  <a:pt x="378" y="13"/>
                </a:lnTo>
                <a:lnTo>
                  <a:pt x="379" y="13"/>
                </a:lnTo>
                <a:lnTo>
                  <a:pt x="379" y="13"/>
                </a:lnTo>
                <a:lnTo>
                  <a:pt x="380" y="13"/>
                </a:lnTo>
                <a:lnTo>
                  <a:pt x="381" y="13"/>
                </a:lnTo>
                <a:lnTo>
                  <a:pt x="381" y="13"/>
                </a:lnTo>
                <a:lnTo>
                  <a:pt x="382" y="13"/>
                </a:lnTo>
                <a:lnTo>
                  <a:pt x="382" y="13"/>
                </a:lnTo>
                <a:lnTo>
                  <a:pt x="383" y="12"/>
                </a:lnTo>
                <a:lnTo>
                  <a:pt x="383" y="12"/>
                </a:lnTo>
                <a:lnTo>
                  <a:pt x="384" y="12"/>
                </a:lnTo>
                <a:lnTo>
                  <a:pt x="384" y="12"/>
                </a:lnTo>
                <a:lnTo>
                  <a:pt x="385" y="12"/>
                </a:lnTo>
                <a:lnTo>
                  <a:pt x="386" y="12"/>
                </a:lnTo>
                <a:lnTo>
                  <a:pt x="386" y="12"/>
                </a:lnTo>
                <a:lnTo>
                  <a:pt x="387" y="12"/>
                </a:lnTo>
                <a:lnTo>
                  <a:pt x="387" y="12"/>
                </a:lnTo>
                <a:lnTo>
                  <a:pt x="388" y="12"/>
                </a:lnTo>
                <a:lnTo>
                  <a:pt x="388" y="12"/>
                </a:lnTo>
                <a:lnTo>
                  <a:pt x="389" y="12"/>
                </a:lnTo>
                <a:lnTo>
                  <a:pt x="389" y="12"/>
                </a:lnTo>
                <a:lnTo>
                  <a:pt x="390" y="12"/>
                </a:lnTo>
                <a:lnTo>
                  <a:pt x="390" y="12"/>
                </a:lnTo>
                <a:lnTo>
                  <a:pt x="391" y="12"/>
                </a:lnTo>
                <a:lnTo>
                  <a:pt x="392" y="12"/>
                </a:lnTo>
                <a:lnTo>
                  <a:pt x="392" y="12"/>
                </a:lnTo>
                <a:lnTo>
                  <a:pt x="393" y="11"/>
                </a:lnTo>
                <a:lnTo>
                  <a:pt x="393" y="11"/>
                </a:lnTo>
                <a:lnTo>
                  <a:pt x="394" y="11"/>
                </a:lnTo>
                <a:lnTo>
                  <a:pt x="394" y="11"/>
                </a:lnTo>
                <a:lnTo>
                  <a:pt x="395" y="11"/>
                </a:lnTo>
                <a:lnTo>
                  <a:pt x="395" y="11"/>
                </a:lnTo>
                <a:lnTo>
                  <a:pt x="396" y="11"/>
                </a:lnTo>
                <a:lnTo>
                  <a:pt x="397" y="11"/>
                </a:lnTo>
                <a:lnTo>
                  <a:pt x="397" y="11"/>
                </a:lnTo>
                <a:lnTo>
                  <a:pt x="398" y="11"/>
                </a:lnTo>
                <a:lnTo>
                  <a:pt x="398" y="11"/>
                </a:lnTo>
                <a:lnTo>
                  <a:pt x="399" y="11"/>
                </a:lnTo>
                <a:lnTo>
                  <a:pt x="399" y="11"/>
                </a:lnTo>
                <a:lnTo>
                  <a:pt x="400" y="11"/>
                </a:lnTo>
                <a:lnTo>
                  <a:pt x="400" y="11"/>
                </a:lnTo>
                <a:lnTo>
                  <a:pt x="401" y="11"/>
                </a:lnTo>
                <a:lnTo>
                  <a:pt x="402" y="11"/>
                </a:lnTo>
                <a:lnTo>
                  <a:pt x="402" y="11"/>
                </a:lnTo>
                <a:lnTo>
                  <a:pt x="403" y="11"/>
                </a:lnTo>
                <a:lnTo>
                  <a:pt x="403" y="10"/>
                </a:lnTo>
                <a:lnTo>
                  <a:pt x="404" y="10"/>
                </a:lnTo>
                <a:lnTo>
                  <a:pt x="404" y="10"/>
                </a:lnTo>
                <a:lnTo>
                  <a:pt x="405" y="10"/>
                </a:lnTo>
                <a:lnTo>
                  <a:pt x="405" y="10"/>
                </a:lnTo>
                <a:lnTo>
                  <a:pt x="406" y="10"/>
                </a:lnTo>
                <a:lnTo>
                  <a:pt x="406" y="10"/>
                </a:lnTo>
                <a:lnTo>
                  <a:pt x="407" y="10"/>
                </a:lnTo>
                <a:lnTo>
                  <a:pt x="408" y="10"/>
                </a:lnTo>
                <a:lnTo>
                  <a:pt x="408" y="10"/>
                </a:lnTo>
                <a:lnTo>
                  <a:pt x="409" y="10"/>
                </a:lnTo>
                <a:lnTo>
                  <a:pt x="409" y="10"/>
                </a:lnTo>
                <a:lnTo>
                  <a:pt x="410" y="10"/>
                </a:lnTo>
                <a:lnTo>
                  <a:pt x="410" y="10"/>
                </a:lnTo>
                <a:lnTo>
                  <a:pt x="411" y="10"/>
                </a:lnTo>
                <a:lnTo>
                  <a:pt x="411" y="10"/>
                </a:lnTo>
                <a:lnTo>
                  <a:pt x="412" y="10"/>
                </a:lnTo>
                <a:lnTo>
                  <a:pt x="413" y="10"/>
                </a:lnTo>
                <a:lnTo>
                  <a:pt x="413" y="10"/>
                </a:lnTo>
                <a:lnTo>
                  <a:pt x="414" y="10"/>
                </a:lnTo>
                <a:lnTo>
                  <a:pt x="414" y="9"/>
                </a:lnTo>
                <a:lnTo>
                  <a:pt x="415" y="9"/>
                </a:lnTo>
                <a:lnTo>
                  <a:pt x="415" y="9"/>
                </a:lnTo>
                <a:lnTo>
                  <a:pt x="416" y="9"/>
                </a:lnTo>
                <a:lnTo>
                  <a:pt x="416" y="9"/>
                </a:lnTo>
                <a:lnTo>
                  <a:pt x="417" y="9"/>
                </a:lnTo>
                <a:lnTo>
                  <a:pt x="418" y="9"/>
                </a:lnTo>
                <a:lnTo>
                  <a:pt x="418" y="9"/>
                </a:lnTo>
                <a:lnTo>
                  <a:pt x="419" y="9"/>
                </a:lnTo>
                <a:lnTo>
                  <a:pt x="419" y="9"/>
                </a:lnTo>
                <a:lnTo>
                  <a:pt x="420" y="9"/>
                </a:lnTo>
                <a:lnTo>
                  <a:pt x="420" y="9"/>
                </a:lnTo>
                <a:lnTo>
                  <a:pt x="421" y="9"/>
                </a:lnTo>
                <a:lnTo>
                  <a:pt x="421" y="9"/>
                </a:lnTo>
                <a:lnTo>
                  <a:pt x="422" y="9"/>
                </a:lnTo>
                <a:lnTo>
                  <a:pt x="422" y="9"/>
                </a:lnTo>
                <a:lnTo>
                  <a:pt x="423" y="9"/>
                </a:lnTo>
                <a:lnTo>
                  <a:pt x="424" y="9"/>
                </a:lnTo>
                <a:lnTo>
                  <a:pt x="424" y="9"/>
                </a:lnTo>
                <a:lnTo>
                  <a:pt x="425" y="9"/>
                </a:lnTo>
                <a:lnTo>
                  <a:pt x="425" y="9"/>
                </a:lnTo>
                <a:lnTo>
                  <a:pt x="426" y="8"/>
                </a:lnTo>
                <a:lnTo>
                  <a:pt x="426" y="8"/>
                </a:lnTo>
                <a:lnTo>
                  <a:pt x="427" y="8"/>
                </a:lnTo>
                <a:lnTo>
                  <a:pt x="427" y="8"/>
                </a:lnTo>
                <a:lnTo>
                  <a:pt x="428" y="8"/>
                </a:lnTo>
                <a:lnTo>
                  <a:pt x="429" y="8"/>
                </a:lnTo>
                <a:lnTo>
                  <a:pt x="429" y="8"/>
                </a:lnTo>
                <a:lnTo>
                  <a:pt x="430" y="8"/>
                </a:lnTo>
                <a:lnTo>
                  <a:pt x="430" y="8"/>
                </a:lnTo>
                <a:lnTo>
                  <a:pt x="431" y="8"/>
                </a:lnTo>
                <a:lnTo>
                  <a:pt x="431" y="8"/>
                </a:lnTo>
                <a:lnTo>
                  <a:pt x="432" y="8"/>
                </a:lnTo>
                <a:lnTo>
                  <a:pt x="432" y="8"/>
                </a:lnTo>
                <a:lnTo>
                  <a:pt x="433" y="8"/>
                </a:lnTo>
                <a:lnTo>
                  <a:pt x="434" y="8"/>
                </a:lnTo>
                <a:lnTo>
                  <a:pt x="434" y="8"/>
                </a:lnTo>
                <a:lnTo>
                  <a:pt x="435" y="8"/>
                </a:lnTo>
                <a:lnTo>
                  <a:pt x="435" y="8"/>
                </a:lnTo>
                <a:lnTo>
                  <a:pt x="436" y="8"/>
                </a:lnTo>
                <a:lnTo>
                  <a:pt x="436" y="8"/>
                </a:lnTo>
                <a:lnTo>
                  <a:pt x="437" y="8"/>
                </a:lnTo>
                <a:lnTo>
                  <a:pt x="437" y="8"/>
                </a:lnTo>
                <a:lnTo>
                  <a:pt x="438" y="7"/>
                </a:lnTo>
                <a:lnTo>
                  <a:pt x="438" y="7"/>
                </a:lnTo>
                <a:lnTo>
                  <a:pt x="439" y="7"/>
                </a:lnTo>
                <a:lnTo>
                  <a:pt x="440" y="7"/>
                </a:lnTo>
                <a:lnTo>
                  <a:pt x="440" y="7"/>
                </a:lnTo>
                <a:lnTo>
                  <a:pt x="441" y="7"/>
                </a:lnTo>
                <a:lnTo>
                  <a:pt x="441" y="7"/>
                </a:lnTo>
                <a:lnTo>
                  <a:pt x="442" y="7"/>
                </a:lnTo>
                <a:lnTo>
                  <a:pt x="442" y="7"/>
                </a:lnTo>
                <a:lnTo>
                  <a:pt x="443" y="7"/>
                </a:lnTo>
                <a:lnTo>
                  <a:pt x="443" y="7"/>
                </a:lnTo>
                <a:lnTo>
                  <a:pt x="444" y="7"/>
                </a:lnTo>
                <a:lnTo>
                  <a:pt x="445" y="7"/>
                </a:lnTo>
                <a:lnTo>
                  <a:pt x="445" y="7"/>
                </a:lnTo>
                <a:lnTo>
                  <a:pt x="446" y="7"/>
                </a:lnTo>
                <a:lnTo>
                  <a:pt x="446" y="7"/>
                </a:lnTo>
                <a:lnTo>
                  <a:pt x="447" y="7"/>
                </a:lnTo>
                <a:lnTo>
                  <a:pt x="447" y="7"/>
                </a:lnTo>
                <a:lnTo>
                  <a:pt x="448" y="7"/>
                </a:lnTo>
                <a:lnTo>
                  <a:pt x="448" y="7"/>
                </a:lnTo>
                <a:lnTo>
                  <a:pt x="449" y="7"/>
                </a:lnTo>
                <a:lnTo>
                  <a:pt x="450" y="7"/>
                </a:lnTo>
                <a:lnTo>
                  <a:pt x="450" y="7"/>
                </a:lnTo>
                <a:lnTo>
                  <a:pt x="451" y="6"/>
                </a:lnTo>
                <a:lnTo>
                  <a:pt x="451" y="6"/>
                </a:lnTo>
                <a:lnTo>
                  <a:pt x="452" y="6"/>
                </a:lnTo>
                <a:lnTo>
                  <a:pt x="452" y="6"/>
                </a:lnTo>
                <a:lnTo>
                  <a:pt x="453" y="6"/>
                </a:lnTo>
                <a:lnTo>
                  <a:pt x="453" y="6"/>
                </a:lnTo>
                <a:lnTo>
                  <a:pt x="454" y="6"/>
                </a:lnTo>
                <a:lnTo>
                  <a:pt x="455" y="6"/>
                </a:lnTo>
                <a:lnTo>
                  <a:pt x="455" y="6"/>
                </a:lnTo>
                <a:lnTo>
                  <a:pt x="456" y="6"/>
                </a:lnTo>
                <a:lnTo>
                  <a:pt x="456" y="6"/>
                </a:lnTo>
                <a:lnTo>
                  <a:pt x="457" y="6"/>
                </a:lnTo>
                <a:lnTo>
                  <a:pt x="457" y="6"/>
                </a:lnTo>
                <a:lnTo>
                  <a:pt x="458" y="6"/>
                </a:lnTo>
                <a:lnTo>
                  <a:pt x="458" y="6"/>
                </a:lnTo>
                <a:lnTo>
                  <a:pt x="459" y="6"/>
                </a:lnTo>
                <a:lnTo>
                  <a:pt x="459" y="6"/>
                </a:lnTo>
                <a:lnTo>
                  <a:pt x="460" y="6"/>
                </a:lnTo>
                <a:lnTo>
                  <a:pt x="461" y="6"/>
                </a:lnTo>
                <a:lnTo>
                  <a:pt x="461" y="6"/>
                </a:lnTo>
                <a:lnTo>
                  <a:pt x="462" y="6"/>
                </a:lnTo>
                <a:lnTo>
                  <a:pt x="462" y="6"/>
                </a:lnTo>
                <a:lnTo>
                  <a:pt x="463" y="6"/>
                </a:lnTo>
                <a:lnTo>
                  <a:pt x="463" y="6"/>
                </a:lnTo>
                <a:lnTo>
                  <a:pt x="464" y="5"/>
                </a:lnTo>
                <a:lnTo>
                  <a:pt x="464" y="5"/>
                </a:lnTo>
                <a:lnTo>
                  <a:pt x="465" y="5"/>
                </a:lnTo>
                <a:lnTo>
                  <a:pt x="466" y="5"/>
                </a:lnTo>
                <a:lnTo>
                  <a:pt x="466" y="5"/>
                </a:lnTo>
                <a:lnTo>
                  <a:pt x="467" y="5"/>
                </a:lnTo>
                <a:lnTo>
                  <a:pt x="467" y="5"/>
                </a:lnTo>
                <a:lnTo>
                  <a:pt x="468" y="5"/>
                </a:lnTo>
                <a:lnTo>
                  <a:pt x="468" y="5"/>
                </a:lnTo>
                <a:lnTo>
                  <a:pt x="469" y="5"/>
                </a:lnTo>
                <a:lnTo>
                  <a:pt x="469" y="5"/>
                </a:lnTo>
                <a:lnTo>
                  <a:pt x="470" y="5"/>
                </a:lnTo>
                <a:lnTo>
                  <a:pt x="471" y="5"/>
                </a:lnTo>
                <a:lnTo>
                  <a:pt x="471" y="5"/>
                </a:lnTo>
                <a:lnTo>
                  <a:pt x="472" y="5"/>
                </a:lnTo>
                <a:lnTo>
                  <a:pt x="472" y="5"/>
                </a:lnTo>
                <a:lnTo>
                  <a:pt x="473" y="5"/>
                </a:lnTo>
                <a:lnTo>
                  <a:pt x="473" y="5"/>
                </a:lnTo>
                <a:lnTo>
                  <a:pt x="474" y="5"/>
                </a:lnTo>
                <a:lnTo>
                  <a:pt x="474" y="5"/>
                </a:lnTo>
                <a:lnTo>
                  <a:pt x="475" y="5"/>
                </a:lnTo>
                <a:lnTo>
                  <a:pt x="475" y="5"/>
                </a:lnTo>
                <a:lnTo>
                  <a:pt x="476" y="5"/>
                </a:lnTo>
                <a:lnTo>
                  <a:pt x="477" y="5"/>
                </a:lnTo>
                <a:lnTo>
                  <a:pt x="477" y="5"/>
                </a:lnTo>
                <a:lnTo>
                  <a:pt x="478" y="4"/>
                </a:lnTo>
                <a:lnTo>
                  <a:pt x="478" y="4"/>
                </a:lnTo>
                <a:lnTo>
                  <a:pt x="479" y="4"/>
                </a:lnTo>
                <a:lnTo>
                  <a:pt x="479" y="4"/>
                </a:lnTo>
                <a:lnTo>
                  <a:pt x="480" y="4"/>
                </a:lnTo>
                <a:lnTo>
                  <a:pt x="480" y="4"/>
                </a:lnTo>
                <a:lnTo>
                  <a:pt x="481" y="4"/>
                </a:lnTo>
                <a:lnTo>
                  <a:pt x="482" y="4"/>
                </a:lnTo>
                <a:lnTo>
                  <a:pt x="482" y="4"/>
                </a:lnTo>
                <a:lnTo>
                  <a:pt x="483" y="4"/>
                </a:lnTo>
                <a:lnTo>
                  <a:pt x="483" y="4"/>
                </a:lnTo>
                <a:lnTo>
                  <a:pt x="484" y="4"/>
                </a:lnTo>
                <a:lnTo>
                  <a:pt x="484" y="4"/>
                </a:lnTo>
                <a:lnTo>
                  <a:pt x="485" y="4"/>
                </a:lnTo>
                <a:lnTo>
                  <a:pt x="485" y="4"/>
                </a:lnTo>
                <a:lnTo>
                  <a:pt x="486" y="4"/>
                </a:lnTo>
                <a:lnTo>
                  <a:pt x="487" y="4"/>
                </a:lnTo>
                <a:lnTo>
                  <a:pt x="487" y="4"/>
                </a:lnTo>
                <a:lnTo>
                  <a:pt x="488" y="4"/>
                </a:lnTo>
                <a:lnTo>
                  <a:pt x="488" y="4"/>
                </a:lnTo>
                <a:lnTo>
                  <a:pt x="489" y="4"/>
                </a:lnTo>
                <a:lnTo>
                  <a:pt x="489" y="4"/>
                </a:lnTo>
                <a:lnTo>
                  <a:pt x="490" y="4"/>
                </a:lnTo>
                <a:lnTo>
                  <a:pt x="490" y="4"/>
                </a:lnTo>
                <a:lnTo>
                  <a:pt x="491" y="4"/>
                </a:lnTo>
                <a:lnTo>
                  <a:pt x="491" y="4"/>
                </a:lnTo>
                <a:lnTo>
                  <a:pt x="492" y="3"/>
                </a:lnTo>
                <a:lnTo>
                  <a:pt x="493" y="3"/>
                </a:lnTo>
                <a:lnTo>
                  <a:pt x="493" y="3"/>
                </a:lnTo>
                <a:lnTo>
                  <a:pt x="494" y="3"/>
                </a:lnTo>
                <a:lnTo>
                  <a:pt x="494" y="3"/>
                </a:lnTo>
                <a:lnTo>
                  <a:pt x="495" y="3"/>
                </a:lnTo>
                <a:lnTo>
                  <a:pt x="495" y="3"/>
                </a:lnTo>
                <a:lnTo>
                  <a:pt x="496" y="3"/>
                </a:lnTo>
                <a:lnTo>
                  <a:pt x="496" y="3"/>
                </a:lnTo>
                <a:lnTo>
                  <a:pt x="497" y="3"/>
                </a:lnTo>
                <a:lnTo>
                  <a:pt x="498" y="3"/>
                </a:lnTo>
                <a:lnTo>
                  <a:pt x="498" y="3"/>
                </a:lnTo>
                <a:lnTo>
                  <a:pt x="499" y="3"/>
                </a:lnTo>
                <a:lnTo>
                  <a:pt x="499" y="3"/>
                </a:lnTo>
                <a:lnTo>
                  <a:pt x="500" y="3"/>
                </a:lnTo>
                <a:lnTo>
                  <a:pt x="500" y="3"/>
                </a:lnTo>
                <a:lnTo>
                  <a:pt x="501" y="3"/>
                </a:lnTo>
                <a:lnTo>
                  <a:pt x="501" y="3"/>
                </a:lnTo>
                <a:lnTo>
                  <a:pt x="502" y="3"/>
                </a:lnTo>
                <a:lnTo>
                  <a:pt x="503" y="3"/>
                </a:lnTo>
                <a:lnTo>
                  <a:pt x="503" y="3"/>
                </a:lnTo>
                <a:lnTo>
                  <a:pt x="504" y="3"/>
                </a:lnTo>
                <a:lnTo>
                  <a:pt x="504" y="3"/>
                </a:lnTo>
                <a:lnTo>
                  <a:pt x="505" y="3"/>
                </a:lnTo>
                <a:lnTo>
                  <a:pt x="505" y="3"/>
                </a:lnTo>
                <a:lnTo>
                  <a:pt x="506" y="3"/>
                </a:lnTo>
                <a:lnTo>
                  <a:pt x="506" y="3"/>
                </a:lnTo>
                <a:lnTo>
                  <a:pt x="507" y="3"/>
                </a:lnTo>
                <a:lnTo>
                  <a:pt x="508" y="2"/>
                </a:lnTo>
                <a:lnTo>
                  <a:pt x="508" y="2"/>
                </a:lnTo>
                <a:lnTo>
                  <a:pt x="509" y="2"/>
                </a:lnTo>
                <a:lnTo>
                  <a:pt x="509" y="2"/>
                </a:lnTo>
                <a:lnTo>
                  <a:pt x="510" y="2"/>
                </a:lnTo>
                <a:lnTo>
                  <a:pt x="510" y="2"/>
                </a:lnTo>
                <a:lnTo>
                  <a:pt x="511" y="2"/>
                </a:lnTo>
                <a:lnTo>
                  <a:pt x="511" y="2"/>
                </a:lnTo>
                <a:lnTo>
                  <a:pt x="512" y="2"/>
                </a:lnTo>
                <a:lnTo>
                  <a:pt x="512" y="2"/>
                </a:lnTo>
                <a:lnTo>
                  <a:pt x="513" y="2"/>
                </a:lnTo>
                <a:lnTo>
                  <a:pt x="514" y="2"/>
                </a:lnTo>
                <a:lnTo>
                  <a:pt x="514" y="2"/>
                </a:lnTo>
                <a:lnTo>
                  <a:pt x="515" y="2"/>
                </a:lnTo>
                <a:lnTo>
                  <a:pt x="515" y="2"/>
                </a:lnTo>
                <a:lnTo>
                  <a:pt x="516" y="2"/>
                </a:lnTo>
                <a:lnTo>
                  <a:pt x="516" y="2"/>
                </a:lnTo>
                <a:lnTo>
                  <a:pt x="517" y="2"/>
                </a:lnTo>
                <a:lnTo>
                  <a:pt x="517" y="2"/>
                </a:lnTo>
                <a:lnTo>
                  <a:pt x="518" y="2"/>
                </a:lnTo>
                <a:lnTo>
                  <a:pt x="519" y="2"/>
                </a:lnTo>
                <a:lnTo>
                  <a:pt x="519" y="2"/>
                </a:lnTo>
                <a:lnTo>
                  <a:pt x="520" y="2"/>
                </a:lnTo>
                <a:lnTo>
                  <a:pt x="520" y="2"/>
                </a:lnTo>
                <a:lnTo>
                  <a:pt x="521" y="2"/>
                </a:lnTo>
                <a:lnTo>
                  <a:pt x="521" y="2"/>
                </a:lnTo>
                <a:lnTo>
                  <a:pt x="522" y="2"/>
                </a:lnTo>
                <a:lnTo>
                  <a:pt x="522" y="2"/>
                </a:lnTo>
                <a:lnTo>
                  <a:pt x="523" y="2"/>
                </a:lnTo>
                <a:lnTo>
                  <a:pt x="524" y="1"/>
                </a:lnTo>
                <a:lnTo>
                  <a:pt x="524" y="1"/>
                </a:lnTo>
                <a:lnTo>
                  <a:pt x="525" y="1"/>
                </a:lnTo>
                <a:lnTo>
                  <a:pt x="525" y="1"/>
                </a:lnTo>
                <a:lnTo>
                  <a:pt x="526" y="1"/>
                </a:lnTo>
                <a:lnTo>
                  <a:pt x="526" y="1"/>
                </a:lnTo>
                <a:lnTo>
                  <a:pt x="527" y="1"/>
                </a:lnTo>
                <a:lnTo>
                  <a:pt x="527" y="1"/>
                </a:lnTo>
                <a:lnTo>
                  <a:pt x="528" y="1"/>
                </a:lnTo>
                <a:lnTo>
                  <a:pt x="528" y="1"/>
                </a:lnTo>
                <a:lnTo>
                  <a:pt x="529" y="1"/>
                </a:lnTo>
                <a:lnTo>
                  <a:pt x="530" y="1"/>
                </a:lnTo>
                <a:lnTo>
                  <a:pt x="530" y="1"/>
                </a:lnTo>
                <a:lnTo>
                  <a:pt x="531" y="1"/>
                </a:lnTo>
                <a:lnTo>
                  <a:pt x="531" y="1"/>
                </a:lnTo>
                <a:lnTo>
                  <a:pt x="532" y="1"/>
                </a:lnTo>
                <a:lnTo>
                  <a:pt x="532" y="1"/>
                </a:lnTo>
                <a:lnTo>
                  <a:pt x="533" y="1"/>
                </a:lnTo>
                <a:lnTo>
                  <a:pt x="533" y="1"/>
                </a:lnTo>
                <a:lnTo>
                  <a:pt x="534" y="1"/>
                </a:lnTo>
                <a:lnTo>
                  <a:pt x="535" y="1"/>
                </a:lnTo>
                <a:lnTo>
                  <a:pt x="535" y="1"/>
                </a:lnTo>
                <a:lnTo>
                  <a:pt x="536" y="1"/>
                </a:lnTo>
                <a:lnTo>
                  <a:pt x="536" y="1"/>
                </a:lnTo>
                <a:lnTo>
                  <a:pt x="537" y="1"/>
                </a:lnTo>
                <a:lnTo>
                  <a:pt x="537" y="1"/>
                </a:lnTo>
                <a:lnTo>
                  <a:pt x="538" y="1"/>
                </a:lnTo>
                <a:lnTo>
                  <a:pt x="538" y="1"/>
                </a:lnTo>
                <a:lnTo>
                  <a:pt x="539" y="1"/>
                </a:lnTo>
                <a:lnTo>
                  <a:pt x="540" y="1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4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49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  <a:lnTo>
                  <a:pt x="552" y="0"/>
                </a:lnTo>
                <a:lnTo>
                  <a:pt x="552" y="0"/>
                </a:lnTo>
              </a:path>
            </a:pathLst>
          </a:custGeom>
          <a:noFill/>
          <a:ln w="25400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5291138" y="2497137"/>
            <a:ext cx="3373438" cy="0"/>
          </a:xfrm>
          <a:custGeom>
            <a:avLst/>
            <a:gdLst>
              <a:gd name="T0" fmla="*/ 8 w 551"/>
              <a:gd name="T1" fmla="*/ 17 w 551"/>
              <a:gd name="T2" fmla="*/ 26 w 551"/>
              <a:gd name="T3" fmla="*/ 35 w 551"/>
              <a:gd name="T4" fmla="*/ 43 w 551"/>
              <a:gd name="T5" fmla="*/ 52 w 551"/>
              <a:gd name="T6" fmla="*/ 61 w 551"/>
              <a:gd name="T7" fmla="*/ 70 w 551"/>
              <a:gd name="T8" fmla="*/ 79 w 551"/>
              <a:gd name="T9" fmla="*/ 88 w 551"/>
              <a:gd name="T10" fmla="*/ 96 w 551"/>
              <a:gd name="T11" fmla="*/ 105 w 551"/>
              <a:gd name="T12" fmla="*/ 114 w 551"/>
              <a:gd name="T13" fmla="*/ 123 w 551"/>
              <a:gd name="T14" fmla="*/ 132 w 551"/>
              <a:gd name="T15" fmla="*/ 141 w 551"/>
              <a:gd name="T16" fmla="*/ 149 w 551"/>
              <a:gd name="T17" fmla="*/ 158 w 551"/>
              <a:gd name="T18" fmla="*/ 167 w 551"/>
              <a:gd name="T19" fmla="*/ 176 w 551"/>
              <a:gd name="T20" fmla="*/ 185 w 551"/>
              <a:gd name="T21" fmla="*/ 193 w 551"/>
              <a:gd name="T22" fmla="*/ 202 w 551"/>
              <a:gd name="T23" fmla="*/ 211 w 551"/>
              <a:gd name="T24" fmla="*/ 220 w 551"/>
              <a:gd name="T25" fmla="*/ 229 w 551"/>
              <a:gd name="T26" fmla="*/ 238 w 551"/>
              <a:gd name="T27" fmla="*/ 246 w 551"/>
              <a:gd name="T28" fmla="*/ 255 w 551"/>
              <a:gd name="T29" fmla="*/ 264 w 551"/>
              <a:gd name="T30" fmla="*/ 273 w 551"/>
              <a:gd name="T31" fmla="*/ 282 w 551"/>
              <a:gd name="T32" fmla="*/ 291 w 551"/>
              <a:gd name="T33" fmla="*/ 299 w 551"/>
              <a:gd name="T34" fmla="*/ 308 w 551"/>
              <a:gd name="T35" fmla="*/ 317 w 551"/>
              <a:gd name="T36" fmla="*/ 326 w 551"/>
              <a:gd name="T37" fmla="*/ 335 w 551"/>
              <a:gd name="T38" fmla="*/ 344 w 551"/>
              <a:gd name="T39" fmla="*/ 352 w 551"/>
              <a:gd name="T40" fmla="*/ 361 w 551"/>
              <a:gd name="T41" fmla="*/ 370 w 551"/>
              <a:gd name="T42" fmla="*/ 379 w 551"/>
              <a:gd name="T43" fmla="*/ 388 w 551"/>
              <a:gd name="T44" fmla="*/ 397 w 551"/>
              <a:gd name="T45" fmla="*/ 405 w 551"/>
              <a:gd name="T46" fmla="*/ 414 w 551"/>
              <a:gd name="T47" fmla="*/ 423 w 551"/>
              <a:gd name="T48" fmla="*/ 432 w 551"/>
              <a:gd name="T49" fmla="*/ 441 w 551"/>
              <a:gd name="T50" fmla="*/ 450 w 551"/>
              <a:gd name="T51" fmla="*/ 458 w 551"/>
              <a:gd name="T52" fmla="*/ 467 w 551"/>
              <a:gd name="T53" fmla="*/ 476 w 551"/>
              <a:gd name="T54" fmla="*/ 485 w 551"/>
              <a:gd name="T55" fmla="*/ 494 w 551"/>
              <a:gd name="T56" fmla="*/ 503 w 551"/>
              <a:gd name="T57" fmla="*/ 511 w 551"/>
              <a:gd name="T58" fmla="*/ 520 w 551"/>
              <a:gd name="T59" fmla="*/ 529 w 551"/>
              <a:gd name="T60" fmla="*/ 538 w 551"/>
              <a:gd name="T61" fmla="*/ 547 w 55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  <a:cxn ang="0">
                <a:pos x="T43" y="0"/>
              </a:cxn>
              <a:cxn ang="0">
                <a:pos x="T44" y="0"/>
              </a:cxn>
              <a:cxn ang="0">
                <a:pos x="T45" y="0"/>
              </a:cxn>
              <a:cxn ang="0">
                <a:pos x="T46" y="0"/>
              </a:cxn>
              <a:cxn ang="0">
                <a:pos x="T47" y="0"/>
              </a:cxn>
              <a:cxn ang="0">
                <a:pos x="T48" y="0"/>
              </a:cxn>
              <a:cxn ang="0">
                <a:pos x="T49" y="0"/>
              </a:cxn>
              <a:cxn ang="0">
                <a:pos x="T50" y="0"/>
              </a:cxn>
              <a:cxn ang="0">
                <a:pos x="T51" y="0"/>
              </a:cxn>
              <a:cxn ang="0">
                <a:pos x="T52" y="0"/>
              </a:cxn>
              <a:cxn ang="0">
                <a:pos x="T53" y="0"/>
              </a:cxn>
              <a:cxn ang="0">
                <a:pos x="T54" y="0"/>
              </a:cxn>
              <a:cxn ang="0">
                <a:pos x="T55" y="0"/>
              </a:cxn>
              <a:cxn ang="0">
                <a:pos x="T56" y="0"/>
              </a:cxn>
              <a:cxn ang="0">
                <a:pos x="T57" y="0"/>
              </a:cxn>
              <a:cxn ang="0">
                <a:pos x="T58" y="0"/>
              </a:cxn>
              <a:cxn ang="0">
                <a:pos x="T59" y="0"/>
              </a:cxn>
              <a:cxn ang="0">
                <a:pos x="T60" y="0"/>
              </a:cxn>
              <a:cxn ang="0">
                <a:pos x="T61" y="0"/>
              </a:cxn>
            </a:cxnLst>
            <a:rect l="0" t="0" r="r" b="b"/>
            <a:pathLst>
              <a:path w="55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4" y="0"/>
                </a:lnTo>
                <a:lnTo>
                  <a:pt x="4" y="0"/>
                </a:lnTo>
                <a:lnTo>
                  <a:pt x="5" y="0"/>
                </a:lnTo>
                <a:lnTo>
                  <a:pt x="5" y="0"/>
                </a:lnTo>
                <a:lnTo>
                  <a:pt x="6" y="0"/>
                </a:lnTo>
                <a:lnTo>
                  <a:pt x="6" y="0"/>
                </a:lnTo>
                <a:lnTo>
                  <a:pt x="7" y="0"/>
                </a:lnTo>
                <a:lnTo>
                  <a:pt x="7" y="0"/>
                </a:lnTo>
                <a:lnTo>
                  <a:pt x="8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2" y="0"/>
                </a:lnTo>
                <a:lnTo>
                  <a:pt x="12" y="0"/>
                </a:lnTo>
                <a:lnTo>
                  <a:pt x="13" y="0"/>
                </a:lnTo>
                <a:lnTo>
                  <a:pt x="14" y="0"/>
                </a:lnTo>
                <a:lnTo>
                  <a:pt x="14" y="0"/>
                </a:lnTo>
                <a:lnTo>
                  <a:pt x="15" y="0"/>
                </a:lnTo>
                <a:lnTo>
                  <a:pt x="15" y="0"/>
                </a:lnTo>
                <a:lnTo>
                  <a:pt x="16" y="0"/>
                </a:lnTo>
                <a:lnTo>
                  <a:pt x="16" y="0"/>
                </a:lnTo>
                <a:lnTo>
                  <a:pt x="17" y="0"/>
                </a:lnTo>
                <a:lnTo>
                  <a:pt x="17" y="0"/>
                </a:lnTo>
                <a:lnTo>
                  <a:pt x="18" y="0"/>
                </a:lnTo>
                <a:lnTo>
                  <a:pt x="19" y="0"/>
                </a:lnTo>
                <a:lnTo>
                  <a:pt x="19" y="0"/>
                </a:lnTo>
                <a:lnTo>
                  <a:pt x="20" y="0"/>
                </a:lnTo>
                <a:lnTo>
                  <a:pt x="20" y="0"/>
                </a:lnTo>
                <a:lnTo>
                  <a:pt x="21" y="0"/>
                </a:lnTo>
                <a:lnTo>
                  <a:pt x="21" y="0"/>
                </a:lnTo>
                <a:lnTo>
                  <a:pt x="22" y="0"/>
                </a:lnTo>
                <a:lnTo>
                  <a:pt x="22" y="0"/>
                </a:lnTo>
                <a:lnTo>
                  <a:pt x="23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25" y="0"/>
                </a:lnTo>
                <a:lnTo>
                  <a:pt x="26" y="0"/>
                </a:lnTo>
                <a:lnTo>
                  <a:pt x="26" y="0"/>
                </a:lnTo>
                <a:lnTo>
                  <a:pt x="27" y="0"/>
                </a:lnTo>
                <a:lnTo>
                  <a:pt x="27" y="0"/>
                </a:lnTo>
                <a:lnTo>
                  <a:pt x="28" y="0"/>
                </a:lnTo>
                <a:lnTo>
                  <a:pt x="28" y="0"/>
                </a:lnTo>
                <a:lnTo>
                  <a:pt x="29" y="0"/>
                </a:lnTo>
                <a:lnTo>
                  <a:pt x="30" y="0"/>
                </a:lnTo>
                <a:lnTo>
                  <a:pt x="30" y="0"/>
                </a:lnTo>
                <a:lnTo>
                  <a:pt x="31" y="0"/>
                </a:lnTo>
                <a:lnTo>
                  <a:pt x="31" y="0"/>
                </a:lnTo>
                <a:lnTo>
                  <a:pt x="32" y="0"/>
                </a:lnTo>
                <a:lnTo>
                  <a:pt x="32" y="0"/>
                </a:lnTo>
                <a:lnTo>
                  <a:pt x="33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5" y="0"/>
                </a:lnTo>
                <a:lnTo>
                  <a:pt x="36" y="0"/>
                </a:lnTo>
                <a:lnTo>
                  <a:pt x="36" y="0"/>
                </a:lnTo>
                <a:lnTo>
                  <a:pt x="37" y="0"/>
                </a:lnTo>
                <a:lnTo>
                  <a:pt x="37" y="0"/>
                </a:lnTo>
                <a:lnTo>
                  <a:pt x="38" y="0"/>
                </a:lnTo>
                <a:lnTo>
                  <a:pt x="38" y="0"/>
                </a:lnTo>
                <a:lnTo>
                  <a:pt x="39" y="0"/>
                </a:lnTo>
                <a:lnTo>
                  <a:pt x="39" y="0"/>
                </a:lnTo>
                <a:lnTo>
                  <a:pt x="40" y="0"/>
                </a:lnTo>
                <a:lnTo>
                  <a:pt x="41" y="0"/>
                </a:lnTo>
                <a:lnTo>
                  <a:pt x="41" y="0"/>
                </a:lnTo>
                <a:lnTo>
                  <a:pt x="42" y="0"/>
                </a:lnTo>
                <a:lnTo>
                  <a:pt x="42" y="0"/>
                </a:lnTo>
                <a:lnTo>
                  <a:pt x="43" y="0"/>
                </a:lnTo>
                <a:lnTo>
                  <a:pt x="43" y="0"/>
                </a:lnTo>
                <a:lnTo>
                  <a:pt x="44" y="0"/>
                </a:lnTo>
                <a:lnTo>
                  <a:pt x="44" y="0"/>
                </a:lnTo>
                <a:lnTo>
                  <a:pt x="45" y="0"/>
                </a:lnTo>
                <a:lnTo>
                  <a:pt x="46" y="0"/>
                </a:lnTo>
                <a:lnTo>
                  <a:pt x="46" y="0"/>
                </a:lnTo>
                <a:lnTo>
                  <a:pt x="47" y="0"/>
                </a:lnTo>
                <a:lnTo>
                  <a:pt x="47" y="0"/>
                </a:lnTo>
                <a:lnTo>
                  <a:pt x="48" y="0"/>
                </a:lnTo>
                <a:lnTo>
                  <a:pt x="48" y="0"/>
                </a:lnTo>
                <a:lnTo>
                  <a:pt x="49" y="0"/>
                </a:lnTo>
                <a:lnTo>
                  <a:pt x="49" y="0"/>
                </a:lnTo>
                <a:lnTo>
                  <a:pt x="50" y="0"/>
                </a:lnTo>
                <a:lnTo>
                  <a:pt x="51" y="0"/>
                </a:lnTo>
                <a:lnTo>
                  <a:pt x="51" y="0"/>
                </a:lnTo>
                <a:lnTo>
                  <a:pt x="52" y="0"/>
                </a:lnTo>
                <a:lnTo>
                  <a:pt x="52" y="0"/>
                </a:lnTo>
                <a:lnTo>
                  <a:pt x="53" y="0"/>
                </a:lnTo>
                <a:lnTo>
                  <a:pt x="53" y="0"/>
                </a:lnTo>
                <a:lnTo>
                  <a:pt x="54" y="0"/>
                </a:lnTo>
                <a:lnTo>
                  <a:pt x="54" y="0"/>
                </a:lnTo>
                <a:lnTo>
                  <a:pt x="55" y="0"/>
                </a:lnTo>
                <a:lnTo>
                  <a:pt x="55" y="0"/>
                </a:lnTo>
                <a:lnTo>
                  <a:pt x="56" y="0"/>
                </a:lnTo>
                <a:lnTo>
                  <a:pt x="57" y="0"/>
                </a:lnTo>
                <a:lnTo>
                  <a:pt x="57" y="0"/>
                </a:lnTo>
                <a:lnTo>
                  <a:pt x="58" y="0"/>
                </a:lnTo>
                <a:lnTo>
                  <a:pt x="58" y="0"/>
                </a:lnTo>
                <a:lnTo>
                  <a:pt x="59" y="0"/>
                </a:lnTo>
                <a:lnTo>
                  <a:pt x="59" y="0"/>
                </a:lnTo>
                <a:lnTo>
                  <a:pt x="60" y="0"/>
                </a:lnTo>
                <a:lnTo>
                  <a:pt x="60" y="0"/>
                </a:lnTo>
                <a:lnTo>
                  <a:pt x="61" y="0"/>
                </a:lnTo>
                <a:lnTo>
                  <a:pt x="62" y="0"/>
                </a:lnTo>
                <a:lnTo>
                  <a:pt x="62" y="0"/>
                </a:lnTo>
                <a:lnTo>
                  <a:pt x="63" y="0"/>
                </a:lnTo>
                <a:lnTo>
                  <a:pt x="63" y="0"/>
                </a:lnTo>
                <a:lnTo>
                  <a:pt x="64" y="0"/>
                </a:lnTo>
                <a:lnTo>
                  <a:pt x="64" y="0"/>
                </a:lnTo>
                <a:lnTo>
                  <a:pt x="65" y="0"/>
                </a:lnTo>
                <a:lnTo>
                  <a:pt x="65" y="0"/>
                </a:lnTo>
                <a:lnTo>
                  <a:pt x="66" y="0"/>
                </a:lnTo>
                <a:lnTo>
                  <a:pt x="67" y="0"/>
                </a:lnTo>
                <a:lnTo>
                  <a:pt x="67" y="0"/>
                </a:lnTo>
                <a:lnTo>
                  <a:pt x="68" y="0"/>
                </a:lnTo>
                <a:lnTo>
                  <a:pt x="68" y="0"/>
                </a:lnTo>
                <a:lnTo>
                  <a:pt x="69" y="0"/>
                </a:lnTo>
                <a:lnTo>
                  <a:pt x="69" y="0"/>
                </a:lnTo>
                <a:lnTo>
                  <a:pt x="70" y="0"/>
                </a:lnTo>
                <a:lnTo>
                  <a:pt x="70" y="0"/>
                </a:lnTo>
                <a:lnTo>
                  <a:pt x="71" y="0"/>
                </a:lnTo>
                <a:lnTo>
                  <a:pt x="71" y="0"/>
                </a:lnTo>
                <a:lnTo>
                  <a:pt x="72" y="0"/>
                </a:lnTo>
                <a:lnTo>
                  <a:pt x="73" y="0"/>
                </a:lnTo>
                <a:lnTo>
                  <a:pt x="73" y="0"/>
                </a:lnTo>
                <a:lnTo>
                  <a:pt x="74" y="0"/>
                </a:lnTo>
                <a:lnTo>
                  <a:pt x="74" y="0"/>
                </a:lnTo>
                <a:lnTo>
                  <a:pt x="75" y="0"/>
                </a:lnTo>
                <a:lnTo>
                  <a:pt x="75" y="0"/>
                </a:lnTo>
                <a:lnTo>
                  <a:pt x="76" y="0"/>
                </a:lnTo>
                <a:lnTo>
                  <a:pt x="76" y="0"/>
                </a:lnTo>
                <a:lnTo>
                  <a:pt x="77" y="0"/>
                </a:lnTo>
                <a:lnTo>
                  <a:pt x="78" y="0"/>
                </a:lnTo>
                <a:lnTo>
                  <a:pt x="78" y="0"/>
                </a:lnTo>
                <a:lnTo>
                  <a:pt x="79" y="0"/>
                </a:lnTo>
                <a:lnTo>
                  <a:pt x="79" y="0"/>
                </a:lnTo>
                <a:lnTo>
                  <a:pt x="80" y="0"/>
                </a:lnTo>
                <a:lnTo>
                  <a:pt x="80" y="0"/>
                </a:lnTo>
                <a:lnTo>
                  <a:pt x="81" y="0"/>
                </a:lnTo>
                <a:lnTo>
                  <a:pt x="81" y="0"/>
                </a:lnTo>
                <a:lnTo>
                  <a:pt x="82" y="0"/>
                </a:lnTo>
                <a:lnTo>
                  <a:pt x="83" y="0"/>
                </a:lnTo>
                <a:lnTo>
                  <a:pt x="83" y="0"/>
                </a:lnTo>
                <a:lnTo>
                  <a:pt x="84" y="0"/>
                </a:lnTo>
                <a:lnTo>
                  <a:pt x="84" y="0"/>
                </a:lnTo>
                <a:lnTo>
                  <a:pt x="85" y="0"/>
                </a:lnTo>
                <a:lnTo>
                  <a:pt x="85" y="0"/>
                </a:lnTo>
                <a:lnTo>
                  <a:pt x="86" y="0"/>
                </a:lnTo>
                <a:lnTo>
                  <a:pt x="86" y="0"/>
                </a:lnTo>
                <a:lnTo>
                  <a:pt x="87" y="0"/>
                </a:lnTo>
                <a:lnTo>
                  <a:pt x="88" y="0"/>
                </a:lnTo>
                <a:lnTo>
                  <a:pt x="88" y="0"/>
                </a:lnTo>
                <a:lnTo>
                  <a:pt x="89" y="0"/>
                </a:lnTo>
                <a:lnTo>
                  <a:pt x="89" y="0"/>
                </a:lnTo>
                <a:lnTo>
                  <a:pt x="90" y="0"/>
                </a:lnTo>
                <a:lnTo>
                  <a:pt x="90" y="0"/>
                </a:lnTo>
                <a:lnTo>
                  <a:pt x="91" y="0"/>
                </a:lnTo>
                <a:lnTo>
                  <a:pt x="91" y="0"/>
                </a:lnTo>
                <a:lnTo>
                  <a:pt x="92" y="0"/>
                </a:lnTo>
                <a:lnTo>
                  <a:pt x="92" y="0"/>
                </a:lnTo>
                <a:lnTo>
                  <a:pt x="93" y="0"/>
                </a:lnTo>
                <a:lnTo>
                  <a:pt x="94" y="0"/>
                </a:lnTo>
                <a:lnTo>
                  <a:pt x="94" y="0"/>
                </a:lnTo>
                <a:lnTo>
                  <a:pt x="95" y="0"/>
                </a:lnTo>
                <a:lnTo>
                  <a:pt x="95" y="0"/>
                </a:lnTo>
                <a:lnTo>
                  <a:pt x="96" y="0"/>
                </a:lnTo>
                <a:lnTo>
                  <a:pt x="96" y="0"/>
                </a:lnTo>
                <a:lnTo>
                  <a:pt x="97" y="0"/>
                </a:lnTo>
                <a:lnTo>
                  <a:pt x="97" y="0"/>
                </a:lnTo>
                <a:lnTo>
                  <a:pt x="98" y="0"/>
                </a:lnTo>
                <a:lnTo>
                  <a:pt x="99" y="0"/>
                </a:lnTo>
                <a:lnTo>
                  <a:pt x="99" y="0"/>
                </a:lnTo>
                <a:lnTo>
                  <a:pt x="100" y="0"/>
                </a:lnTo>
                <a:lnTo>
                  <a:pt x="100" y="0"/>
                </a:lnTo>
                <a:lnTo>
                  <a:pt x="101" y="0"/>
                </a:lnTo>
                <a:lnTo>
                  <a:pt x="101" y="0"/>
                </a:lnTo>
                <a:lnTo>
                  <a:pt x="102" y="0"/>
                </a:lnTo>
                <a:lnTo>
                  <a:pt x="102" y="0"/>
                </a:lnTo>
                <a:lnTo>
                  <a:pt x="103" y="0"/>
                </a:lnTo>
                <a:lnTo>
                  <a:pt x="104" y="0"/>
                </a:lnTo>
                <a:lnTo>
                  <a:pt x="104" y="0"/>
                </a:lnTo>
                <a:lnTo>
                  <a:pt x="105" y="0"/>
                </a:lnTo>
                <a:lnTo>
                  <a:pt x="105" y="0"/>
                </a:lnTo>
                <a:lnTo>
                  <a:pt x="106" y="0"/>
                </a:lnTo>
                <a:lnTo>
                  <a:pt x="106" y="0"/>
                </a:lnTo>
                <a:lnTo>
                  <a:pt x="107" y="0"/>
                </a:lnTo>
                <a:lnTo>
                  <a:pt x="107" y="0"/>
                </a:lnTo>
                <a:lnTo>
                  <a:pt x="108" y="0"/>
                </a:lnTo>
                <a:lnTo>
                  <a:pt x="108" y="0"/>
                </a:lnTo>
                <a:lnTo>
                  <a:pt x="109" y="0"/>
                </a:lnTo>
                <a:lnTo>
                  <a:pt x="110" y="0"/>
                </a:lnTo>
                <a:lnTo>
                  <a:pt x="110" y="0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  <a:lnTo>
                  <a:pt x="113" y="0"/>
                </a:lnTo>
                <a:lnTo>
                  <a:pt x="113" y="0"/>
                </a:lnTo>
                <a:lnTo>
                  <a:pt x="114" y="0"/>
                </a:lnTo>
                <a:lnTo>
                  <a:pt x="115" y="0"/>
                </a:lnTo>
                <a:lnTo>
                  <a:pt x="115" y="0"/>
                </a:lnTo>
                <a:lnTo>
                  <a:pt x="116" y="0"/>
                </a:lnTo>
                <a:lnTo>
                  <a:pt x="116" y="0"/>
                </a:lnTo>
                <a:lnTo>
                  <a:pt x="117" y="0"/>
                </a:lnTo>
                <a:lnTo>
                  <a:pt x="117" y="0"/>
                </a:lnTo>
                <a:lnTo>
                  <a:pt x="118" y="0"/>
                </a:lnTo>
                <a:lnTo>
                  <a:pt x="118" y="0"/>
                </a:lnTo>
                <a:lnTo>
                  <a:pt x="119" y="0"/>
                </a:lnTo>
                <a:lnTo>
                  <a:pt x="120" y="0"/>
                </a:lnTo>
                <a:lnTo>
                  <a:pt x="120" y="0"/>
                </a:lnTo>
                <a:lnTo>
                  <a:pt x="121" y="0"/>
                </a:lnTo>
                <a:lnTo>
                  <a:pt x="121" y="0"/>
                </a:lnTo>
                <a:lnTo>
                  <a:pt x="122" y="0"/>
                </a:lnTo>
                <a:lnTo>
                  <a:pt x="122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lnTo>
                  <a:pt x="124" y="0"/>
                </a:lnTo>
                <a:lnTo>
                  <a:pt x="125" y="0"/>
                </a:lnTo>
                <a:lnTo>
                  <a:pt x="126" y="0"/>
                </a:lnTo>
                <a:lnTo>
                  <a:pt x="126" y="0"/>
                </a:lnTo>
                <a:lnTo>
                  <a:pt x="127" y="0"/>
                </a:lnTo>
                <a:lnTo>
                  <a:pt x="127" y="0"/>
                </a:lnTo>
                <a:lnTo>
                  <a:pt x="128" y="0"/>
                </a:lnTo>
                <a:lnTo>
                  <a:pt x="128" y="0"/>
                </a:lnTo>
                <a:lnTo>
                  <a:pt x="129" y="0"/>
                </a:lnTo>
                <a:lnTo>
                  <a:pt x="129" y="0"/>
                </a:lnTo>
                <a:lnTo>
                  <a:pt x="130" y="0"/>
                </a:lnTo>
                <a:lnTo>
                  <a:pt x="131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1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7" y="0"/>
                </a:lnTo>
                <a:lnTo>
                  <a:pt x="147" y="0"/>
                </a:lnTo>
                <a:lnTo>
                  <a:pt x="148" y="0"/>
                </a:lnTo>
                <a:lnTo>
                  <a:pt x="148" y="0"/>
                </a:lnTo>
                <a:lnTo>
                  <a:pt x="149" y="0"/>
                </a:lnTo>
                <a:lnTo>
                  <a:pt x="149" y="0"/>
                </a:lnTo>
                <a:lnTo>
                  <a:pt x="150" y="0"/>
                </a:lnTo>
                <a:lnTo>
                  <a:pt x="150" y="0"/>
                </a:lnTo>
                <a:lnTo>
                  <a:pt x="151" y="0"/>
                </a:lnTo>
                <a:lnTo>
                  <a:pt x="152" y="0"/>
                </a:lnTo>
                <a:lnTo>
                  <a:pt x="152" y="0"/>
                </a:lnTo>
                <a:lnTo>
                  <a:pt x="153" y="0"/>
                </a:lnTo>
                <a:lnTo>
                  <a:pt x="153" y="0"/>
                </a:lnTo>
                <a:lnTo>
                  <a:pt x="154" y="0"/>
                </a:lnTo>
                <a:lnTo>
                  <a:pt x="154" y="0"/>
                </a:lnTo>
                <a:lnTo>
                  <a:pt x="155" y="0"/>
                </a:lnTo>
                <a:lnTo>
                  <a:pt x="155" y="0"/>
                </a:lnTo>
                <a:lnTo>
                  <a:pt x="156" y="0"/>
                </a:lnTo>
                <a:lnTo>
                  <a:pt x="157" y="0"/>
                </a:lnTo>
                <a:lnTo>
                  <a:pt x="157" y="0"/>
                </a:lnTo>
                <a:lnTo>
                  <a:pt x="158" y="0"/>
                </a:lnTo>
                <a:lnTo>
                  <a:pt x="158" y="0"/>
                </a:lnTo>
                <a:lnTo>
                  <a:pt x="159" y="0"/>
                </a:lnTo>
                <a:lnTo>
                  <a:pt x="159" y="0"/>
                </a:lnTo>
                <a:lnTo>
                  <a:pt x="160" y="0"/>
                </a:lnTo>
                <a:lnTo>
                  <a:pt x="160" y="0"/>
                </a:lnTo>
                <a:lnTo>
                  <a:pt x="161" y="0"/>
                </a:lnTo>
                <a:lnTo>
                  <a:pt x="161" y="0"/>
                </a:lnTo>
                <a:lnTo>
                  <a:pt x="162" y="0"/>
                </a:lnTo>
                <a:lnTo>
                  <a:pt x="163" y="0"/>
                </a:lnTo>
                <a:lnTo>
                  <a:pt x="163" y="0"/>
                </a:lnTo>
                <a:lnTo>
                  <a:pt x="164" y="0"/>
                </a:lnTo>
                <a:lnTo>
                  <a:pt x="164" y="0"/>
                </a:lnTo>
                <a:lnTo>
                  <a:pt x="165" y="0"/>
                </a:lnTo>
                <a:lnTo>
                  <a:pt x="165" y="0"/>
                </a:lnTo>
                <a:lnTo>
                  <a:pt x="166" y="0"/>
                </a:lnTo>
                <a:lnTo>
                  <a:pt x="166" y="0"/>
                </a:lnTo>
                <a:lnTo>
                  <a:pt x="167" y="0"/>
                </a:lnTo>
                <a:lnTo>
                  <a:pt x="168" y="0"/>
                </a:lnTo>
                <a:lnTo>
                  <a:pt x="168" y="0"/>
                </a:lnTo>
                <a:lnTo>
                  <a:pt x="169" y="0"/>
                </a:lnTo>
                <a:lnTo>
                  <a:pt x="169" y="0"/>
                </a:lnTo>
                <a:lnTo>
                  <a:pt x="170" y="0"/>
                </a:lnTo>
                <a:lnTo>
                  <a:pt x="170" y="0"/>
                </a:lnTo>
                <a:lnTo>
                  <a:pt x="171" y="0"/>
                </a:lnTo>
                <a:lnTo>
                  <a:pt x="171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lnTo>
                  <a:pt x="174" y="0"/>
                </a:lnTo>
                <a:lnTo>
                  <a:pt x="174" y="0"/>
                </a:lnTo>
                <a:lnTo>
                  <a:pt x="175" y="0"/>
                </a:lnTo>
                <a:lnTo>
                  <a:pt x="175" y="0"/>
                </a:lnTo>
                <a:lnTo>
                  <a:pt x="176" y="0"/>
                </a:lnTo>
                <a:lnTo>
                  <a:pt x="176" y="0"/>
                </a:lnTo>
                <a:lnTo>
                  <a:pt x="177" y="0"/>
                </a:lnTo>
                <a:lnTo>
                  <a:pt x="177" y="0"/>
                </a:lnTo>
                <a:lnTo>
                  <a:pt x="178" y="0"/>
                </a:lnTo>
                <a:lnTo>
                  <a:pt x="179" y="0"/>
                </a:lnTo>
                <a:lnTo>
                  <a:pt x="179" y="0"/>
                </a:lnTo>
                <a:lnTo>
                  <a:pt x="180" y="0"/>
                </a:lnTo>
                <a:lnTo>
                  <a:pt x="180" y="0"/>
                </a:lnTo>
                <a:lnTo>
                  <a:pt x="181" y="0"/>
                </a:lnTo>
                <a:lnTo>
                  <a:pt x="181" y="0"/>
                </a:lnTo>
                <a:lnTo>
                  <a:pt x="182" y="0"/>
                </a:lnTo>
                <a:lnTo>
                  <a:pt x="182" y="0"/>
                </a:lnTo>
                <a:lnTo>
                  <a:pt x="183" y="0"/>
                </a:lnTo>
                <a:lnTo>
                  <a:pt x="184" y="0"/>
                </a:lnTo>
                <a:lnTo>
                  <a:pt x="184" y="0"/>
                </a:lnTo>
                <a:lnTo>
                  <a:pt x="185" y="0"/>
                </a:lnTo>
                <a:lnTo>
                  <a:pt x="185" y="0"/>
                </a:lnTo>
                <a:lnTo>
                  <a:pt x="186" y="0"/>
                </a:lnTo>
                <a:lnTo>
                  <a:pt x="186" y="0"/>
                </a:lnTo>
                <a:lnTo>
                  <a:pt x="187" y="0"/>
                </a:lnTo>
                <a:lnTo>
                  <a:pt x="187" y="0"/>
                </a:lnTo>
                <a:lnTo>
                  <a:pt x="188" y="0"/>
                </a:lnTo>
                <a:lnTo>
                  <a:pt x="189" y="0"/>
                </a:lnTo>
                <a:lnTo>
                  <a:pt x="189" y="0"/>
                </a:lnTo>
                <a:lnTo>
                  <a:pt x="190" y="0"/>
                </a:lnTo>
                <a:lnTo>
                  <a:pt x="190" y="0"/>
                </a:lnTo>
                <a:lnTo>
                  <a:pt x="191" y="0"/>
                </a:lnTo>
                <a:lnTo>
                  <a:pt x="191" y="0"/>
                </a:lnTo>
                <a:lnTo>
                  <a:pt x="192" y="0"/>
                </a:lnTo>
                <a:lnTo>
                  <a:pt x="192" y="0"/>
                </a:lnTo>
                <a:lnTo>
                  <a:pt x="193" y="0"/>
                </a:lnTo>
                <a:lnTo>
                  <a:pt x="193" y="0"/>
                </a:lnTo>
                <a:lnTo>
                  <a:pt x="194" y="0"/>
                </a:lnTo>
                <a:lnTo>
                  <a:pt x="195" y="0"/>
                </a:lnTo>
                <a:lnTo>
                  <a:pt x="195" y="0"/>
                </a:lnTo>
                <a:lnTo>
                  <a:pt x="196" y="0"/>
                </a:lnTo>
                <a:lnTo>
                  <a:pt x="196" y="0"/>
                </a:lnTo>
                <a:lnTo>
                  <a:pt x="197" y="0"/>
                </a:lnTo>
                <a:lnTo>
                  <a:pt x="197" y="0"/>
                </a:lnTo>
                <a:lnTo>
                  <a:pt x="198" y="0"/>
                </a:lnTo>
                <a:lnTo>
                  <a:pt x="198" y="0"/>
                </a:lnTo>
                <a:lnTo>
                  <a:pt x="199" y="0"/>
                </a:lnTo>
                <a:lnTo>
                  <a:pt x="200" y="0"/>
                </a:lnTo>
                <a:lnTo>
                  <a:pt x="200" y="0"/>
                </a:lnTo>
                <a:lnTo>
                  <a:pt x="201" y="0"/>
                </a:lnTo>
                <a:lnTo>
                  <a:pt x="201" y="0"/>
                </a:lnTo>
                <a:lnTo>
                  <a:pt x="202" y="0"/>
                </a:lnTo>
                <a:lnTo>
                  <a:pt x="202" y="0"/>
                </a:lnTo>
                <a:lnTo>
                  <a:pt x="203" y="0"/>
                </a:lnTo>
                <a:lnTo>
                  <a:pt x="203" y="0"/>
                </a:lnTo>
                <a:lnTo>
                  <a:pt x="204" y="0"/>
                </a:lnTo>
                <a:lnTo>
                  <a:pt x="205" y="0"/>
                </a:lnTo>
                <a:lnTo>
                  <a:pt x="205" y="0"/>
                </a:lnTo>
                <a:lnTo>
                  <a:pt x="206" y="0"/>
                </a:lnTo>
                <a:lnTo>
                  <a:pt x="206" y="0"/>
                </a:lnTo>
                <a:lnTo>
                  <a:pt x="207" y="0"/>
                </a:lnTo>
                <a:lnTo>
                  <a:pt x="207" y="0"/>
                </a:lnTo>
                <a:lnTo>
                  <a:pt x="208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0"/>
                </a:lnTo>
                <a:lnTo>
                  <a:pt x="213" y="0"/>
                </a:lnTo>
                <a:lnTo>
                  <a:pt x="213" y="0"/>
                </a:lnTo>
                <a:lnTo>
                  <a:pt x="214" y="0"/>
                </a:lnTo>
                <a:lnTo>
                  <a:pt x="214" y="0"/>
                </a:lnTo>
                <a:lnTo>
                  <a:pt x="215" y="0"/>
                </a:lnTo>
                <a:lnTo>
                  <a:pt x="216" y="0"/>
                </a:lnTo>
                <a:lnTo>
                  <a:pt x="216" y="0"/>
                </a:lnTo>
                <a:lnTo>
                  <a:pt x="217" y="0"/>
                </a:lnTo>
                <a:lnTo>
                  <a:pt x="217" y="0"/>
                </a:lnTo>
                <a:lnTo>
                  <a:pt x="218" y="0"/>
                </a:lnTo>
                <a:lnTo>
                  <a:pt x="218" y="0"/>
                </a:lnTo>
                <a:lnTo>
                  <a:pt x="219" y="0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1" y="0"/>
                </a:lnTo>
                <a:lnTo>
                  <a:pt x="222" y="0"/>
                </a:lnTo>
                <a:lnTo>
                  <a:pt x="222" y="0"/>
                </a:lnTo>
                <a:lnTo>
                  <a:pt x="223" y="0"/>
                </a:lnTo>
                <a:lnTo>
                  <a:pt x="223" y="0"/>
                </a:lnTo>
                <a:lnTo>
                  <a:pt x="224" y="0"/>
                </a:lnTo>
                <a:lnTo>
                  <a:pt x="224" y="0"/>
                </a:lnTo>
                <a:lnTo>
                  <a:pt x="225" y="0"/>
                </a:lnTo>
                <a:lnTo>
                  <a:pt x="226" y="0"/>
                </a:lnTo>
                <a:lnTo>
                  <a:pt x="226" y="0"/>
                </a:lnTo>
                <a:lnTo>
                  <a:pt x="227" y="0"/>
                </a:lnTo>
                <a:lnTo>
                  <a:pt x="227" y="0"/>
                </a:lnTo>
                <a:lnTo>
                  <a:pt x="228" y="0"/>
                </a:lnTo>
                <a:lnTo>
                  <a:pt x="228" y="0"/>
                </a:lnTo>
                <a:lnTo>
                  <a:pt x="229" y="0"/>
                </a:lnTo>
                <a:lnTo>
                  <a:pt x="229" y="0"/>
                </a:lnTo>
                <a:lnTo>
                  <a:pt x="230" y="0"/>
                </a:lnTo>
                <a:lnTo>
                  <a:pt x="230" y="0"/>
                </a:lnTo>
                <a:lnTo>
                  <a:pt x="231" y="0"/>
                </a:lnTo>
                <a:lnTo>
                  <a:pt x="232" y="0"/>
                </a:lnTo>
                <a:lnTo>
                  <a:pt x="232" y="0"/>
                </a:lnTo>
                <a:lnTo>
                  <a:pt x="233" y="0"/>
                </a:lnTo>
                <a:lnTo>
                  <a:pt x="233" y="0"/>
                </a:lnTo>
                <a:lnTo>
                  <a:pt x="234" y="0"/>
                </a:lnTo>
                <a:lnTo>
                  <a:pt x="234" y="0"/>
                </a:lnTo>
                <a:lnTo>
                  <a:pt x="235" y="0"/>
                </a:lnTo>
                <a:lnTo>
                  <a:pt x="235" y="0"/>
                </a:lnTo>
                <a:lnTo>
                  <a:pt x="236" y="0"/>
                </a:lnTo>
                <a:lnTo>
                  <a:pt x="237" y="0"/>
                </a:lnTo>
                <a:lnTo>
                  <a:pt x="237" y="0"/>
                </a:lnTo>
                <a:lnTo>
                  <a:pt x="238" y="0"/>
                </a:lnTo>
                <a:lnTo>
                  <a:pt x="238" y="0"/>
                </a:lnTo>
                <a:lnTo>
                  <a:pt x="239" y="0"/>
                </a:lnTo>
                <a:lnTo>
                  <a:pt x="239" y="0"/>
                </a:lnTo>
                <a:lnTo>
                  <a:pt x="240" y="0"/>
                </a:lnTo>
                <a:lnTo>
                  <a:pt x="240" y="0"/>
                </a:lnTo>
                <a:lnTo>
                  <a:pt x="241" y="0"/>
                </a:lnTo>
                <a:lnTo>
                  <a:pt x="242" y="0"/>
                </a:lnTo>
                <a:lnTo>
                  <a:pt x="242" y="0"/>
                </a:lnTo>
                <a:lnTo>
                  <a:pt x="243" y="0"/>
                </a:lnTo>
                <a:lnTo>
                  <a:pt x="243" y="0"/>
                </a:lnTo>
                <a:lnTo>
                  <a:pt x="244" y="0"/>
                </a:lnTo>
                <a:lnTo>
                  <a:pt x="244" y="0"/>
                </a:lnTo>
                <a:lnTo>
                  <a:pt x="245" y="0"/>
                </a:lnTo>
                <a:lnTo>
                  <a:pt x="245" y="0"/>
                </a:lnTo>
                <a:lnTo>
                  <a:pt x="246" y="0"/>
                </a:lnTo>
                <a:lnTo>
                  <a:pt x="246" y="0"/>
                </a:lnTo>
                <a:lnTo>
                  <a:pt x="247" y="0"/>
                </a:lnTo>
                <a:lnTo>
                  <a:pt x="248" y="0"/>
                </a:lnTo>
                <a:lnTo>
                  <a:pt x="248" y="0"/>
                </a:lnTo>
                <a:lnTo>
                  <a:pt x="249" y="0"/>
                </a:lnTo>
                <a:lnTo>
                  <a:pt x="249" y="0"/>
                </a:lnTo>
                <a:lnTo>
                  <a:pt x="250" y="0"/>
                </a:lnTo>
                <a:lnTo>
                  <a:pt x="250" y="0"/>
                </a:lnTo>
                <a:lnTo>
                  <a:pt x="251" y="0"/>
                </a:lnTo>
                <a:lnTo>
                  <a:pt x="251" y="0"/>
                </a:lnTo>
                <a:lnTo>
                  <a:pt x="252" y="0"/>
                </a:lnTo>
                <a:lnTo>
                  <a:pt x="253" y="0"/>
                </a:lnTo>
                <a:lnTo>
                  <a:pt x="253" y="0"/>
                </a:lnTo>
                <a:lnTo>
                  <a:pt x="254" y="0"/>
                </a:lnTo>
                <a:lnTo>
                  <a:pt x="254" y="0"/>
                </a:lnTo>
                <a:lnTo>
                  <a:pt x="255" y="0"/>
                </a:lnTo>
                <a:lnTo>
                  <a:pt x="255" y="0"/>
                </a:lnTo>
                <a:lnTo>
                  <a:pt x="256" y="0"/>
                </a:lnTo>
                <a:lnTo>
                  <a:pt x="256" y="0"/>
                </a:lnTo>
                <a:lnTo>
                  <a:pt x="257" y="0"/>
                </a:lnTo>
                <a:lnTo>
                  <a:pt x="258" y="0"/>
                </a:lnTo>
                <a:lnTo>
                  <a:pt x="258" y="0"/>
                </a:lnTo>
                <a:lnTo>
                  <a:pt x="259" y="0"/>
                </a:lnTo>
                <a:lnTo>
                  <a:pt x="259" y="0"/>
                </a:lnTo>
                <a:lnTo>
                  <a:pt x="260" y="0"/>
                </a:lnTo>
                <a:lnTo>
                  <a:pt x="260" y="0"/>
                </a:lnTo>
                <a:lnTo>
                  <a:pt x="261" y="0"/>
                </a:lnTo>
                <a:lnTo>
                  <a:pt x="261" y="0"/>
                </a:lnTo>
                <a:lnTo>
                  <a:pt x="262" y="0"/>
                </a:lnTo>
                <a:lnTo>
                  <a:pt x="263" y="0"/>
                </a:lnTo>
                <a:lnTo>
                  <a:pt x="263" y="0"/>
                </a:lnTo>
                <a:lnTo>
                  <a:pt x="264" y="0"/>
                </a:lnTo>
                <a:lnTo>
                  <a:pt x="264" y="0"/>
                </a:lnTo>
                <a:lnTo>
                  <a:pt x="265" y="0"/>
                </a:lnTo>
                <a:lnTo>
                  <a:pt x="265" y="0"/>
                </a:lnTo>
                <a:lnTo>
                  <a:pt x="266" y="0"/>
                </a:lnTo>
                <a:lnTo>
                  <a:pt x="266" y="0"/>
                </a:lnTo>
                <a:lnTo>
                  <a:pt x="267" y="0"/>
                </a:lnTo>
                <a:lnTo>
                  <a:pt x="267" y="0"/>
                </a:lnTo>
                <a:lnTo>
                  <a:pt x="268" y="0"/>
                </a:lnTo>
                <a:lnTo>
                  <a:pt x="269" y="0"/>
                </a:lnTo>
                <a:lnTo>
                  <a:pt x="269" y="0"/>
                </a:lnTo>
                <a:lnTo>
                  <a:pt x="270" y="0"/>
                </a:lnTo>
                <a:lnTo>
                  <a:pt x="270" y="0"/>
                </a:lnTo>
                <a:lnTo>
                  <a:pt x="271" y="0"/>
                </a:lnTo>
                <a:lnTo>
                  <a:pt x="271" y="0"/>
                </a:lnTo>
                <a:lnTo>
                  <a:pt x="272" y="0"/>
                </a:lnTo>
                <a:lnTo>
                  <a:pt x="272" y="0"/>
                </a:lnTo>
                <a:lnTo>
                  <a:pt x="273" y="0"/>
                </a:lnTo>
                <a:lnTo>
                  <a:pt x="274" y="0"/>
                </a:lnTo>
                <a:lnTo>
                  <a:pt x="274" y="0"/>
                </a:lnTo>
                <a:lnTo>
                  <a:pt x="275" y="0"/>
                </a:lnTo>
                <a:lnTo>
                  <a:pt x="275" y="0"/>
                </a:lnTo>
                <a:lnTo>
                  <a:pt x="276" y="0"/>
                </a:lnTo>
                <a:lnTo>
                  <a:pt x="276" y="0"/>
                </a:lnTo>
                <a:lnTo>
                  <a:pt x="277" y="0"/>
                </a:lnTo>
                <a:lnTo>
                  <a:pt x="277" y="0"/>
                </a:lnTo>
                <a:lnTo>
                  <a:pt x="278" y="0"/>
                </a:lnTo>
                <a:lnTo>
                  <a:pt x="279" y="0"/>
                </a:lnTo>
                <a:lnTo>
                  <a:pt x="279" y="0"/>
                </a:lnTo>
                <a:lnTo>
                  <a:pt x="280" y="0"/>
                </a:lnTo>
                <a:lnTo>
                  <a:pt x="280" y="0"/>
                </a:lnTo>
                <a:lnTo>
                  <a:pt x="281" y="0"/>
                </a:lnTo>
                <a:lnTo>
                  <a:pt x="281" y="0"/>
                </a:lnTo>
                <a:lnTo>
                  <a:pt x="282" y="0"/>
                </a:lnTo>
                <a:lnTo>
                  <a:pt x="282" y="0"/>
                </a:lnTo>
                <a:lnTo>
                  <a:pt x="283" y="0"/>
                </a:lnTo>
                <a:lnTo>
                  <a:pt x="283" y="0"/>
                </a:lnTo>
                <a:lnTo>
                  <a:pt x="284" y="0"/>
                </a:lnTo>
                <a:lnTo>
                  <a:pt x="285" y="0"/>
                </a:lnTo>
                <a:lnTo>
                  <a:pt x="285" y="0"/>
                </a:lnTo>
                <a:lnTo>
                  <a:pt x="286" y="0"/>
                </a:lnTo>
                <a:lnTo>
                  <a:pt x="286" y="0"/>
                </a:lnTo>
                <a:lnTo>
                  <a:pt x="287" y="0"/>
                </a:lnTo>
                <a:lnTo>
                  <a:pt x="287" y="0"/>
                </a:lnTo>
                <a:lnTo>
                  <a:pt x="288" y="0"/>
                </a:lnTo>
                <a:lnTo>
                  <a:pt x="288" y="0"/>
                </a:lnTo>
                <a:lnTo>
                  <a:pt x="289" y="0"/>
                </a:lnTo>
                <a:lnTo>
                  <a:pt x="290" y="0"/>
                </a:lnTo>
                <a:lnTo>
                  <a:pt x="290" y="0"/>
                </a:lnTo>
                <a:lnTo>
                  <a:pt x="291" y="0"/>
                </a:lnTo>
                <a:lnTo>
                  <a:pt x="291" y="0"/>
                </a:lnTo>
                <a:lnTo>
                  <a:pt x="292" y="0"/>
                </a:lnTo>
                <a:lnTo>
                  <a:pt x="292" y="0"/>
                </a:lnTo>
                <a:lnTo>
                  <a:pt x="293" y="0"/>
                </a:lnTo>
                <a:lnTo>
                  <a:pt x="293" y="0"/>
                </a:lnTo>
                <a:lnTo>
                  <a:pt x="294" y="0"/>
                </a:lnTo>
                <a:lnTo>
                  <a:pt x="295" y="0"/>
                </a:lnTo>
                <a:lnTo>
                  <a:pt x="295" y="0"/>
                </a:lnTo>
                <a:lnTo>
                  <a:pt x="296" y="0"/>
                </a:lnTo>
                <a:lnTo>
                  <a:pt x="296" y="0"/>
                </a:lnTo>
                <a:lnTo>
                  <a:pt x="297" y="0"/>
                </a:lnTo>
                <a:lnTo>
                  <a:pt x="297" y="0"/>
                </a:lnTo>
                <a:lnTo>
                  <a:pt x="298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1" y="0"/>
                </a:lnTo>
                <a:lnTo>
                  <a:pt x="302" y="0"/>
                </a:lnTo>
                <a:lnTo>
                  <a:pt x="302" y="0"/>
                </a:lnTo>
                <a:lnTo>
                  <a:pt x="303" y="0"/>
                </a:lnTo>
                <a:lnTo>
                  <a:pt x="303" y="0"/>
                </a:lnTo>
                <a:lnTo>
                  <a:pt x="304" y="0"/>
                </a:lnTo>
                <a:lnTo>
                  <a:pt x="304" y="0"/>
                </a:lnTo>
                <a:lnTo>
                  <a:pt x="305" y="0"/>
                </a:lnTo>
                <a:lnTo>
                  <a:pt x="306" y="0"/>
                </a:lnTo>
                <a:lnTo>
                  <a:pt x="306" y="0"/>
                </a:lnTo>
                <a:lnTo>
                  <a:pt x="307" y="0"/>
                </a:lnTo>
                <a:lnTo>
                  <a:pt x="307" y="0"/>
                </a:lnTo>
                <a:lnTo>
                  <a:pt x="308" y="0"/>
                </a:lnTo>
                <a:lnTo>
                  <a:pt x="308" y="0"/>
                </a:lnTo>
                <a:lnTo>
                  <a:pt x="309" y="0"/>
                </a:lnTo>
                <a:lnTo>
                  <a:pt x="309" y="0"/>
                </a:lnTo>
                <a:lnTo>
                  <a:pt x="310" y="0"/>
                </a:lnTo>
                <a:lnTo>
                  <a:pt x="311" y="0"/>
                </a:lnTo>
                <a:lnTo>
                  <a:pt x="311" y="0"/>
                </a:lnTo>
                <a:lnTo>
                  <a:pt x="312" y="0"/>
                </a:lnTo>
                <a:lnTo>
                  <a:pt x="312" y="0"/>
                </a:lnTo>
                <a:lnTo>
                  <a:pt x="313" y="0"/>
                </a:lnTo>
                <a:lnTo>
                  <a:pt x="313" y="0"/>
                </a:lnTo>
                <a:lnTo>
                  <a:pt x="314" y="0"/>
                </a:lnTo>
                <a:lnTo>
                  <a:pt x="314" y="0"/>
                </a:lnTo>
                <a:lnTo>
                  <a:pt x="315" y="0"/>
                </a:lnTo>
                <a:lnTo>
                  <a:pt x="315" y="0"/>
                </a:lnTo>
                <a:lnTo>
                  <a:pt x="316" y="0"/>
                </a:lnTo>
                <a:lnTo>
                  <a:pt x="317" y="0"/>
                </a:lnTo>
                <a:lnTo>
                  <a:pt x="317" y="0"/>
                </a:lnTo>
                <a:lnTo>
                  <a:pt x="318" y="0"/>
                </a:lnTo>
                <a:lnTo>
                  <a:pt x="318" y="0"/>
                </a:lnTo>
                <a:lnTo>
                  <a:pt x="319" y="0"/>
                </a:lnTo>
                <a:lnTo>
                  <a:pt x="319" y="0"/>
                </a:lnTo>
                <a:lnTo>
                  <a:pt x="320" y="0"/>
                </a:lnTo>
                <a:lnTo>
                  <a:pt x="320" y="0"/>
                </a:lnTo>
                <a:lnTo>
                  <a:pt x="321" y="0"/>
                </a:lnTo>
                <a:lnTo>
                  <a:pt x="322" y="0"/>
                </a:lnTo>
                <a:lnTo>
                  <a:pt x="322" y="0"/>
                </a:lnTo>
                <a:lnTo>
                  <a:pt x="323" y="0"/>
                </a:lnTo>
                <a:lnTo>
                  <a:pt x="323" y="0"/>
                </a:lnTo>
                <a:lnTo>
                  <a:pt x="324" y="0"/>
                </a:lnTo>
                <a:lnTo>
                  <a:pt x="324" y="0"/>
                </a:lnTo>
                <a:lnTo>
                  <a:pt x="325" y="0"/>
                </a:lnTo>
                <a:lnTo>
                  <a:pt x="325" y="0"/>
                </a:lnTo>
                <a:lnTo>
                  <a:pt x="326" y="0"/>
                </a:lnTo>
                <a:lnTo>
                  <a:pt x="327" y="0"/>
                </a:lnTo>
                <a:lnTo>
                  <a:pt x="327" y="0"/>
                </a:lnTo>
                <a:lnTo>
                  <a:pt x="328" y="0"/>
                </a:lnTo>
                <a:lnTo>
                  <a:pt x="328" y="0"/>
                </a:lnTo>
                <a:lnTo>
                  <a:pt x="329" y="0"/>
                </a:lnTo>
                <a:lnTo>
                  <a:pt x="329" y="0"/>
                </a:lnTo>
                <a:lnTo>
                  <a:pt x="330" y="0"/>
                </a:lnTo>
                <a:lnTo>
                  <a:pt x="330" y="0"/>
                </a:lnTo>
                <a:lnTo>
                  <a:pt x="331" y="0"/>
                </a:lnTo>
                <a:lnTo>
                  <a:pt x="332" y="0"/>
                </a:lnTo>
                <a:lnTo>
                  <a:pt x="332" y="0"/>
                </a:lnTo>
                <a:lnTo>
                  <a:pt x="333" y="0"/>
                </a:lnTo>
                <a:lnTo>
                  <a:pt x="333" y="0"/>
                </a:lnTo>
                <a:lnTo>
                  <a:pt x="334" y="0"/>
                </a:lnTo>
                <a:lnTo>
                  <a:pt x="334" y="0"/>
                </a:lnTo>
                <a:lnTo>
                  <a:pt x="335" y="0"/>
                </a:lnTo>
                <a:lnTo>
                  <a:pt x="335" y="0"/>
                </a:lnTo>
                <a:lnTo>
                  <a:pt x="336" y="0"/>
                </a:lnTo>
                <a:lnTo>
                  <a:pt x="336" y="0"/>
                </a:lnTo>
                <a:lnTo>
                  <a:pt x="337" y="0"/>
                </a:lnTo>
                <a:lnTo>
                  <a:pt x="338" y="0"/>
                </a:lnTo>
                <a:lnTo>
                  <a:pt x="338" y="0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lnTo>
                  <a:pt x="341" y="0"/>
                </a:lnTo>
                <a:lnTo>
                  <a:pt x="342" y="0"/>
                </a:lnTo>
                <a:lnTo>
                  <a:pt x="343" y="0"/>
                </a:lnTo>
                <a:lnTo>
                  <a:pt x="343" y="0"/>
                </a:lnTo>
                <a:lnTo>
                  <a:pt x="344" y="0"/>
                </a:lnTo>
                <a:lnTo>
                  <a:pt x="344" y="0"/>
                </a:lnTo>
                <a:lnTo>
                  <a:pt x="345" y="0"/>
                </a:lnTo>
                <a:lnTo>
                  <a:pt x="345" y="0"/>
                </a:lnTo>
                <a:lnTo>
                  <a:pt x="346" y="0"/>
                </a:lnTo>
                <a:lnTo>
                  <a:pt x="346" y="0"/>
                </a:lnTo>
                <a:lnTo>
                  <a:pt x="347" y="0"/>
                </a:lnTo>
                <a:lnTo>
                  <a:pt x="348" y="0"/>
                </a:lnTo>
                <a:lnTo>
                  <a:pt x="348" y="0"/>
                </a:lnTo>
                <a:lnTo>
                  <a:pt x="349" y="0"/>
                </a:lnTo>
                <a:lnTo>
                  <a:pt x="349" y="0"/>
                </a:lnTo>
                <a:lnTo>
                  <a:pt x="350" y="0"/>
                </a:lnTo>
                <a:lnTo>
                  <a:pt x="350" y="0"/>
                </a:lnTo>
                <a:lnTo>
                  <a:pt x="351" y="0"/>
                </a:lnTo>
                <a:lnTo>
                  <a:pt x="351" y="0"/>
                </a:lnTo>
                <a:lnTo>
                  <a:pt x="352" y="0"/>
                </a:lnTo>
                <a:lnTo>
                  <a:pt x="352" y="0"/>
                </a:lnTo>
                <a:lnTo>
                  <a:pt x="353" y="0"/>
                </a:lnTo>
                <a:lnTo>
                  <a:pt x="354" y="0"/>
                </a:lnTo>
                <a:lnTo>
                  <a:pt x="354" y="0"/>
                </a:lnTo>
                <a:lnTo>
                  <a:pt x="355" y="0"/>
                </a:lnTo>
                <a:lnTo>
                  <a:pt x="355" y="0"/>
                </a:lnTo>
                <a:lnTo>
                  <a:pt x="356" y="0"/>
                </a:lnTo>
                <a:lnTo>
                  <a:pt x="356" y="0"/>
                </a:lnTo>
                <a:lnTo>
                  <a:pt x="357" y="0"/>
                </a:lnTo>
                <a:lnTo>
                  <a:pt x="357" y="0"/>
                </a:lnTo>
                <a:lnTo>
                  <a:pt x="358" y="0"/>
                </a:lnTo>
                <a:lnTo>
                  <a:pt x="359" y="0"/>
                </a:lnTo>
                <a:lnTo>
                  <a:pt x="359" y="0"/>
                </a:lnTo>
                <a:lnTo>
                  <a:pt x="360" y="0"/>
                </a:lnTo>
                <a:lnTo>
                  <a:pt x="360" y="0"/>
                </a:lnTo>
                <a:lnTo>
                  <a:pt x="361" y="0"/>
                </a:lnTo>
                <a:lnTo>
                  <a:pt x="361" y="0"/>
                </a:lnTo>
                <a:lnTo>
                  <a:pt x="362" y="0"/>
                </a:lnTo>
                <a:lnTo>
                  <a:pt x="362" y="0"/>
                </a:lnTo>
                <a:lnTo>
                  <a:pt x="363" y="0"/>
                </a:lnTo>
                <a:lnTo>
                  <a:pt x="364" y="0"/>
                </a:lnTo>
                <a:lnTo>
                  <a:pt x="364" y="0"/>
                </a:lnTo>
                <a:lnTo>
                  <a:pt x="365" y="0"/>
                </a:lnTo>
                <a:lnTo>
                  <a:pt x="365" y="0"/>
                </a:lnTo>
                <a:lnTo>
                  <a:pt x="366" y="0"/>
                </a:lnTo>
                <a:lnTo>
                  <a:pt x="366" y="0"/>
                </a:lnTo>
                <a:lnTo>
                  <a:pt x="367" y="0"/>
                </a:lnTo>
                <a:lnTo>
                  <a:pt x="367" y="0"/>
                </a:lnTo>
                <a:lnTo>
                  <a:pt x="368" y="0"/>
                </a:lnTo>
                <a:lnTo>
                  <a:pt x="368" y="0"/>
                </a:lnTo>
                <a:lnTo>
                  <a:pt x="369" y="0"/>
                </a:lnTo>
                <a:lnTo>
                  <a:pt x="370" y="0"/>
                </a:lnTo>
                <a:lnTo>
                  <a:pt x="370" y="0"/>
                </a:lnTo>
                <a:lnTo>
                  <a:pt x="371" y="0"/>
                </a:lnTo>
                <a:lnTo>
                  <a:pt x="371" y="0"/>
                </a:lnTo>
                <a:lnTo>
                  <a:pt x="372" y="0"/>
                </a:lnTo>
                <a:lnTo>
                  <a:pt x="372" y="0"/>
                </a:lnTo>
                <a:lnTo>
                  <a:pt x="373" y="0"/>
                </a:lnTo>
                <a:lnTo>
                  <a:pt x="373" y="0"/>
                </a:lnTo>
                <a:lnTo>
                  <a:pt x="374" y="0"/>
                </a:lnTo>
                <a:lnTo>
                  <a:pt x="375" y="0"/>
                </a:lnTo>
                <a:lnTo>
                  <a:pt x="375" y="0"/>
                </a:lnTo>
                <a:lnTo>
                  <a:pt x="376" y="0"/>
                </a:lnTo>
                <a:lnTo>
                  <a:pt x="376" y="0"/>
                </a:lnTo>
                <a:lnTo>
                  <a:pt x="377" y="0"/>
                </a:lnTo>
                <a:lnTo>
                  <a:pt x="377" y="0"/>
                </a:lnTo>
                <a:lnTo>
                  <a:pt x="378" y="0"/>
                </a:lnTo>
                <a:lnTo>
                  <a:pt x="378" y="0"/>
                </a:lnTo>
                <a:lnTo>
                  <a:pt x="379" y="0"/>
                </a:lnTo>
                <a:lnTo>
                  <a:pt x="380" y="0"/>
                </a:lnTo>
                <a:lnTo>
                  <a:pt x="380" y="0"/>
                </a:lnTo>
                <a:lnTo>
                  <a:pt x="381" y="0"/>
                </a:lnTo>
                <a:lnTo>
                  <a:pt x="381" y="0"/>
                </a:lnTo>
                <a:lnTo>
                  <a:pt x="382" y="0"/>
                </a:lnTo>
                <a:lnTo>
                  <a:pt x="382" y="0"/>
                </a:lnTo>
                <a:lnTo>
                  <a:pt x="383" y="0"/>
                </a:lnTo>
                <a:lnTo>
                  <a:pt x="383" y="0"/>
                </a:lnTo>
                <a:lnTo>
                  <a:pt x="384" y="0"/>
                </a:lnTo>
                <a:lnTo>
                  <a:pt x="385" y="0"/>
                </a:lnTo>
                <a:lnTo>
                  <a:pt x="385" y="0"/>
                </a:lnTo>
                <a:lnTo>
                  <a:pt x="386" y="0"/>
                </a:lnTo>
                <a:lnTo>
                  <a:pt x="386" y="0"/>
                </a:lnTo>
                <a:lnTo>
                  <a:pt x="387" y="0"/>
                </a:lnTo>
                <a:lnTo>
                  <a:pt x="387" y="0"/>
                </a:lnTo>
                <a:lnTo>
                  <a:pt x="388" y="0"/>
                </a:lnTo>
                <a:lnTo>
                  <a:pt x="388" y="0"/>
                </a:lnTo>
                <a:lnTo>
                  <a:pt x="389" y="0"/>
                </a:lnTo>
                <a:lnTo>
                  <a:pt x="389" y="0"/>
                </a:lnTo>
                <a:lnTo>
                  <a:pt x="390" y="0"/>
                </a:lnTo>
                <a:lnTo>
                  <a:pt x="391" y="0"/>
                </a:lnTo>
                <a:lnTo>
                  <a:pt x="391" y="0"/>
                </a:lnTo>
                <a:lnTo>
                  <a:pt x="392" y="0"/>
                </a:lnTo>
                <a:lnTo>
                  <a:pt x="392" y="0"/>
                </a:lnTo>
                <a:lnTo>
                  <a:pt x="393" y="0"/>
                </a:lnTo>
                <a:lnTo>
                  <a:pt x="393" y="0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lnTo>
                  <a:pt x="396" y="0"/>
                </a:lnTo>
                <a:lnTo>
                  <a:pt x="396" y="0"/>
                </a:lnTo>
                <a:lnTo>
                  <a:pt x="397" y="0"/>
                </a:lnTo>
                <a:lnTo>
                  <a:pt x="397" y="0"/>
                </a:lnTo>
                <a:lnTo>
                  <a:pt x="398" y="0"/>
                </a:lnTo>
                <a:lnTo>
                  <a:pt x="398" y="0"/>
                </a:lnTo>
                <a:lnTo>
                  <a:pt x="399" y="0"/>
                </a:lnTo>
                <a:lnTo>
                  <a:pt x="399" y="0"/>
                </a:lnTo>
                <a:lnTo>
                  <a:pt x="400" y="0"/>
                </a:lnTo>
                <a:lnTo>
                  <a:pt x="401" y="0"/>
                </a:lnTo>
                <a:lnTo>
                  <a:pt x="401" y="0"/>
                </a:lnTo>
                <a:lnTo>
                  <a:pt x="402" y="0"/>
                </a:lnTo>
                <a:lnTo>
                  <a:pt x="402" y="0"/>
                </a:lnTo>
                <a:lnTo>
                  <a:pt x="403" y="0"/>
                </a:lnTo>
                <a:lnTo>
                  <a:pt x="403" y="0"/>
                </a:lnTo>
                <a:lnTo>
                  <a:pt x="404" y="0"/>
                </a:lnTo>
                <a:lnTo>
                  <a:pt x="404" y="0"/>
                </a:lnTo>
                <a:lnTo>
                  <a:pt x="405" y="0"/>
                </a:lnTo>
                <a:lnTo>
                  <a:pt x="405" y="0"/>
                </a:lnTo>
                <a:lnTo>
                  <a:pt x="406" y="0"/>
                </a:lnTo>
                <a:lnTo>
                  <a:pt x="407" y="0"/>
                </a:lnTo>
                <a:lnTo>
                  <a:pt x="407" y="0"/>
                </a:lnTo>
                <a:lnTo>
                  <a:pt x="408" y="0"/>
                </a:lnTo>
                <a:lnTo>
                  <a:pt x="408" y="0"/>
                </a:lnTo>
                <a:lnTo>
                  <a:pt x="409" y="0"/>
                </a:lnTo>
                <a:lnTo>
                  <a:pt x="409" y="0"/>
                </a:lnTo>
                <a:lnTo>
                  <a:pt x="410" y="0"/>
                </a:lnTo>
                <a:lnTo>
                  <a:pt x="410" y="0"/>
                </a:lnTo>
                <a:lnTo>
                  <a:pt x="411" y="0"/>
                </a:lnTo>
                <a:lnTo>
                  <a:pt x="412" y="0"/>
                </a:lnTo>
                <a:lnTo>
                  <a:pt x="412" y="0"/>
                </a:lnTo>
                <a:lnTo>
                  <a:pt x="413" y="0"/>
                </a:lnTo>
                <a:lnTo>
                  <a:pt x="413" y="0"/>
                </a:lnTo>
                <a:lnTo>
                  <a:pt x="414" y="0"/>
                </a:lnTo>
                <a:lnTo>
                  <a:pt x="414" y="0"/>
                </a:lnTo>
                <a:lnTo>
                  <a:pt x="415" y="0"/>
                </a:lnTo>
                <a:lnTo>
                  <a:pt x="415" y="0"/>
                </a:lnTo>
                <a:lnTo>
                  <a:pt x="416" y="0"/>
                </a:lnTo>
                <a:lnTo>
                  <a:pt x="417" y="0"/>
                </a:lnTo>
                <a:lnTo>
                  <a:pt x="417" y="0"/>
                </a:lnTo>
                <a:lnTo>
                  <a:pt x="418" y="0"/>
                </a:lnTo>
                <a:lnTo>
                  <a:pt x="418" y="0"/>
                </a:lnTo>
                <a:lnTo>
                  <a:pt x="419" y="0"/>
                </a:lnTo>
                <a:lnTo>
                  <a:pt x="419" y="0"/>
                </a:lnTo>
                <a:lnTo>
                  <a:pt x="420" y="0"/>
                </a:lnTo>
                <a:lnTo>
                  <a:pt x="420" y="0"/>
                </a:lnTo>
                <a:lnTo>
                  <a:pt x="421" y="0"/>
                </a:lnTo>
                <a:lnTo>
                  <a:pt x="421" y="0"/>
                </a:lnTo>
                <a:lnTo>
                  <a:pt x="422" y="0"/>
                </a:lnTo>
                <a:lnTo>
                  <a:pt x="423" y="0"/>
                </a:lnTo>
                <a:lnTo>
                  <a:pt x="423" y="0"/>
                </a:lnTo>
                <a:lnTo>
                  <a:pt x="424" y="0"/>
                </a:lnTo>
                <a:lnTo>
                  <a:pt x="424" y="0"/>
                </a:lnTo>
                <a:lnTo>
                  <a:pt x="425" y="0"/>
                </a:lnTo>
                <a:lnTo>
                  <a:pt x="425" y="0"/>
                </a:lnTo>
                <a:lnTo>
                  <a:pt x="426" y="0"/>
                </a:lnTo>
                <a:lnTo>
                  <a:pt x="426" y="0"/>
                </a:lnTo>
                <a:lnTo>
                  <a:pt x="427" y="0"/>
                </a:lnTo>
                <a:lnTo>
                  <a:pt x="428" y="0"/>
                </a:lnTo>
                <a:lnTo>
                  <a:pt x="428" y="0"/>
                </a:lnTo>
                <a:lnTo>
                  <a:pt x="429" y="0"/>
                </a:lnTo>
                <a:lnTo>
                  <a:pt x="429" y="0"/>
                </a:lnTo>
                <a:lnTo>
                  <a:pt x="430" y="0"/>
                </a:lnTo>
                <a:lnTo>
                  <a:pt x="430" y="0"/>
                </a:lnTo>
                <a:lnTo>
                  <a:pt x="431" y="0"/>
                </a:lnTo>
                <a:lnTo>
                  <a:pt x="431" y="0"/>
                </a:lnTo>
                <a:lnTo>
                  <a:pt x="432" y="0"/>
                </a:lnTo>
                <a:lnTo>
                  <a:pt x="433" y="0"/>
                </a:lnTo>
                <a:lnTo>
                  <a:pt x="433" y="0"/>
                </a:lnTo>
                <a:lnTo>
                  <a:pt x="434" y="0"/>
                </a:lnTo>
                <a:lnTo>
                  <a:pt x="434" y="0"/>
                </a:lnTo>
                <a:lnTo>
                  <a:pt x="435" y="0"/>
                </a:lnTo>
                <a:lnTo>
                  <a:pt x="435" y="0"/>
                </a:lnTo>
                <a:lnTo>
                  <a:pt x="436" y="0"/>
                </a:lnTo>
                <a:lnTo>
                  <a:pt x="436" y="0"/>
                </a:lnTo>
                <a:lnTo>
                  <a:pt x="437" y="0"/>
                </a:lnTo>
                <a:lnTo>
                  <a:pt x="437" y="0"/>
                </a:lnTo>
                <a:lnTo>
                  <a:pt x="438" y="0"/>
                </a:lnTo>
                <a:lnTo>
                  <a:pt x="439" y="0"/>
                </a:lnTo>
                <a:lnTo>
                  <a:pt x="439" y="0"/>
                </a:lnTo>
                <a:lnTo>
                  <a:pt x="440" y="0"/>
                </a:lnTo>
                <a:lnTo>
                  <a:pt x="440" y="0"/>
                </a:lnTo>
                <a:lnTo>
                  <a:pt x="441" y="0"/>
                </a:lnTo>
                <a:lnTo>
                  <a:pt x="441" y="0"/>
                </a:lnTo>
                <a:lnTo>
                  <a:pt x="442" y="0"/>
                </a:lnTo>
                <a:lnTo>
                  <a:pt x="442" y="0"/>
                </a:lnTo>
                <a:lnTo>
                  <a:pt x="443" y="0"/>
                </a:lnTo>
                <a:lnTo>
                  <a:pt x="444" y="0"/>
                </a:lnTo>
                <a:lnTo>
                  <a:pt x="444" y="0"/>
                </a:lnTo>
                <a:lnTo>
                  <a:pt x="445" y="0"/>
                </a:lnTo>
                <a:lnTo>
                  <a:pt x="445" y="0"/>
                </a:lnTo>
                <a:lnTo>
                  <a:pt x="446" y="0"/>
                </a:lnTo>
                <a:lnTo>
                  <a:pt x="446" y="0"/>
                </a:lnTo>
                <a:lnTo>
                  <a:pt x="447" y="0"/>
                </a:lnTo>
                <a:lnTo>
                  <a:pt x="447" y="0"/>
                </a:lnTo>
                <a:lnTo>
                  <a:pt x="448" y="0"/>
                </a:lnTo>
                <a:lnTo>
                  <a:pt x="449" y="0"/>
                </a:lnTo>
                <a:lnTo>
                  <a:pt x="449" y="0"/>
                </a:lnTo>
                <a:lnTo>
                  <a:pt x="450" y="0"/>
                </a:lnTo>
                <a:lnTo>
                  <a:pt x="450" y="0"/>
                </a:lnTo>
                <a:lnTo>
                  <a:pt x="451" y="0"/>
                </a:lnTo>
                <a:lnTo>
                  <a:pt x="451" y="0"/>
                </a:lnTo>
                <a:lnTo>
                  <a:pt x="452" y="0"/>
                </a:lnTo>
                <a:lnTo>
                  <a:pt x="452" y="0"/>
                </a:lnTo>
                <a:lnTo>
                  <a:pt x="453" y="0"/>
                </a:lnTo>
                <a:lnTo>
                  <a:pt x="454" y="0"/>
                </a:lnTo>
                <a:lnTo>
                  <a:pt x="454" y="0"/>
                </a:lnTo>
                <a:lnTo>
                  <a:pt x="455" y="0"/>
                </a:lnTo>
                <a:lnTo>
                  <a:pt x="455" y="0"/>
                </a:lnTo>
                <a:lnTo>
                  <a:pt x="456" y="0"/>
                </a:lnTo>
                <a:lnTo>
                  <a:pt x="456" y="0"/>
                </a:lnTo>
                <a:lnTo>
                  <a:pt x="457" y="0"/>
                </a:lnTo>
                <a:lnTo>
                  <a:pt x="457" y="0"/>
                </a:lnTo>
                <a:lnTo>
                  <a:pt x="458" y="0"/>
                </a:lnTo>
                <a:lnTo>
                  <a:pt x="458" y="0"/>
                </a:lnTo>
                <a:lnTo>
                  <a:pt x="459" y="0"/>
                </a:lnTo>
                <a:lnTo>
                  <a:pt x="460" y="0"/>
                </a:lnTo>
                <a:lnTo>
                  <a:pt x="460" y="0"/>
                </a:lnTo>
                <a:lnTo>
                  <a:pt x="461" y="0"/>
                </a:lnTo>
                <a:lnTo>
                  <a:pt x="461" y="0"/>
                </a:lnTo>
                <a:lnTo>
                  <a:pt x="462" y="0"/>
                </a:lnTo>
                <a:lnTo>
                  <a:pt x="462" y="0"/>
                </a:lnTo>
                <a:lnTo>
                  <a:pt x="463" y="0"/>
                </a:lnTo>
                <a:lnTo>
                  <a:pt x="463" y="0"/>
                </a:lnTo>
                <a:lnTo>
                  <a:pt x="464" y="0"/>
                </a:lnTo>
                <a:lnTo>
                  <a:pt x="465" y="0"/>
                </a:lnTo>
                <a:lnTo>
                  <a:pt x="465" y="0"/>
                </a:lnTo>
                <a:lnTo>
                  <a:pt x="466" y="0"/>
                </a:lnTo>
                <a:lnTo>
                  <a:pt x="466" y="0"/>
                </a:lnTo>
                <a:lnTo>
                  <a:pt x="467" y="0"/>
                </a:lnTo>
                <a:lnTo>
                  <a:pt x="467" y="0"/>
                </a:lnTo>
                <a:lnTo>
                  <a:pt x="468" y="0"/>
                </a:lnTo>
                <a:lnTo>
                  <a:pt x="468" y="0"/>
                </a:lnTo>
                <a:lnTo>
                  <a:pt x="469" y="0"/>
                </a:lnTo>
                <a:lnTo>
                  <a:pt x="470" y="0"/>
                </a:lnTo>
                <a:lnTo>
                  <a:pt x="470" y="0"/>
                </a:lnTo>
                <a:lnTo>
                  <a:pt x="471" y="0"/>
                </a:lnTo>
                <a:lnTo>
                  <a:pt x="471" y="0"/>
                </a:lnTo>
                <a:lnTo>
                  <a:pt x="472" y="0"/>
                </a:lnTo>
                <a:lnTo>
                  <a:pt x="472" y="0"/>
                </a:lnTo>
                <a:lnTo>
                  <a:pt x="473" y="0"/>
                </a:lnTo>
                <a:lnTo>
                  <a:pt x="473" y="0"/>
                </a:lnTo>
                <a:lnTo>
                  <a:pt x="474" y="0"/>
                </a:lnTo>
                <a:lnTo>
                  <a:pt x="474" y="0"/>
                </a:lnTo>
                <a:lnTo>
                  <a:pt x="475" y="0"/>
                </a:lnTo>
                <a:lnTo>
                  <a:pt x="476" y="0"/>
                </a:lnTo>
                <a:lnTo>
                  <a:pt x="476" y="0"/>
                </a:lnTo>
                <a:lnTo>
                  <a:pt x="477" y="0"/>
                </a:lnTo>
                <a:lnTo>
                  <a:pt x="477" y="0"/>
                </a:lnTo>
                <a:lnTo>
                  <a:pt x="478" y="0"/>
                </a:lnTo>
                <a:lnTo>
                  <a:pt x="478" y="0"/>
                </a:lnTo>
                <a:lnTo>
                  <a:pt x="479" y="0"/>
                </a:lnTo>
                <a:lnTo>
                  <a:pt x="479" y="0"/>
                </a:lnTo>
                <a:lnTo>
                  <a:pt x="480" y="0"/>
                </a:lnTo>
                <a:lnTo>
                  <a:pt x="481" y="0"/>
                </a:lnTo>
                <a:lnTo>
                  <a:pt x="481" y="0"/>
                </a:lnTo>
                <a:lnTo>
                  <a:pt x="482" y="0"/>
                </a:lnTo>
                <a:lnTo>
                  <a:pt x="482" y="0"/>
                </a:lnTo>
                <a:lnTo>
                  <a:pt x="483" y="0"/>
                </a:lnTo>
                <a:lnTo>
                  <a:pt x="483" y="0"/>
                </a:lnTo>
                <a:lnTo>
                  <a:pt x="484" y="0"/>
                </a:lnTo>
                <a:lnTo>
                  <a:pt x="484" y="0"/>
                </a:lnTo>
                <a:lnTo>
                  <a:pt x="485" y="0"/>
                </a:lnTo>
                <a:lnTo>
                  <a:pt x="486" y="0"/>
                </a:lnTo>
                <a:lnTo>
                  <a:pt x="486" y="0"/>
                </a:lnTo>
                <a:lnTo>
                  <a:pt x="487" y="0"/>
                </a:lnTo>
                <a:lnTo>
                  <a:pt x="487" y="0"/>
                </a:lnTo>
                <a:lnTo>
                  <a:pt x="488" y="0"/>
                </a:lnTo>
                <a:lnTo>
                  <a:pt x="488" y="0"/>
                </a:lnTo>
                <a:lnTo>
                  <a:pt x="489" y="0"/>
                </a:lnTo>
                <a:lnTo>
                  <a:pt x="489" y="0"/>
                </a:lnTo>
                <a:lnTo>
                  <a:pt x="490" y="0"/>
                </a:lnTo>
                <a:lnTo>
                  <a:pt x="490" y="0"/>
                </a:lnTo>
                <a:lnTo>
                  <a:pt x="491" y="0"/>
                </a:lnTo>
                <a:lnTo>
                  <a:pt x="492" y="0"/>
                </a:lnTo>
                <a:lnTo>
                  <a:pt x="492" y="0"/>
                </a:lnTo>
                <a:lnTo>
                  <a:pt x="493" y="0"/>
                </a:lnTo>
                <a:lnTo>
                  <a:pt x="493" y="0"/>
                </a:lnTo>
                <a:lnTo>
                  <a:pt x="494" y="0"/>
                </a:lnTo>
                <a:lnTo>
                  <a:pt x="494" y="0"/>
                </a:lnTo>
                <a:lnTo>
                  <a:pt x="495" y="0"/>
                </a:lnTo>
                <a:lnTo>
                  <a:pt x="495" y="0"/>
                </a:lnTo>
                <a:lnTo>
                  <a:pt x="496" y="0"/>
                </a:lnTo>
                <a:lnTo>
                  <a:pt x="497" y="0"/>
                </a:lnTo>
                <a:lnTo>
                  <a:pt x="497" y="0"/>
                </a:lnTo>
                <a:lnTo>
                  <a:pt x="498" y="0"/>
                </a:lnTo>
                <a:lnTo>
                  <a:pt x="498" y="0"/>
                </a:lnTo>
                <a:lnTo>
                  <a:pt x="499" y="0"/>
                </a:lnTo>
                <a:lnTo>
                  <a:pt x="499" y="0"/>
                </a:lnTo>
                <a:lnTo>
                  <a:pt x="500" y="0"/>
                </a:lnTo>
                <a:lnTo>
                  <a:pt x="500" y="0"/>
                </a:lnTo>
                <a:lnTo>
                  <a:pt x="501" y="0"/>
                </a:lnTo>
                <a:lnTo>
                  <a:pt x="502" y="0"/>
                </a:lnTo>
                <a:lnTo>
                  <a:pt x="502" y="0"/>
                </a:lnTo>
                <a:lnTo>
                  <a:pt x="503" y="0"/>
                </a:lnTo>
                <a:lnTo>
                  <a:pt x="503" y="0"/>
                </a:lnTo>
                <a:lnTo>
                  <a:pt x="504" y="0"/>
                </a:lnTo>
                <a:lnTo>
                  <a:pt x="504" y="0"/>
                </a:lnTo>
                <a:lnTo>
                  <a:pt x="505" y="0"/>
                </a:lnTo>
                <a:lnTo>
                  <a:pt x="505" y="0"/>
                </a:lnTo>
                <a:lnTo>
                  <a:pt x="506" y="0"/>
                </a:lnTo>
                <a:lnTo>
                  <a:pt x="507" y="0"/>
                </a:lnTo>
                <a:lnTo>
                  <a:pt x="507" y="0"/>
                </a:lnTo>
                <a:lnTo>
                  <a:pt x="508" y="0"/>
                </a:lnTo>
                <a:lnTo>
                  <a:pt x="508" y="0"/>
                </a:lnTo>
                <a:lnTo>
                  <a:pt x="509" y="0"/>
                </a:lnTo>
                <a:lnTo>
                  <a:pt x="509" y="0"/>
                </a:lnTo>
                <a:lnTo>
                  <a:pt x="510" y="0"/>
                </a:lnTo>
                <a:lnTo>
                  <a:pt x="510" y="0"/>
                </a:lnTo>
                <a:lnTo>
                  <a:pt x="511" y="0"/>
                </a:lnTo>
                <a:lnTo>
                  <a:pt x="511" y="0"/>
                </a:lnTo>
                <a:lnTo>
                  <a:pt x="512" y="0"/>
                </a:lnTo>
                <a:lnTo>
                  <a:pt x="513" y="0"/>
                </a:lnTo>
                <a:lnTo>
                  <a:pt x="513" y="0"/>
                </a:lnTo>
                <a:lnTo>
                  <a:pt x="514" y="0"/>
                </a:lnTo>
                <a:lnTo>
                  <a:pt x="514" y="0"/>
                </a:lnTo>
                <a:lnTo>
                  <a:pt x="515" y="0"/>
                </a:lnTo>
                <a:lnTo>
                  <a:pt x="515" y="0"/>
                </a:lnTo>
                <a:lnTo>
                  <a:pt x="516" y="0"/>
                </a:lnTo>
                <a:lnTo>
                  <a:pt x="516" y="0"/>
                </a:lnTo>
                <a:lnTo>
                  <a:pt x="517" y="0"/>
                </a:lnTo>
                <a:lnTo>
                  <a:pt x="518" y="0"/>
                </a:lnTo>
                <a:lnTo>
                  <a:pt x="518" y="0"/>
                </a:lnTo>
                <a:lnTo>
                  <a:pt x="519" y="0"/>
                </a:lnTo>
                <a:lnTo>
                  <a:pt x="519" y="0"/>
                </a:lnTo>
                <a:lnTo>
                  <a:pt x="520" y="0"/>
                </a:lnTo>
                <a:lnTo>
                  <a:pt x="520" y="0"/>
                </a:lnTo>
                <a:lnTo>
                  <a:pt x="521" y="0"/>
                </a:lnTo>
                <a:lnTo>
                  <a:pt x="521" y="0"/>
                </a:lnTo>
                <a:lnTo>
                  <a:pt x="522" y="0"/>
                </a:lnTo>
                <a:lnTo>
                  <a:pt x="523" y="0"/>
                </a:lnTo>
                <a:lnTo>
                  <a:pt x="523" y="0"/>
                </a:lnTo>
                <a:lnTo>
                  <a:pt x="524" y="0"/>
                </a:lnTo>
                <a:lnTo>
                  <a:pt x="524" y="0"/>
                </a:lnTo>
                <a:lnTo>
                  <a:pt x="525" y="0"/>
                </a:lnTo>
                <a:lnTo>
                  <a:pt x="525" y="0"/>
                </a:lnTo>
                <a:lnTo>
                  <a:pt x="526" y="0"/>
                </a:lnTo>
                <a:lnTo>
                  <a:pt x="526" y="0"/>
                </a:lnTo>
                <a:lnTo>
                  <a:pt x="527" y="0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0" y="0"/>
                </a:lnTo>
                <a:lnTo>
                  <a:pt x="531" y="0"/>
                </a:lnTo>
                <a:lnTo>
                  <a:pt x="531" y="0"/>
                </a:lnTo>
                <a:lnTo>
                  <a:pt x="532" y="0"/>
                </a:lnTo>
                <a:lnTo>
                  <a:pt x="532" y="0"/>
                </a:lnTo>
                <a:lnTo>
                  <a:pt x="533" y="0"/>
                </a:lnTo>
                <a:lnTo>
                  <a:pt x="534" y="0"/>
                </a:lnTo>
                <a:lnTo>
                  <a:pt x="534" y="0"/>
                </a:lnTo>
                <a:lnTo>
                  <a:pt x="535" y="0"/>
                </a:lnTo>
                <a:lnTo>
                  <a:pt x="535" y="0"/>
                </a:lnTo>
                <a:lnTo>
                  <a:pt x="536" y="0"/>
                </a:lnTo>
                <a:lnTo>
                  <a:pt x="536" y="0"/>
                </a:lnTo>
                <a:lnTo>
                  <a:pt x="537" y="0"/>
                </a:lnTo>
                <a:lnTo>
                  <a:pt x="537" y="0"/>
                </a:lnTo>
                <a:lnTo>
                  <a:pt x="538" y="0"/>
                </a:lnTo>
                <a:lnTo>
                  <a:pt x="539" y="0"/>
                </a:lnTo>
                <a:lnTo>
                  <a:pt x="539" y="0"/>
                </a:lnTo>
                <a:lnTo>
                  <a:pt x="540" y="0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5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50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149850" y="2362200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399213" y="6103937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 rot="16200000">
            <a:off x="4225925" y="4081462"/>
            <a:ext cx="15430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Recruits-per-Spawner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5291138" y="2516187"/>
            <a:ext cx="3373438" cy="2798763"/>
          </a:xfrm>
          <a:custGeom>
            <a:avLst/>
            <a:gdLst>
              <a:gd name="T0" fmla="*/ 8 w 551"/>
              <a:gd name="T1" fmla="*/ 38 h 457"/>
              <a:gd name="T2" fmla="*/ 17 w 551"/>
              <a:gd name="T3" fmla="*/ 73 h 457"/>
              <a:gd name="T4" fmla="*/ 26 w 551"/>
              <a:gd name="T5" fmla="*/ 104 h 457"/>
              <a:gd name="T6" fmla="*/ 35 w 551"/>
              <a:gd name="T7" fmla="*/ 131 h 457"/>
              <a:gd name="T8" fmla="*/ 43 w 551"/>
              <a:gd name="T9" fmla="*/ 155 h 457"/>
              <a:gd name="T10" fmla="*/ 52 w 551"/>
              <a:gd name="T11" fmla="*/ 176 h 457"/>
              <a:gd name="T12" fmla="*/ 61 w 551"/>
              <a:gd name="T13" fmla="*/ 195 h 457"/>
              <a:gd name="T14" fmla="*/ 70 w 551"/>
              <a:gd name="T15" fmla="*/ 212 h 457"/>
              <a:gd name="T16" fmla="*/ 79 w 551"/>
              <a:gd name="T17" fmla="*/ 228 h 457"/>
              <a:gd name="T18" fmla="*/ 88 w 551"/>
              <a:gd name="T19" fmla="*/ 242 h 457"/>
              <a:gd name="T20" fmla="*/ 96 w 551"/>
              <a:gd name="T21" fmla="*/ 255 h 457"/>
              <a:gd name="T22" fmla="*/ 105 w 551"/>
              <a:gd name="T23" fmla="*/ 267 h 457"/>
              <a:gd name="T24" fmla="*/ 114 w 551"/>
              <a:gd name="T25" fmla="*/ 278 h 457"/>
              <a:gd name="T26" fmla="*/ 123 w 551"/>
              <a:gd name="T27" fmla="*/ 288 h 457"/>
              <a:gd name="T28" fmla="*/ 132 w 551"/>
              <a:gd name="T29" fmla="*/ 298 h 457"/>
              <a:gd name="T30" fmla="*/ 141 w 551"/>
              <a:gd name="T31" fmla="*/ 307 h 457"/>
              <a:gd name="T32" fmla="*/ 149 w 551"/>
              <a:gd name="T33" fmla="*/ 315 h 457"/>
              <a:gd name="T34" fmla="*/ 158 w 551"/>
              <a:gd name="T35" fmla="*/ 323 h 457"/>
              <a:gd name="T36" fmla="*/ 167 w 551"/>
              <a:gd name="T37" fmla="*/ 330 h 457"/>
              <a:gd name="T38" fmla="*/ 176 w 551"/>
              <a:gd name="T39" fmla="*/ 336 h 457"/>
              <a:gd name="T40" fmla="*/ 185 w 551"/>
              <a:gd name="T41" fmla="*/ 343 h 457"/>
              <a:gd name="T42" fmla="*/ 193 w 551"/>
              <a:gd name="T43" fmla="*/ 349 h 457"/>
              <a:gd name="T44" fmla="*/ 202 w 551"/>
              <a:gd name="T45" fmla="*/ 354 h 457"/>
              <a:gd name="T46" fmla="*/ 211 w 551"/>
              <a:gd name="T47" fmla="*/ 360 h 457"/>
              <a:gd name="T48" fmla="*/ 220 w 551"/>
              <a:gd name="T49" fmla="*/ 365 h 457"/>
              <a:gd name="T50" fmla="*/ 229 w 551"/>
              <a:gd name="T51" fmla="*/ 370 h 457"/>
              <a:gd name="T52" fmla="*/ 238 w 551"/>
              <a:gd name="T53" fmla="*/ 374 h 457"/>
              <a:gd name="T54" fmla="*/ 246 w 551"/>
              <a:gd name="T55" fmla="*/ 378 h 457"/>
              <a:gd name="T56" fmla="*/ 255 w 551"/>
              <a:gd name="T57" fmla="*/ 383 h 457"/>
              <a:gd name="T58" fmla="*/ 264 w 551"/>
              <a:gd name="T59" fmla="*/ 386 h 457"/>
              <a:gd name="T60" fmla="*/ 273 w 551"/>
              <a:gd name="T61" fmla="*/ 390 h 457"/>
              <a:gd name="T62" fmla="*/ 282 w 551"/>
              <a:gd name="T63" fmla="*/ 394 h 457"/>
              <a:gd name="T64" fmla="*/ 291 w 551"/>
              <a:gd name="T65" fmla="*/ 397 h 457"/>
              <a:gd name="T66" fmla="*/ 299 w 551"/>
              <a:gd name="T67" fmla="*/ 400 h 457"/>
              <a:gd name="T68" fmla="*/ 308 w 551"/>
              <a:gd name="T69" fmla="*/ 404 h 457"/>
              <a:gd name="T70" fmla="*/ 317 w 551"/>
              <a:gd name="T71" fmla="*/ 407 h 457"/>
              <a:gd name="T72" fmla="*/ 326 w 551"/>
              <a:gd name="T73" fmla="*/ 409 h 457"/>
              <a:gd name="T74" fmla="*/ 335 w 551"/>
              <a:gd name="T75" fmla="*/ 412 h 457"/>
              <a:gd name="T76" fmla="*/ 344 w 551"/>
              <a:gd name="T77" fmla="*/ 415 h 457"/>
              <a:gd name="T78" fmla="*/ 352 w 551"/>
              <a:gd name="T79" fmla="*/ 417 h 457"/>
              <a:gd name="T80" fmla="*/ 361 w 551"/>
              <a:gd name="T81" fmla="*/ 420 h 457"/>
              <a:gd name="T82" fmla="*/ 370 w 551"/>
              <a:gd name="T83" fmla="*/ 422 h 457"/>
              <a:gd name="T84" fmla="*/ 379 w 551"/>
              <a:gd name="T85" fmla="*/ 424 h 457"/>
              <a:gd name="T86" fmla="*/ 388 w 551"/>
              <a:gd name="T87" fmla="*/ 427 h 457"/>
              <a:gd name="T88" fmla="*/ 397 w 551"/>
              <a:gd name="T89" fmla="*/ 429 h 457"/>
              <a:gd name="T90" fmla="*/ 405 w 551"/>
              <a:gd name="T91" fmla="*/ 431 h 457"/>
              <a:gd name="T92" fmla="*/ 414 w 551"/>
              <a:gd name="T93" fmla="*/ 433 h 457"/>
              <a:gd name="T94" fmla="*/ 423 w 551"/>
              <a:gd name="T95" fmla="*/ 435 h 457"/>
              <a:gd name="T96" fmla="*/ 432 w 551"/>
              <a:gd name="T97" fmla="*/ 437 h 457"/>
              <a:gd name="T98" fmla="*/ 441 w 551"/>
              <a:gd name="T99" fmla="*/ 438 h 457"/>
              <a:gd name="T100" fmla="*/ 450 w 551"/>
              <a:gd name="T101" fmla="*/ 440 h 457"/>
              <a:gd name="T102" fmla="*/ 458 w 551"/>
              <a:gd name="T103" fmla="*/ 442 h 457"/>
              <a:gd name="T104" fmla="*/ 467 w 551"/>
              <a:gd name="T105" fmla="*/ 443 h 457"/>
              <a:gd name="T106" fmla="*/ 476 w 551"/>
              <a:gd name="T107" fmla="*/ 445 h 457"/>
              <a:gd name="T108" fmla="*/ 485 w 551"/>
              <a:gd name="T109" fmla="*/ 447 h 457"/>
              <a:gd name="T110" fmla="*/ 494 w 551"/>
              <a:gd name="T111" fmla="*/ 448 h 457"/>
              <a:gd name="T112" fmla="*/ 503 w 551"/>
              <a:gd name="T113" fmla="*/ 450 h 457"/>
              <a:gd name="T114" fmla="*/ 511 w 551"/>
              <a:gd name="T115" fmla="*/ 451 h 457"/>
              <a:gd name="T116" fmla="*/ 520 w 551"/>
              <a:gd name="T117" fmla="*/ 452 h 457"/>
              <a:gd name="T118" fmla="*/ 529 w 551"/>
              <a:gd name="T119" fmla="*/ 454 h 457"/>
              <a:gd name="T120" fmla="*/ 538 w 551"/>
              <a:gd name="T121" fmla="*/ 455 h 457"/>
              <a:gd name="T122" fmla="*/ 547 w 551"/>
              <a:gd name="T123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1" h="457">
                <a:moveTo>
                  <a:pt x="0" y="0"/>
                </a:moveTo>
                <a:lnTo>
                  <a:pt x="0" y="2"/>
                </a:lnTo>
                <a:lnTo>
                  <a:pt x="1" y="5"/>
                </a:lnTo>
                <a:lnTo>
                  <a:pt x="1" y="8"/>
                </a:lnTo>
                <a:lnTo>
                  <a:pt x="2" y="10"/>
                </a:lnTo>
                <a:lnTo>
                  <a:pt x="2" y="13"/>
                </a:lnTo>
                <a:lnTo>
                  <a:pt x="3" y="15"/>
                </a:lnTo>
                <a:lnTo>
                  <a:pt x="4" y="18"/>
                </a:lnTo>
                <a:lnTo>
                  <a:pt x="4" y="21"/>
                </a:lnTo>
                <a:lnTo>
                  <a:pt x="5" y="23"/>
                </a:lnTo>
                <a:lnTo>
                  <a:pt x="5" y="26"/>
                </a:lnTo>
                <a:lnTo>
                  <a:pt x="6" y="28"/>
                </a:lnTo>
                <a:lnTo>
                  <a:pt x="6" y="30"/>
                </a:lnTo>
                <a:lnTo>
                  <a:pt x="7" y="33"/>
                </a:lnTo>
                <a:lnTo>
                  <a:pt x="7" y="35"/>
                </a:lnTo>
                <a:lnTo>
                  <a:pt x="8" y="38"/>
                </a:lnTo>
                <a:lnTo>
                  <a:pt x="9" y="40"/>
                </a:lnTo>
                <a:lnTo>
                  <a:pt x="9" y="42"/>
                </a:lnTo>
                <a:lnTo>
                  <a:pt x="10" y="45"/>
                </a:lnTo>
                <a:lnTo>
                  <a:pt x="10" y="47"/>
                </a:lnTo>
                <a:lnTo>
                  <a:pt x="11" y="49"/>
                </a:lnTo>
                <a:lnTo>
                  <a:pt x="11" y="51"/>
                </a:lnTo>
                <a:lnTo>
                  <a:pt x="12" y="54"/>
                </a:lnTo>
                <a:lnTo>
                  <a:pt x="12" y="56"/>
                </a:lnTo>
                <a:lnTo>
                  <a:pt x="13" y="58"/>
                </a:lnTo>
                <a:lnTo>
                  <a:pt x="14" y="60"/>
                </a:lnTo>
                <a:lnTo>
                  <a:pt x="14" y="62"/>
                </a:lnTo>
                <a:lnTo>
                  <a:pt x="15" y="65"/>
                </a:lnTo>
                <a:lnTo>
                  <a:pt x="15" y="67"/>
                </a:lnTo>
                <a:lnTo>
                  <a:pt x="16" y="69"/>
                </a:lnTo>
                <a:lnTo>
                  <a:pt x="16" y="71"/>
                </a:lnTo>
                <a:lnTo>
                  <a:pt x="17" y="73"/>
                </a:lnTo>
                <a:lnTo>
                  <a:pt x="17" y="75"/>
                </a:lnTo>
                <a:lnTo>
                  <a:pt x="18" y="77"/>
                </a:lnTo>
                <a:lnTo>
                  <a:pt x="19" y="79"/>
                </a:lnTo>
                <a:lnTo>
                  <a:pt x="19" y="81"/>
                </a:lnTo>
                <a:lnTo>
                  <a:pt x="20" y="83"/>
                </a:lnTo>
                <a:lnTo>
                  <a:pt x="20" y="85"/>
                </a:lnTo>
                <a:lnTo>
                  <a:pt x="21" y="87"/>
                </a:lnTo>
                <a:lnTo>
                  <a:pt x="21" y="89"/>
                </a:lnTo>
                <a:lnTo>
                  <a:pt x="22" y="91"/>
                </a:lnTo>
                <a:lnTo>
                  <a:pt x="22" y="93"/>
                </a:lnTo>
                <a:lnTo>
                  <a:pt x="23" y="94"/>
                </a:lnTo>
                <a:lnTo>
                  <a:pt x="23" y="96"/>
                </a:lnTo>
                <a:lnTo>
                  <a:pt x="24" y="98"/>
                </a:lnTo>
                <a:lnTo>
                  <a:pt x="25" y="100"/>
                </a:lnTo>
                <a:lnTo>
                  <a:pt x="25" y="102"/>
                </a:lnTo>
                <a:lnTo>
                  <a:pt x="26" y="104"/>
                </a:lnTo>
                <a:lnTo>
                  <a:pt x="26" y="105"/>
                </a:lnTo>
                <a:lnTo>
                  <a:pt x="27" y="107"/>
                </a:lnTo>
                <a:lnTo>
                  <a:pt x="27" y="109"/>
                </a:lnTo>
                <a:lnTo>
                  <a:pt x="28" y="111"/>
                </a:lnTo>
                <a:lnTo>
                  <a:pt x="28" y="112"/>
                </a:lnTo>
                <a:lnTo>
                  <a:pt x="29" y="114"/>
                </a:lnTo>
                <a:lnTo>
                  <a:pt x="30" y="116"/>
                </a:lnTo>
                <a:lnTo>
                  <a:pt x="30" y="118"/>
                </a:lnTo>
                <a:lnTo>
                  <a:pt x="31" y="119"/>
                </a:lnTo>
                <a:lnTo>
                  <a:pt x="31" y="121"/>
                </a:lnTo>
                <a:lnTo>
                  <a:pt x="32" y="123"/>
                </a:lnTo>
                <a:lnTo>
                  <a:pt x="32" y="124"/>
                </a:lnTo>
                <a:lnTo>
                  <a:pt x="33" y="126"/>
                </a:lnTo>
                <a:lnTo>
                  <a:pt x="33" y="127"/>
                </a:lnTo>
                <a:lnTo>
                  <a:pt x="34" y="129"/>
                </a:lnTo>
                <a:lnTo>
                  <a:pt x="35" y="131"/>
                </a:lnTo>
                <a:lnTo>
                  <a:pt x="35" y="132"/>
                </a:lnTo>
                <a:lnTo>
                  <a:pt x="36" y="134"/>
                </a:lnTo>
                <a:lnTo>
                  <a:pt x="36" y="135"/>
                </a:lnTo>
                <a:lnTo>
                  <a:pt x="37" y="137"/>
                </a:lnTo>
                <a:lnTo>
                  <a:pt x="37" y="138"/>
                </a:lnTo>
                <a:lnTo>
                  <a:pt x="38" y="140"/>
                </a:lnTo>
                <a:lnTo>
                  <a:pt x="38" y="141"/>
                </a:lnTo>
                <a:lnTo>
                  <a:pt x="39" y="143"/>
                </a:lnTo>
                <a:lnTo>
                  <a:pt x="39" y="144"/>
                </a:lnTo>
                <a:lnTo>
                  <a:pt x="40" y="146"/>
                </a:lnTo>
                <a:lnTo>
                  <a:pt x="41" y="147"/>
                </a:lnTo>
                <a:lnTo>
                  <a:pt x="41" y="149"/>
                </a:lnTo>
                <a:lnTo>
                  <a:pt x="42" y="150"/>
                </a:lnTo>
                <a:lnTo>
                  <a:pt x="42" y="152"/>
                </a:lnTo>
                <a:lnTo>
                  <a:pt x="43" y="153"/>
                </a:lnTo>
                <a:lnTo>
                  <a:pt x="43" y="155"/>
                </a:lnTo>
                <a:lnTo>
                  <a:pt x="44" y="156"/>
                </a:lnTo>
                <a:lnTo>
                  <a:pt x="44" y="157"/>
                </a:lnTo>
                <a:lnTo>
                  <a:pt x="45" y="159"/>
                </a:lnTo>
                <a:lnTo>
                  <a:pt x="46" y="160"/>
                </a:lnTo>
                <a:lnTo>
                  <a:pt x="46" y="161"/>
                </a:lnTo>
                <a:lnTo>
                  <a:pt x="47" y="163"/>
                </a:lnTo>
                <a:lnTo>
                  <a:pt x="47" y="164"/>
                </a:lnTo>
                <a:lnTo>
                  <a:pt x="48" y="165"/>
                </a:lnTo>
                <a:lnTo>
                  <a:pt x="48" y="167"/>
                </a:lnTo>
                <a:lnTo>
                  <a:pt x="49" y="168"/>
                </a:lnTo>
                <a:lnTo>
                  <a:pt x="49" y="169"/>
                </a:lnTo>
                <a:lnTo>
                  <a:pt x="50" y="171"/>
                </a:lnTo>
                <a:lnTo>
                  <a:pt x="51" y="172"/>
                </a:lnTo>
                <a:lnTo>
                  <a:pt x="51" y="173"/>
                </a:lnTo>
                <a:lnTo>
                  <a:pt x="52" y="175"/>
                </a:lnTo>
                <a:lnTo>
                  <a:pt x="52" y="176"/>
                </a:lnTo>
                <a:lnTo>
                  <a:pt x="53" y="177"/>
                </a:lnTo>
                <a:lnTo>
                  <a:pt x="53" y="178"/>
                </a:lnTo>
                <a:lnTo>
                  <a:pt x="54" y="180"/>
                </a:lnTo>
                <a:lnTo>
                  <a:pt x="54" y="181"/>
                </a:lnTo>
                <a:lnTo>
                  <a:pt x="55" y="182"/>
                </a:lnTo>
                <a:lnTo>
                  <a:pt x="55" y="183"/>
                </a:lnTo>
                <a:lnTo>
                  <a:pt x="56" y="184"/>
                </a:lnTo>
                <a:lnTo>
                  <a:pt x="57" y="186"/>
                </a:lnTo>
                <a:lnTo>
                  <a:pt x="57" y="187"/>
                </a:lnTo>
                <a:lnTo>
                  <a:pt x="58" y="188"/>
                </a:lnTo>
                <a:lnTo>
                  <a:pt x="58" y="189"/>
                </a:lnTo>
                <a:lnTo>
                  <a:pt x="59" y="190"/>
                </a:lnTo>
                <a:lnTo>
                  <a:pt x="59" y="192"/>
                </a:lnTo>
                <a:lnTo>
                  <a:pt x="60" y="193"/>
                </a:lnTo>
                <a:lnTo>
                  <a:pt x="60" y="194"/>
                </a:lnTo>
                <a:lnTo>
                  <a:pt x="61" y="195"/>
                </a:lnTo>
                <a:lnTo>
                  <a:pt x="62" y="196"/>
                </a:lnTo>
                <a:lnTo>
                  <a:pt x="62" y="197"/>
                </a:lnTo>
                <a:lnTo>
                  <a:pt x="63" y="198"/>
                </a:lnTo>
                <a:lnTo>
                  <a:pt x="63" y="199"/>
                </a:lnTo>
                <a:lnTo>
                  <a:pt x="64" y="201"/>
                </a:lnTo>
                <a:lnTo>
                  <a:pt x="64" y="202"/>
                </a:lnTo>
                <a:lnTo>
                  <a:pt x="65" y="203"/>
                </a:lnTo>
                <a:lnTo>
                  <a:pt x="65" y="204"/>
                </a:lnTo>
                <a:lnTo>
                  <a:pt x="66" y="205"/>
                </a:lnTo>
                <a:lnTo>
                  <a:pt x="67" y="206"/>
                </a:lnTo>
                <a:lnTo>
                  <a:pt x="67" y="207"/>
                </a:lnTo>
                <a:lnTo>
                  <a:pt x="68" y="208"/>
                </a:lnTo>
                <a:lnTo>
                  <a:pt x="68" y="209"/>
                </a:lnTo>
                <a:lnTo>
                  <a:pt x="69" y="210"/>
                </a:lnTo>
                <a:lnTo>
                  <a:pt x="69" y="211"/>
                </a:lnTo>
                <a:lnTo>
                  <a:pt x="70" y="212"/>
                </a:lnTo>
                <a:lnTo>
                  <a:pt x="70" y="213"/>
                </a:lnTo>
                <a:lnTo>
                  <a:pt x="71" y="214"/>
                </a:lnTo>
                <a:lnTo>
                  <a:pt x="71" y="215"/>
                </a:lnTo>
                <a:lnTo>
                  <a:pt x="72" y="216"/>
                </a:lnTo>
                <a:lnTo>
                  <a:pt x="73" y="217"/>
                </a:lnTo>
                <a:lnTo>
                  <a:pt x="73" y="218"/>
                </a:lnTo>
                <a:lnTo>
                  <a:pt x="74" y="219"/>
                </a:lnTo>
                <a:lnTo>
                  <a:pt x="74" y="220"/>
                </a:lnTo>
                <a:lnTo>
                  <a:pt x="75" y="221"/>
                </a:lnTo>
                <a:lnTo>
                  <a:pt x="75" y="222"/>
                </a:lnTo>
                <a:lnTo>
                  <a:pt x="76" y="223"/>
                </a:lnTo>
                <a:lnTo>
                  <a:pt x="76" y="224"/>
                </a:lnTo>
                <a:lnTo>
                  <a:pt x="77" y="225"/>
                </a:lnTo>
                <a:lnTo>
                  <a:pt x="78" y="226"/>
                </a:lnTo>
                <a:lnTo>
                  <a:pt x="78" y="227"/>
                </a:lnTo>
                <a:lnTo>
                  <a:pt x="79" y="228"/>
                </a:lnTo>
                <a:lnTo>
                  <a:pt x="79" y="229"/>
                </a:lnTo>
                <a:lnTo>
                  <a:pt x="80" y="230"/>
                </a:lnTo>
                <a:lnTo>
                  <a:pt x="80" y="231"/>
                </a:lnTo>
                <a:lnTo>
                  <a:pt x="81" y="232"/>
                </a:lnTo>
                <a:lnTo>
                  <a:pt x="81" y="232"/>
                </a:lnTo>
                <a:lnTo>
                  <a:pt x="82" y="233"/>
                </a:lnTo>
                <a:lnTo>
                  <a:pt x="83" y="234"/>
                </a:lnTo>
                <a:lnTo>
                  <a:pt x="83" y="235"/>
                </a:lnTo>
                <a:lnTo>
                  <a:pt x="84" y="236"/>
                </a:lnTo>
                <a:lnTo>
                  <a:pt x="84" y="237"/>
                </a:lnTo>
                <a:lnTo>
                  <a:pt x="85" y="238"/>
                </a:lnTo>
                <a:lnTo>
                  <a:pt x="85" y="239"/>
                </a:lnTo>
                <a:lnTo>
                  <a:pt x="86" y="240"/>
                </a:lnTo>
                <a:lnTo>
                  <a:pt x="86" y="240"/>
                </a:lnTo>
                <a:lnTo>
                  <a:pt x="87" y="241"/>
                </a:lnTo>
                <a:lnTo>
                  <a:pt x="88" y="242"/>
                </a:lnTo>
                <a:lnTo>
                  <a:pt x="88" y="243"/>
                </a:lnTo>
                <a:lnTo>
                  <a:pt x="89" y="244"/>
                </a:lnTo>
                <a:lnTo>
                  <a:pt x="89" y="245"/>
                </a:lnTo>
                <a:lnTo>
                  <a:pt x="90" y="246"/>
                </a:lnTo>
                <a:lnTo>
                  <a:pt x="90" y="246"/>
                </a:lnTo>
                <a:lnTo>
                  <a:pt x="91" y="247"/>
                </a:lnTo>
                <a:lnTo>
                  <a:pt x="91" y="248"/>
                </a:lnTo>
                <a:lnTo>
                  <a:pt x="92" y="249"/>
                </a:lnTo>
                <a:lnTo>
                  <a:pt x="92" y="250"/>
                </a:lnTo>
                <a:lnTo>
                  <a:pt x="93" y="250"/>
                </a:lnTo>
                <a:lnTo>
                  <a:pt x="94" y="251"/>
                </a:lnTo>
                <a:lnTo>
                  <a:pt x="94" y="252"/>
                </a:lnTo>
                <a:lnTo>
                  <a:pt x="95" y="253"/>
                </a:lnTo>
                <a:lnTo>
                  <a:pt x="95" y="254"/>
                </a:lnTo>
                <a:lnTo>
                  <a:pt x="96" y="254"/>
                </a:lnTo>
                <a:lnTo>
                  <a:pt x="96" y="255"/>
                </a:lnTo>
                <a:lnTo>
                  <a:pt x="97" y="256"/>
                </a:lnTo>
                <a:lnTo>
                  <a:pt x="97" y="257"/>
                </a:lnTo>
                <a:lnTo>
                  <a:pt x="98" y="258"/>
                </a:lnTo>
                <a:lnTo>
                  <a:pt x="99" y="258"/>
                </a:lnTo>
                <a:lnTo>
                  <a:pt x="99" y="259"/>
                </a:lnTo>
                <a:lnTo>
                  <a:pt x="100" y="260"/>
                </a:lnTo>
                <a:lnTo>
                  <a:pt x="100" y="261"/>
                </a:lnTo>
                <a:lnTo>
                  <a:pt x="101" y="261"/>
                </a:lnTo>
                <a:lnTo>
                  <a:pt x="101" y="262"/>
                </a:lnTo>
                <a:lnTo>
                  <a:pt x="102" y="263"/>
                </a:lnTo>
                <a:lnTo>
                  <a:pt x="102" y="264"/>
                </a:lnTo>
                <a:lnTo>
                  <a:pt x="103" y="264"/>
                </a:lnTo>
                <a:lnTo>
                  <a:pt x="104" y="265"/>
                </a:lnTo>
                <a:lnTo>
                  <a:pt x="104" y="266"/>
                </a:lnTo>
                <a:lnTo>
                  <a:pt x="105" y="266"/>
                </a:lnTo>
                <a:lnTo>
                  <a:pt x="105" y="267"/>
                </a:lnTo>
                <a:lnTo>
                  <a:pt x="106" y="268"/>
                </a:lnTo>
                <a:lnTo>
                  <a:pt x="106" y="269"/>
                </a:lnTo>
                <a:lnTo>
                  <a:pt x="107" y="269"/>
                </a:lnTo>
                <a:lnTo>
                  <a:pt x="107" y="270"/>
                </a:lnTo>
                <a:lnTo>
                  <a:pt x="108" y="271"/>
                </a:lnTo>
                <a:lnTo>
                  <a:pt x="108" y="271"/>
                </a:lnTo>
                <a:lnTo>
                  <a:pt x="109" y="272"/>
                </a:lnTo>
                <a:lnTo>
                  <a:pt x="110" y="273"/>
                </a:lnTo>
                <a:lnTo>
                  <a:pt x="110" y="273"/>
                </a:lnTo>
                <a:lnTo>
                  <a:pt x="111" y="274"/>
                </a:lnTo>
                <a:lnTo>
                  <a:pt x="111" y="275"/>
                </a:lnTo>
                <a:lnTo>
                  <a:pt x="112" y="276"/>
                </a:lnTo>
                <a:lnTo>
                  <a:pt x="112" y="276"/>
                </a:lnTo>
                <a:lnTo>
                  <a:pt x="113" y="277"/>
                </a:lnTo>
                <a:lnTo>
                  <a:pt x="113" y="278"/>
                </a:lnTo>
                <a:lnTo>
                  <a:pt x="114" y="278"/>
                </a:lnTo>
                <a:lnTo>
                  <a:pt x="115" y="279"/>
                </a:lnTo>
                <a:lnTo>
                  <a:pt x="115" y="280"/>
                </a:lnTo>
                <a:lnTo>
                  <a:pt x="116" y="280"/>
                </a:lnTo>
                <a:lnTo>
                  <a:pt x="116" y="281"/>
                </a:lnTo>
                <a:lnTo>
                  <a:pt x="117" y="281"/>
                </a:lnTo>
                <a:lnTo>
                  <a:pt x="117" y="282"/>
                </a:lnTo>
                <a:lnTo>
                  <a:pt x="118" y="283"/>
                </a:lnTo>
                <a:lnTo>
                  <a:pt x="118" y="283"/>
                </a:lnTo>
                <a:lnTo>
                  <a:pt x="119" y="284"/>
                </a:lnTo>
                <a:lnTo>
                  <a:pt x="120" y="285"/>
                </a:lnTo>
                <a:lnTo>
                  <a:pt x="120" y="285"/>
                </a:lnTo>
                <a:lnTo>
                  <a:pt x="121" y="286"/>
                </a:lnTo>
                <a:lnTo>
                  <a:pt x="121" y="287"/>
                </a:lnTo>
                <a:lnTo>
                  <a:pt x="122" y="287"/>
                </a:lnTo>
                <a:lnTo>
                  <a:pt x="122" y="288"/>
                </a:lnTo>
                <a:lnTo>
                  <a:pt x="123" y="288"/>
                </a:lnTo>
                <a:lnTo>
                  <a:pt x="123" y="289"/>
                </a:lnTo>
                <a:lnTo>
                  <a:pt x="124" y="290"/>
                </a:lnTo>
                <a:lnTo>
                  <a:pt x="124" y="290"/>
                </a:lnTo>
                <a:lnTo>
                  <a:pt x="125" y="291"/>
                </a:lnTo>
                <a:lnTo>
                  <a:pt x="126" y="291"/>
                </a:lnTo>
                <a:lnTo>
                  <a:pt x="126" y="292"/>
                </a:lnTo>
                <a:lnTo>
                  <a:pt x="127" y="293"/>
                </a:lnTo>
                <a:lnTo>
                  <a:pt x="127" y="293"/>
                </a:lnTo>
                <a:lnTo>
                  <a:pt x="128" y="294"/>
                </a:lnTo>
                <a:lnTo>
                  <a:pt x="128" y="294"/>
                </a:lnTo>
                <a:lnTo>
                  <a:pt x="129" y="295"/>
                </a:lnTo>
                <a:lnTo>
                  <a:pt x="129" y="296"/>
                </a:lnTo>
                <a:lnTo>
                  <a:pt x="130" y="296"/>
                </a:lnTo>
                <a:lnTo>
                  <a:pt x="131" y="297"/>
                </a:lnTo>
                <a:lnTo>
                  <a:pt x="131" y="297"/>
                </a:lnTo>
                <a:lnTo>
                  <a:pt x="132" y="298"/>
                </a:lnTo>
                <a:lnTo>
                  <a:pt x="132" y="298"/>
                </a:lnTo>
                <a:lnTo>
                  <a:pt x="133" y="299"/>
                </a:lnTo>
                <a:lnTo>
                  <a:pt x="133" y="300"/>
                </a:lnTo>
                <a:lnTo>
                  <a:pt x="134" y="300"/>
                </a:lnTo>
                <a:lnTo>
                  <a:pt x="134" y="301"/>
                </a:lnTo>
                <a:lnTo>
                  <a:pt x="135" y="301"/>
                </a:lnTo>
                <a:lnTo>
                  <a:pt x="136" y="302"/>
                </a:lnTo>
                <a:lnTo>
                  <a:pt x="136" y="302"/>
                </a:lnTo>
                <a:lnTo>
                  <a:pt x="137" y="303"/>
                </a:lnTo>
                <a:lnTo>
                  <a:pt x="137" y="303"/>
                </a:lnTo>
                <a:lnTo>
                  <a:pt x="138" y="304"/>
                </a:lnTo>
                <a:lnTo>
                  <a:pt x="138" y="305"/>
                </a:lnTo>
                <a:lnTo>
                  <a:pt x="139" y="305"/>
                </a:lnTo>
                <a:lnTo>
                  <a:pt x="139" y="306"/>
                </a:lnTo>
                <a:lnTo>
                  <a:pt x="140" y="306"/>
                </a:lnTo>
                <a:lnTo>
                  <a:pt x="141" y="307"/>
                </a:lnTo>
                <a:lnTo>
                  <a:pt x="141" y="307"/>
                </a:lnTo>
                <a:lnTo>
                  <a:pt x="142" y="308"/>
                </a:lnTo>
                <a:lnTo>
                  <a:pt x="142" y="308"/>
                </a:lnTo>
                <a:lnTo>
                  <a:pt x="143" y="309"/>
                </a:lnTo>
                <a:lnTo>
                  <a:pt x="143" y="309"/>
                </a:lnTo>
                <a:lnTo>
                  <a:pt x="144" y="310"/>
                </a:lnTo>
                <a:lnTo>
                  <a:pt x="144" y="310"/>
                </a:lnTo>
                <a:lnTo>
                  <a:pt x="145" y="311"/>
                </a:lnTo>
                <a:lnTo>
                  <a:pt x="145" y="311"/>
                </a:lnTo>
                <a:lnTo>
                  <a:pt x="146" y="312"/>
                </a:lnTo>
                <a:lnTo>
                  <a:pt x="147" y="312"/>
                </a:lnTo>
                <a:lnTo>
                  <a:pt x="147" y="313"/>
                </a:lnTo>
                <a:lnTo>
                  <a:pt x="148" y="313"/>
                </a:lnTo>
                <a:lnTo>
                  <a:pt x="148" y="314"/>
                </a:lnTo>
                <a:lnTo>
                  <a:pt x="149" y="314"/>
                </a:lnTo>
                <a:lnTo>
                  <a:pt x="149" y="315"/>
                </a:lnTo>
                <a:lnTo>
                  <a:pt x="150" y="315"/>
                </a:lnTo>
                <a:lnTo>
                  <a:pt x="150" y="316"/>
                </a:lnTo>
                <a:lnTo>
                  <a:pt x="151" y="316"/>
                </a:lnTo>
                <a:lnTo>
                  <a:pt x="152" y="317"/>
                </a:lnTo>
                <a:lnTo>
                  <a:pt x="152" y="317"/>
                </a:lnTo>
                <a:lnTo>
                  <a:pt x="153" y="318"/>
                </a:lnTo>
                <a:lnTo>
                  <a:pt x="153" y="318"/>
                </a:lnTo>
                <a:lnTo>
                  <a:pt x="154" y="319"/>
                </a:lnTo>
                <a:lnTo>
                  <a:pt x="154" y="319"/>
                </a:lnTo>
                <a:lnTo>
                  <a:pt x="155" y="320"/>
                </a:lnTo>
                <a:lnTo>
                  <a:pt x="155" y="320"/>
                </a:lnTo>
                <a:lnTo>
                  <a:pt x="156" y="321"/>
                </a:lnTo>
                <a:lnTo>
                  <a:pt x="157" y="321"/>
                </a:lnTo>
                <a:lnTo>
                  <a:pt x="157" y="322"/>
                </a:lnTo>
                <a:lnTo>
                  <a:pt x="158" y="322"/>
                </a:lnTo>
                <a:lnTo>
                  <a:pt x="158" y="323"/>
                </a:lnTo>
                <a:lnTo>
                  <a:pt x="159" y="323"/>
                </a:lnTo>
                <a:lnTo>
                  <a:pt x="159" y="323"/>
                </a:lnTo>
                <a:lnTo>
                  <a:pt x="160" y="324"/>
                </a:lnTo>
                <a:lnTo>
                  <a:pt x="160" y="324"/>
                </a:lnTo>
                <a:lnTo>
                  <a:pt x="161" y="325"/>
                </a:lnTo>
                <a:lnTo>
                  <a:pt x="161" y="325"/>
                </a:lnTo>
                <a:lnTo>
                  <a:pt x="162" y="326"/>
                </a:lnTo>
                <a:lnTo>
                  <a:pt x="163" y="326"/>
                </a:lnTo>
                <a:lnTo>
                  <a:pt x="163" y="327"/>
                </a:lnTo>
                <a:lnTo>
                  <a:pt x="164" y="327"/>
                </a:lnTo>
                <a:lnTo>
                  <a:pt x="164" y="328"/>
                </a:lnTo>
                <a:lnTo>
                  <a:pt x="165" y="328"/>
                </a:lnTo>
                <a:lnTo>
                  <a:pt x="165" y="328"/>
                </a:lnTo>
                <a:lnTo>
                  <a:pt x="166" y="329"/>
                </a:lnTo>
                <a:lnTo>
                  <a:pt x="166" y="329"/>
                </a:lnTo>
                <a:lnTo>
                  <a:pt x="167" y="330"/>
                </a:lnTo>
                <a:lnTo>
                  <a:pt x="168" y="330"/>
                </a:lnTo>
                <a:lnTo>
                  <a:pt x="168" y="331"/>
                </a:lnTo>
                <a:lnTo>
                  <a:pt x="169" y="331"/>
                </a:lnTo>
                <a:lnTo>
                  <a:pt x="169" y="331"/>
                </a:lnTo>
                <a:lnTo>
                  <a:pt x="170" y="332"/>
                </a:lnTo>
                <a:lnTo>
                  <a:pt x="170" y="332"/>
                </a:lnTo>
                <a:lnTo>
                  <a:pt x="171" y="333"/>
                </a:lnTo>
                <a:lnTo>
                  <a:pt x="171" y="333"/>
                </a:lnTo>
                <a:lnTo>
                  <a:pt x="172" y="334"/>
                </a:lnTo>
                <a:lnTo>
                  <a:pt x="173" y="334"/>
                </a:lnTo>
                <a:lnTo>
                  <a:pt x="173" y="334"/>
                </a:lnTo>
                <a:lnTo>
                  <a:pt x="174" y="335"/>
                </a:lnTo>
                <a:lnTo>
                  <a:pt x="174" y="335"/>
                </a:lnTo>
                <a:lnTo>
                  <a:pt x="175" y="336"/>
                </a:lnTo>
                <a:lnTo>
                  <a:pt x="175" y="336"/>
                </a:lnTo>
                <a:lnTo>
                  <a:pt x="176" y="336"/>
                </a:lnTo>
                <a:lnTo>
                  <a:pt x="176" y="337"/>
                </a:lnTo>
                <a:lnTo>
                  <a:pt x="177" y="337"/>
                </a:lnTo>
                <a:lnTo>
                  <a:pt x="177" y="338"/>
                </a:lnTo>
                <a:lnTo>
                  <a:pt x="178" y="338"/>
                </a:lnTo>
                <a:lnTo>
                  <a:pt x="179" y="339"/>
                </a:lnTo>
                <a:lnTo>
                  <a:pt x="179" y="339"/>
                </a:lnTo>
                <a:lnTo>
                  <a:pt x="180" y="339"/>
                </a:lnTo>
                <a:lnTo>
                  <a:pt x="180" y="340"/>
                </a:lnTo>
                <a:lnTo>
                  <a:pt x="181" y="340"/>
                </a:lnTo>
                <a:lnTo>
                  <a:pt x="181" y="341"/>
                </a:lnTo>
                <a:lnTo>
                  <a:pt x="182" y="341"/>
                </a:lnTo>
                <a:lnTo>
                  <a:pt x="182" y="341"/>
                </a:lnTo>
                <a:lnTo>
                  <a:pt x="183" y="342"/>
                </a:lnTo>
                <a:lnTo>
                  <a:pt x="184" y="342"/>
                </a:lnTo>
                <a:lnTo>
                  <a:pt x="184" y="342"/>
                </a:lnTo>
                <a:lnTo>
                  <a:pt x="185" y="343"/>
                </a:lnTo>
                <a:lnTo>
                  <a:pt x="185" y="343"/>
                </a:lnTo>
                <a:lnTo>
                  <a:pt x="186" y="344"/>
                </a:lnTo>
                <a:lnTo>
                  <a:pt x="186" y="344"/>
                </a:lnTo>
                <a:lnTo>
                  <a:pt x="187" y="344"/>
                </a:lnTo>
                <a:lnTo>
                  <a:pt x="187" y="345"/>
                </a:lnTo>
                <a:lnTo>
                  <a:pt x="188" y="345"/>
                </a:lnTo>
                <a:lnTo>
                  <a:pt x="189" y="345"/>
                </a:lnTo>
                <a:lnTo>
                  <a:pt x="189" y="346"/>
                </a:lnTo>
                <a:lnTo>
                  <a:pt x="190" y="346"/>
                </a:lnTo>
                <a:lnTo>
                  <a:pt x="190" y="347"/>
                </a:lnTo>
                <a:lnTo>
                  <a:pt x="191" y="347"/>
                </a:lnTo>
                <a:lnTo>
                  <a:pt x="191" y="347"/>
                </a:lnTo>
                <a:lnTo>
                  <a:pt x="192" y="348"/>
                </a:lnTo>
                <a:lnTo>
                  <a:pt x="192" y="348"/>
                </a:lnTo>
                <a:lnTo>
                  <a:pt x="193" y="348"/>
                </a:lnTo>
                <a:lnTo>
                  <a:pt x="193" y="349"/>
                </a:lnTo>
                <a:lnTo>
                  <a:pt x="194" y="349"/>
                </a:lnTo>
                <a:lnTo>
                  <a:pt x="195" y="350"/>
                </a:lnTo>
                <a:lnTo>
                  <a:pt x="195" y="350"/>
                </a:lnTo>
                <a:lnTo>
                  <a:pt x="196" y="350"/>
                </a:lnTo>
                <a:lnTo>
                  <a:pt x="196" y="351"/>
                </a:lnTo>
                <a:lnTo>
                  <a:pt x="197" y="351"/>
                </a:lnTo>
                <a:lnTo>
                  <a:pt x="197" y="351"/>
                </a:lnTo>
                <a:lnTo>
                  <a:pt x="198" y="352"/>
                </a:lnTo>
                <a:lnTo>
                  <a:pt x="198" y="352"/>
                </a:lnTo>
                <a:lnTo>
                  <a:pt x="199" y="352"/>
                </a:lnTo>
                <a:lnTo>
                  <a:pt x="200" y="353"/>
                </a:lnTo>
                <a:lnTo>
                  <a:pt x="200" y="353"/>
                </a:lnTo>
                <a:lnTo>
                  <a:pt x="201" y="353"/>
                </a:lnTo>
                <a:lnTo>
                  <a:pt x="201" y="354"/>
                </a:lnTo>
                <a:lnTo>
                  <a:pt x="202" y="354"/>
                </a:lnTo>
                <a:lnTo>
                  <a:pt x="202" y="354"/>
                </a:lnTo>
                <a:lnTo>
                  <a:pt x="203" y="355"/>
                </a:lnTo>
                <a:lnTo>
                  <a:pt x="203" y="355"/>
                </a:lnTo>
                <a:lnTo>
                  <a:pt x="204" y="355"/>
                </a:lnTo>
                <a:lnTo>
                  <a:pt x="205" y="356"/>
                </a:lnTo>
                <a:lnTo>
                  <a:pt x="205" y="356"/>
                </a:lnTo>
                <a:lnTo>
                  <a:pt x="206" y="356"/>
                </a:lnTo>
                <a:lnTo>
                  <a:pt x="206" y="357"/>
                </a:lnTo>
                <a:lnTo>
                  <a:pt x="207" y="357"/>
                </a:lnTo>
                <a:lnTo>
                  <a:pt x="207" y="357"/>
                </a:lnTo>
                <a:lnTo>
                  <a:pt x="208" y="358"/>
                </a:lnTo>
                <a:lnTo>
                  <a:pt x="208" y="358"/>
                </a:lnTo>
                <a:lnTo>
                  <a:pt x="209" y="358"/>
                </a:lnTo>
                <a:lnTo>
                  <a:pt x="210" y="359"/>
                </a:lnTo>
                <a:lnTo>
                  <a:pt x="210" y="359"/>
                </a:lnTo>
                <a:lnTo>
                  <a:pt x="211" y="359"/>
                </a:lnTo>
                <a:lnTo>
                  <a:pt x="211" y="360"/>
                </a:lnTo>
                <a:lnTo>
                  <a:pt x="212" y="360"/>
                </a:lnTo>
                <a:lnTo>
                  <a:pt x="212" y="360"/>
                </a:lnTo>
                <a:lnTo>
                  <a:pt x="213" y="361"/>
                </a:lnTo>
                <a:lnTo>
                  <a:pt x="213" y="361"/>
                </a:lnTo>
                <a:lnTo>
                  <a:pt x="214" y="361"/>
                </a:lnTo>
                <a:lnTo>
                  <a:pt x="214" y="362"/>
                </a:lnTo>
                <a:lnTo>
                  <a:pt x="215" y="362"/>
                </a:lnTo>
                <a:lnTo>
                  <a:pt x="216" y="362"/>
                </a:lnTo>
                <a:lnTo>
                  <a:pt x="216" y="363"/>
                </a:lnTo>
                <a:lnTo>
                  <a:pt x="217" y="363"/>
                </a:lnTo>
                <a:lnTo>
                  <a:pt x="217" y="363"/>
                </a:lnTo>
                <a:lnTo>
                  <a:pt x="218" y="364"/>
                </a:lnTo>
                <a:lnTo>
                  <a:pt x="218" y="364"/>
                </a:lnTo>
                <a:lnTo>
                  <a:pt x="219" y="364"/>
                </a:lnTo>
                <a:lnTo>
                  <a:pt x="219" y="364"/>
                </a:lnTo>
                <a:lnTo>
                  <a:pt x="220" y="365"/>
                </a:lnTo>
                <a:lnTo>
                  <a:pt x="221" y="365"/>
                </a:lnTo>
                <a:lnTo>
                  <a:pt x="221" y="365"/>
                </a:lnTo>
                <a:lnTo>
                  <a:pt x="222" y="366"/>
                </a:lnTo>
                <a:lnTo>
                  <a:pt x="222" y="366"/>
                </a:lnTo>
                <a:lnTo>
                  <a:pt x="223" y="366"/>
                </a:lnTo>
                <a:lnTo>
                  <a:pt x="223" y="367"/>
                </a:lnTo>
                <a:lnTo>
                  <a:pt x="224" y="367"/>
                </a:lnTo>
                <a:lnTo>
                  <a:pt x="224" y="367"/>
                </a:lnTo>
                <a:lnTo>
                  <a:pt x="225" y="368"/>
                </a:lnTo>
                <a:lnTo>
                  <a:pt x="226" y="368"/>
                </a:lnTo>
                <a:lnTo>
                  <a:pt x="226" y="368"/>
                </a:lnTo>
                <a:lnTo>
                  <a:pt x="227" y="368"/>
                </a:lnTo>
                <a:lnTo>
                  <a:pt x="227" y="369"/>
                </a:lnTo>
                <a:lnTo>
                  <a:pt x="228" y="369"/>
                </a:lnTo>
                <a:lnTo>
                  <a:pt x="228" y="369"/>
                </a:lnTo>
                <a:lnTo>
                  <a:pt x="229" y="370"/>
                </a:lnTo>
                <a:lnTo>
                  <a:pt x="229" y="370"/>
                </a:lnTo>
                <a:lnTo>
                  <a:pt x="230" y="370"/>
                </a:lnTo>
                <a:lnTo>
                  <a:pt x="230" y="370"/>
                </a:lnTo>
                <a:lnTo>
                  <a:pt x="231" y="371"/>
                </a:lnTo>
                <a:lnTo>
                  <a:pt x="232" y="371"/>
                </a:lnTo>
                <a:lnTo>
                  <a:pt x="232" y="371"/>
                </a:lnTo>
                <a:lnTo>
                  <a:pt x="233" y="372"/>
                </a:lnTo>
                <a:lnTo>
                  <a:pt x="233" y="372"/>
                </a:lnTo>
                <a:lnTo>
                  <a:pt x="234" y="372"/>
                </a:lnTo>
                <a:lnTo>
                  <a:pt x="234" y="372"/>
                </a:lnTo>
                <a:lnTo>
                  <a:pt x="235" y="373"/>
                </a:lnTo>
                <a:lnTo>
                  <a:pt x="235" y="373"/>
                </a:lnTo>
                <a:lnTo>
                  <a:pt x="236" y="373"/>
                </a:lnTo>
                <a:lnTo>
                  <a:pt x="237" y="374"/>
                </a:lnTo>
                <a:lnTo>
                  <a:pt x="237" y="374"/>
                </a:lnTo>
                <a:lnTo>
                  <a:pt x="238" y="374"/>
                </a:lnTo>
                <a:lnTo>
                  <a:pt x="238" y="374"/>
                </a:lnTo>
                <a:lnTo>
                  <a:pt x="239" y="375"/>
                </a:lnTo>
                <a:lnTo>
                  <a:pt x="239" y="375"/>
                </a:lnTo>
                <a:lnTo>
                  <a:pt x="240" y="375"/>
                </a:lnTo>
                <a:lnTo>
                  <a:pt x="240" y="375"/>
                </a:lnTo>
                <a:lnTo>
                  <a:pt x="241" y="376"/>
                </a:lnTo>
                <a:lnTo>
                  <a:pt x="242" y="376"/>
                </a:lnTo>
                <a:lnTo>
                  <a:pt x="242" y="376"/>
                </a:lnTo>
                <a:lnTo>
                  <a:pt x="243" y="377"/>
                </a:lnTo>
                <a:lnTo>
                  <a:pt x="243" y="377"/>
                </a:lnTo>
                <a:lnTo>
                  <a:pt x="244" y="377"/>
                </a:lnTo>
                <a:lnTo>
                  <a:pt x="244" y="377"/>
                </a:lnTo>
                <a:lnTo>
                  <a:pt x="245" y="378"/>
                </a:lnTo>
                <a:lnTo>
                  <a:pt x="245" y="378"/>
                </a:lnTo>
                <a:lnTo>
                  <a:pt x="246" y="378"/>
                </a:lnTo>
                <a:lnTo>
                  <a:pt x="246" y="378"/>
                </a:lnTo>
                <a:lnTo>
                  <a:pt x="247" y="379"/>
                </a:lnTo>
                <a:lnTo>
                  <a:pt x="248" y="379"/>
                </a:lnTo>
                <a:lnTo>
                  <a:pt x="248" y="379"/>
                </a:lnTo>
                <a:lnTo>
                  <a:pt x="249" y="379"/>
                </a:lnTo>
                <a:lnTo>
                  <a:pt x="249" y="380"/>
                </a:lnTo>
                <a:lnTo>
                  <a:pt x="250" y="380"/>
                </a:lnTo>
                <a:lnTo>
                  <a:pt x="250" y="380"/>
                </a:lnTo>
                <a:lnTo>
                  <a:pt x="251" y="381"/>
                </a:lnTo>
                <a:lnTo>
                  <a:pt x="251" y="381"/>
                </a:lnTo>
                <a:lnTo>
                  <a:pt x="252" y="381"/>
                </a:lnTo>
                <a:lnTo>
                  <a:pt x="253" y="381"/>
                </a:lnTo>
                <a:lnTo>
                  <a:pt x="253" y="382"/>
                </a:lnTo>
                <a:lnTo>
                  <a:pt x="254" y="382"/>
                </a:lnTo>
                <a:lnTo>
                  <a:pt x="254" y="382"/>
                </a:lnTo>
                <a:lnTo>
                  <a:pt x="255" y="382"/>
                </a:lnTo>
                <a:lnTo>
                  <a:pt x="255" y="383"/>
                </a:lnTo>
                <a:lnTo>
                  <a:pt x="256" y="383"/>
                </a:lnTo>
                <a:lnTo>
                  <a:pt x="256" y="383"/>
                </a:lnTo>
                <a:lnTo>
                  <a:pt x="257" y="383"/>
                </a:lnTo>
                <a:lnTo>
                  <a:pt x="258" y="384"/>
                </a:lnTo>
                <a:lnTo>
                  <a:pt x="258" y="384"/>
                </a:lnTo>
                <a:lnTo>
                  <a:pt x="259" y="384"/>
                </a:lnTo>
                <a:lnTo>
                  <a:pt x="259" y="384"/>
                </a:lnTo>
                <a:lnTo>
                  <a:pt x="260" y="385"/>
                </a:lnTo>
                <a:lnTo>
                  <a:pt x="260" y="385"/>
                </a:lnTo>
                <a:lnTo>
                  <a:pt x="261" y="385"/>
                </a:lnTo>
                <a:lnTo>
                  <a:pt x="261" y="385"/>
                </a:lnTo>
                <a:lnTo>
                  <a:pt x="262" y="385"/>
                </a:lnTo>
                <a:lnTo>
                  <a:pt x="263" y="386"/>
                </a:lnTo>
                <a:lnTo>
                  <a:pt x="263" y="386"/>
                </a:lnTo>
                <a:lnTo>
                  <a:pt x="264" y="386"/>
                </a:lnTo>
                <a:lnTo>
                  <a:pt x="264" y="386"/>
                </a:lnTo>
                <a:lnTo>
                  <a:pt x="265" y="387"/>
                </a:lnTo>
                <a:lnTo>
                  <a:pt x="265" y="387"/>
                </a:lnTo>
                <a:lnTo>
                  <a:pt x="266" y="387"/>
                </a:lnTo>
                <a:lnTo>
                  <a:pt x="266" y="387"/>
                </a:lnTo>
                <a:lnTo>
                  <a:pt x="267" y="388"/>
                </a:lnTo>
                <a:lnTo>
                  <a:pt x="267" y="388"/>
                </a:lnTo>
                <a:lnTo>
                  <a:pt x="268" y="388"/>
                </a:lnTo>
                <a:lnTo>
                  <a:pt x="269" y="388"/>
                </a:lnTo>
                <a:lnTo>
                  <a:pt x="269" y="389"/>
                </a:lnTo>
                <a:lnTo>
                  <a:pt x="270" y="389"/>
                </a:lnTo>
                <a:lnTo>
                  <a:pt x="270" y="389"/>
                </a:lnTo>
                <a:lnTo>
                  <a:pt x="271" y="389"/>
                </a:lnTo>
                <a:lnTo>
                  <a:pt x="271" y="390"/>
                </a:lnTo>
                <a:lnTo>
                  <a:pt x="272" y="390"/>
                </a:lnTo>
                <a:lnTo>
                  <a:pt x="272" y="390"/>
                </a:lnTo>
                <a:lnTo>
                  <a:pt x="273" y="390"/>
                </a:lnTo>
                <a:lnTo>
                  <a:pt x="274" y="390"/>
                </a:lnTo>
                <a:lnTo>
                  <a:pt x="274" y="391"/>
                </a:lnTo>
                <a:lnTo>
                  <a:pt x="275" y="391"/>
                </a:lnTo>
                <a:lnTo>
                  <a:pt x="275" y="391"/>
                </a:lnTo>
                <a:lnTo>
                  <a:pt x="276" y="391"/>
                </a:lnTo>
                <a:lnTo>
                  <a:pt x="276" y="392"/>
                </a:lnTo>
                <a:lnTo>
                  <a:pt x="277" y="392"/>
                </a:lnTo>
                <a:lnTo>
                  <a:pt x="277" y="392"/>
                </a:lnTo>
                <a:lnTo>
                  <a:pt x="278" y="392"/>
                </a:lnTo>
                <a:lnTo>
                  <a:pt x="279" y="392"/>
                </a:lnTo>
                <a:lnTo>
                  <a:pt x="279" y="393"/>
                </a:lnTo>
                <a:lnTo>
                  <a:pt x="280" y="393"/>
                </a:lnTo>
                <a:lnTo>
                  <a:pt x="280" y="393"/>
                </a:lnTo>
                <a:lnTo>
                  <a:pt x="281" y="393"/>
                </a:lnTo>
                <a:lnTo>
                  <a:pt x="281" y="394"/>
                </a:lnTo>
                <a:lnTo>
                  <a:pt x="282" y="394"/>
                </a:lnTo>
                <a:lnTo>
                  <a:pt x="282" y="394"/>
                </a:lnTo>
                <a:lnTo>
                  <a:pt x="283" y="394"/>
                </a:lnTo>
                <a:lnTo>
                  <a:pt x="283" y="394"/>
                </a:lnTo>
                <a:lnTo>
                  <a:pt x="284" y="395"/>
                </a:lnTo>
                <a:lnTo>
                  <a:pt x="285" y="395"/>
                </a:lnTo>
                <a:lnTo>
                  <a:pt x="285" y="395"/>
                </a:lnTo>
                <a:lnTo>
                  <a:pt x="286" y="395"/>
                </a:lnTo>
                <a:lnTo>
                  <a:pt x="286" y="395"/>
                </a:lnTo>
                <a:lnTo>
                  <a:pt x="287" y="396"/>
                </a:lnTo>
                <a:lnTo>
                  <a:pt x="287" y="396"/>
                </a:lnTo>
                <a:lnTo>
                  <a:pt x="288" y="396"/>
                </a:lnTo>
                <a:lnTo>
                  <a:pt x="288" y="396"/>
                </a:lnTo>
                <a:lnTo>
                  <a:pt x="289" y="397"/>
                </a:lnTo>
                <a:lnTo>
                  <a:pt x="290" y="397"/>
                </a:lnTo>
                <a:lnTo>
                  <a:pt x="290" y="397"/>
                </a:lnTo>
                <a:lnTo>
                  <a:pt x="291" y="397"/>
                </a:lnTo>
                <a:lnTo>
                  <a:pt x="291" y="397"/>
                </a:lnTo>
                <a:lnTo>
                  <a:pt x="292" y="398"/>
                </a:lnTo>
                <a:lnTo>
                  <a:pt x="292" y="398"/>
                </a:lnTo>
                <a:lnTo>
                  <a:pt x="293" y="398"/>
                </a:lnTo>
                <a:lnTo>
                  <a:pt x="293" y="398"/>
                </a:lnTo>
                <a:lnTo>
                  <a:pt x="294" y="398"/>
                </a:lnTo>
                <a:lnTo>
                  <a:pt x="295" y="399"/>
                </a:lnTo>
                <a:lnTo>
                  <a:pt x="295" y="399"/>
                </a:lnTo>
                <a:lnTo>
                  <a:pt x="296" y="399"/>
                </a:lnTo>
                <a:lnTo>
                  <a:pt x="296" y="399"/>
                </a:lnTo>
                <a:lnTo>
                  <a:pt x="297" y="399"/>
                </a:lnTo>
                <a:lnTo>
                  <a:pt x="297" y="400"/>
                </a:lnTo>
                <a:lnTo>
                  <a:pt x="298" y="400"/>
                </a:lnTo>
                <a:lnTo>
                  <a:pt x="298" y="400"/>
                </a:lnTo>
                <a:lnTo>
                  <a:pt x="299" y="400"/>
                </a:lnTo>
                <a:lnTo>
                  <a:pt x="299" y="400"/>
                </a:lnTo>
                <a:lnTo>
                  <a:pt x="300" y="401"/>
                </a:lnTo>
                <a:lnTo>
                  <a:pt x="301" y="401"/>
                </a:lnTo>
                <a:lnTo>
                  <a:pt x="301" y="401"/>
                </a:lnTo>
                <a:lnTo>
                  <a:pt x="302" y="401"/>
                </a:lnTo>
                <a:lnTo>
                  <a:pt x="302" y="401"/>
                </a:lnTo>
                <a:lnTo>
                  <a:pt x="303" y="402"/>
                </a:lnTo>
                <a:lnTo>
                  <a:pt x="303" y="402"/>
                </a:lnTo>
                <a:lnTo>
                  <a:pt x="304" y="402"/>
                </a:lnTo>
                <a:lnTo>
                  <a:pt x="304" y="402"/>
                </a:lnTo>
                <a:lnTo>
                  <a:pt x="305" y="402"/>
                </a:lnTo>
                <a:lnTo>
                  <a:pt x="306" y="403"/>
                </a:lnTo>
                <a:lnTo>
                  <a:pt x="306" y="403"/>
                </a:lnTo>
                <a:lnTo>
                  <a:pt x="307" y="403"/>
                </a:lnTo>
                <a:lnTo>
                  <a:pt x="307" y="403"/>
                </a:lnTo>
                <a:lnTo>
                  <a:pt x="308" y="403"/>
                </a:lnTo>
                <a:lnTo>
                  <a:pt x="308" y="404"/>
                </a:lnTo>
                <a:lnTo>
                  <a:pt x="309" y="404"/>
                </a:lnTo>
                <a:lnTo>
                  <a:pt x="309" y="404"/>
                </a:lnTo>
                <a:lnTo>
                  <a:pt x="310" y="404"/>
                </a:lnTo>
                <a:lnTo>
                  <a:pt x="311" y="404"/>
                </a:lnTo>
                <a:lnTo>
                  <a:pt x="311" y="404"/>
                </a:lnTo>
                <a:lnTo>
                  <a:pt x="312" y="405"/>
                </a:lnTo>
                <a:lnTo>
                  <a:pt x="312" y="405"/>
                </a:lnTo>
                <a:lnTo>
                  <a:pt x="313" y="405"/>
                </a:lnTo>
                <a:lnTo>
                  <a:pt x="313" y="405"/>
                </a:lnTo>
                <a:lnTo>
                  <a:pt x="314" y="405"/>
                </a:lnTo>
                <a:lnTo>
                  <a:pt x="314" y="406"/>
                </a:lnTo>
                <a:lnTo>
                  <a:pt x="315" y="406"/>
                </a:lnTo>
                <a:lnTo>
                  <a:pt x="315" y="406"/>
                </a:lnTo>
                <a:lnTo>
                  <a:pt x="316" y="406"/>
                </a:lnTo>
                <a:lnTo>
                  <a:pt x="317" y="406"/>
                </a:lnTo>
                <a:lnTo>
                  <a:pt x="317" y="407"/>
                </a:lnTo>
                <a:lnTo>
                  <a:pt x="318" y="407"/>
                </a:lnTo>
                <a:lnTo>
                  <a:pt x="318" y="407"/>
                </a:lnTo>
                <a:lnTo>
                  <a:pt x="319" y="407"/>
                </a:lnTo>
                <a:lnTo>
                  <a:pt x="319" y="407"/>
                </a:lnTo>
                <a:lnTo>
                  <a:pt x="320" y="407"/>
                </a:lnTo>
                <a:lnTo>
                  <a:pt x="320" y="408"/>
                </a:lnTo>
                <a:lnTo>
                  <a:pt x="321" y="408"/>
                </a:lnTo>
                <a:lnTo>
                  <a:pt x="322" y="408"/>
                </a:lnTo>
                <a:lnTo>
                  <a:pt x="322" y="408"/>
                </a:lnTo>
                <a:lnTo>
                  <a:pt x="323" y="408"/>
                </a:lnTo>
                <a:lnTo>
                  <a:pt x="323" y="409"/>
                </a:lnTo>
                <a:lnTo>
                  <a:pt x="324" y="409"/>
                </a:lnTo>
                <a:lnTo>
                  <a:pt x="324" y="409"/>
                </a:lnTo>
                <a:lnTo>
                  <a:pt x="325" y="409"/>
                </a:lnTo>
                <a:lnTo>
                  <a:pt x="325" y="409"/>
                </a:lnTo>
                <a:lnTo>
                  <a:pt x="326" y="409"/>
                </a:lnTo>
                <a:lnTo>
                  <a:pt x="327" y="410"/>
                </a:lnTo>
                <a:lnTo>
                  <a:pt x="327" y="410"/>
                </a:lnTo>
                <a:lnTo>
                  <a:pt x="328" y="410"/>
                </a:lnTo>
                <a:lnTo>
                  <a:pt x="328" y="410"/>
                </a:lnTo>
                <a:lnTo>
                  <a:pt x="329" y="410"/>
                </a:lnTo>
                <a:lnTo>
                  <a:pt x="329" y="410"/>
                </a:lnTo>
                <a:lnTo>
                  <a:pt x="330" y="411"/>
                </a:lnTo>
                <a:lnTo>
                  <a:pt x="330" y="411"/>
                </a:lnTo>
                <a:lnTo>
                  <a:pt x="331" y="411"/>
                </a:lnTo>
                <a:lnTo>
                  <a:pt x="332" y="411"/>
                </a:lnTo>
                <a:lnTo>
                  <a:pt x="332" y="411"/>
                </a:lnTo>
                <a:lnTo>
                  <a:pt x="333" y="411"/>
                </a:lnTo>
                <a:lnTo>
                  <a:pt x="333" y="412"/>
                </a:lnTo>
                <a:lnTo>
                  <a:pt x="334" y="412"/>
                </a:lnTo>
                <a:lnTo>
                  <a:pt x="334" y="412"/>
                </a:lnTo>
                <a:lnTo>
                  <a:pt x="335" y="412"/>
                </a:lnTo>
                <a:lnTo>
                  <a:pt x="335" y="412"/>
                </a:lnTo>
                <a:lnTo>
                  <a:pt x="336" y="413"/>
                </a:lnTo>
                <a:lnTo>
                  <a:pt x="336" y="413"/>
                </a:lnTo>
                <a:lnTo>
                  <a:pt x="337" y="413"/>
                </a:lnTo>
                <a:lnTo>
                  <a:pt x="338" y="413"/>
                </a:lnTo>
                <a:lnTo>
                  <a:pt x="338" y="413"/>
                </a:lnTo>
                <a:lnTo>
                  <a:pt x="339" y="413"/>
                </a:lnTo>
                <a:lnTo>
                  <a:pt x="339" y="414"/>
                </a:lnTo>
                <a:lnTo>
                  <a:pt x="340" y="414"/>
                </a:lnTo>
                <a:lnTo>
                  <a:pt x="340" y="414"/>
                </a:lnTo>
                <a:lnTo>
                  <a:pt x="341" y="414"/>
                </a:lnTo>
                <a:lnTo>
                  <a:pt x="341" y="414"/>
                </a:lnTo>
                <a:lnTo>
                  <a:pt x="342" y="414"/>
                </a:lnTo>
                <a:lnTo>
                  <a:pt x="343" y="415"/>
                </a:lnTo>
                <a:lnTo>
                  <a:pt x="343" y="415"/>
                </a:lnTo>
                <a:lnTo>
                  <a:pt x="344" y="415"/>
                </a:lnTo>
                <a:lnTo>
                  <a:pt x="344" y="415"/>
                </a:lnTo>
                <a:lnTo>
                  <a:pt x="345" y="415"/>
                </a:lnTo>
                <a:lnTo>
                  <a:pt x="345" y="415"/>
                </a:lnTo>
                <a:lnTo>
                  <a:pt x="346" y="415"/>
                </a:lnTo>
                <a:lnTo>
                  <a:pt x="346" y="416"/>
                </a:lnTo>
                <a:lnTo>
                  <a:pt x="347" y="416"/>
                </a:lnTo>
                <a:lnTo>
                  <a:pt x="348" y="416"/>
                </a:lnTo>
                <a:lnTo>
                  <a:pt x="348" y="416"/>
                </a:lnTo>
                <a:lnTo>
                  <a:pt x="349" y="416"/>
                </a:lnTo>
                <a:lnTo>
                  <a:pt x="349" y="416"/>
                </a:lnTo>
                <a:lnTo>
                  <a:pt x="350" y="417"/>
                </a:lnTo>
                <a:lnTo>
                  <a:pt x="350" y="417"/>
                </a:lnTo>
                <a:lnTo>
                  <a:pt x="351" y="417"/>
                </a:lnTo>
                <a:lnTo>
                  <a:pt x="351" y="417"/>
                </a:lnTo>
                <a:lnTo>
                  <a:pt x="352" y="417"/>
                </a:lnTo>
                <a:lnTo>
                  <a:pt x="352" y="417"/>
                </a:lnTo>
                <a:lnTo>
                  <a:pt x="353" y="418"/>
                </a:lnTo>
                <a:lnTo>
                  <a:pt x="354" y="418"/>
                </a:lnTo>
                <a:lnTo>
                  <a:pt x="354" y="418"/>
                </a:lnTo>
                <a:lnTo>
                  <a:pt x="355" y="418"/>
                </a:lnTo>
                <a:lnTo>
                  <a:pt x="355" y="418"/>
                </a:lnTo>
                <a:lnTo>
                  <a:pt x="356" y="418"/>
                </a:lnTo>
                <a:lnTo>
                  <a:pt x="356" y="418"/>
                </a:lnTo>
                <a:lnTo>
                  <a:pt x="357" y="419"/>
                </a:lnTo>
                <a:lnTo>
                  <a:pt x="357" y="419"/>
                </a:lnTo>
                <a:lnTo>
                  <a:pt x="358" y="419"/>
                </a:lnTo>
                <a:lnTo>
                  <a:pt x="359" y="419"/>
                </a:lnTo>
                <a:lnTo>
                  <a:pt x="359" y="419"/>
                </a:lnTo>
                <a:lnTo>
                  <a:pt x="360" y="419"/>
                </a:lnTo>
                <a:lnTo>
                  <a:pt x="360" y="420"/>
                </a:lnTo>
                <a:lnTo>
                  <a:pt x="361" y="420"/>
                </a:lnTo>
                <a:lnTo>
                  <a:pt x="361" y="420"/>
                </a:lnTo>
                <a:lnTo>
                  <a:pt x="362" y="420"/>
                </a:lnTo>
                <a:lnTo>
                  <a:pt x="362" y="420"/>
                </a:lnTo>
                <a:lnTo>
                  <a:pt x="363" y="420"/>
                </a:lnTo>
                <a:lnTo>
                  <a:pt x="364" y="420"/>
                </a:lnTo>
                <a:lnTo>
                  <a:pt x="364" y="421"/>
                </a:lnTo>
                <a:lnTo>
                  <a:pt x="365" y="421"/>
                </a:lnTo>
                <a:lnTo>
                  <a:pt x="365" y="421"/>
                </a:lnTo>
                <a:lnTo>
                  <a:pt x="366" y="421"/>
                </a:lnTo>
                <a:lnTo>
                  <a:pt x="366" y="421"/>
                </a:lnTo>
                <a:lnTo>
                  <a:pt x="367" y="421"/>
                </a:lnTo>
                <a:lnTo>
                  <a:pt x="367" y="421"/>
                </a:lnTo>
                <a:lnTo>
                  <a:pt x="368" y="422"/>
                </a:lnTo>
                <a:lnTo>
                  <a:pt x="368" y="422"/>
                </a:lnTo>
                <a:lnTo>
                  <a:pt x="369" y="422"/>
                </a:lnTo>
                <a:lnTo>
                  <a:pt x="370" y="422"/>
                </a:lnTo>
                <a:lnTo>
                  <a:pt x="370" y="422"/>
                </a:lnTo>
                <a:lnTo>
                  <a:pt x="371" y="422"/>
                </a:lnTo>
                <a:lnTo>
                  <a:pt x="371" y="422"/>
                </a:lnTo>
                <a:lnTo>
                  <a:pt x="372" y="423"/>
                </a:lnTo>
                <a:lnTo>
                  <a:pt x="372" y="423"/>
                </a:lnTo>
                <a:lnTo>
                  <a:pt x="373" y="423"/>
                </a:lnTo>
                <a:lnTo>
                  <a:pt x="373" y="423"/>
                </a:lnTo>
                <a:lnTo>
                  <a:pt x="374" y="423"/>
                </a:lnTo>
                <a:lnTo>
                  <a:pt x="375" y="423"/>
                </a:lnTo>
                <a:lnTo>
                  <a:pt x="375" y="423"/>
                </a:lnTo>
                <a:lnTo>
                  <a:pt x="376" y="424"/>
                </a:lnTo>
                <a:lnTo>
                  <a:pt x="376" y="424"/>
                </a:lnTo>
                <a:lnTo>
                  <a:pt x="377" y="424"/>
                </a:lnTo>
                <a:lnTo>
                  <a:pt x="377" y="424"/>
                </a:lnTo>
                <a:lnTo>
                  <a:pt x="378" y="424"/>
                </a:lnTo>
                <a:lnTo>
                  <a:pt x="378" y="424"/>
                </a:lnTo>
                <a:lnTo>
                  <a:pt x="379" y="424"/>
                </a:lnTo>
                <a:lnTo>
                  <a:pt x="380" y="425"/>
                </a:lnTo>
                <a:lnTo>
                  <a:pt x="380" y="425"/>
                </a:lnTo>
                <a:lnTo>
                  <a:pt x="381" y="425"/>
                </a:lnTo>
                <a:lnTo>
                  <a:pt x="381" y="425"/>
                </a:lnTo>
                <a:lnTo>
                  <a:pt x="382" y="425"/>
                </a:lnTo>
                <a:lnTo>
                  <a:pt x="382" y="425"/>
                </a:lnTo>
                <a:lnTo>
                  <a:pt x="383" y="425"/>
                </a:lnTo>
                <a:lnTo>
                  <a:pt x="383" y="426"/>
                </a:lnTo>
                <a:lnTo>
                  <a:pt x="384" y="426"/>
                </a:lnTo>
                <a:lnTo>
                  <a:pt x="385" y="426"/>
                </a:lnTo>
                <a:lnTo>
                  <a:pt x="385" y="426"/>
                </a:lnTo>
                <a:lnTo>
                  <a:pt x="386" y="426"/>
                </a:lnTo>
                <a:lnTo>
                  <a:pt x="386" y="426"/>
                </a:lnTo>
                <a:lnTo>
                  <a:pt x="387" y="426"/>
                </a:lnTo>
                <a:lnTo>
                  <a:pt x="387" y="427"/>
                </a:lnTo>
                <a:lnTo>
                  <a:pt x="388" y="427"/>
                </a:lnTo>
                <a:lnTo>
                  <a:pt x="388" y="427"/>
                </a:lnTo>
                <a:lnTo>
                  <a:pt x="389" y="427"/>
                </a:lnTo>
                <a:lnTo>
                  <a:pt x="389" y="427"/>
                </a:lnTo>
                <a:lnTo>
                  <a:pt x="390" y="427"/>
                </a:lnTo>
                <a:lnTo>
                  <a:pt x="391" y="427"/>
                </a:lnTo>
                <a:lnTo>
                  <a:pt x="391" y="427"/>
                </a:lnTo>
                <a:lnTo>
                  <a:pt x="392" y="428"/>
                </a:lnTo>
                <a:lnTo>
                  <a:pt x="392" y="428"/>
                </a:lnTo>
                <a:lnTo>
                  <a:pt x="393" y="428"/>
                </a:lnTo>
                <a:lnTo>
                  <a:pt x="393" y="428"/>
                </a:lnTo>
                <a:lnTo>
                  <a:pt x="394" y="428"/>
                </a:lnTo>
                <a:lnTo>
                  <a:pt x="394" y="428"/>
                </a:lnTo>
                <a:lnTo>
                  <a:pt x="395" y="428"/>
                </a:lnTo>
                <a:lnTo>
                  <a:pt x="396" y="429"/>
                </a:lnTo>
                <a:lnTo>
                  <a:pt x="396" y="429"/>
                </a:lnTo>
                <a:lnTo>
                  <a:pt x="397" y="429"/>
                </a:lnTo>
                <a:lnTo>
                  <a:pt x="397" y="429"/>
                </a:lnTo>
                <a:lnTo>
                  <a:pt x="398" y="429"/>
                </a:lnTo>
                <a:lnTo>
                  <a:pt x="398" y="429"/>
                </a:lnTo>
                <a:lnTo>
                  <a:pt x="399" y="429"/>
                </a:lnTo>
                <a:lnTo>
                  <a:pt x="399" y="429"/>
                </a:lnTo>
                <a:lnTo>
                  <a:pt x="400" y="430"/>
                </a:lnTo>
                <a:lnTo>
                  <a:pt x="401" y="430"/>
                </a:lnTo>
                <a:lnTo>
                  <a:pt x="401" y="430"/>
                </a:lnTo>
                <a:lnTo>
                  <a:pt x="402" y="430"/>
                </a:lnTo>
                <a:lnTo>
                  <a:pt x="402" y="430"/>
                </a:lnTo>
                <a:lnTo>
                  <a:pt x="403" y="430"/>
                </a:lnTo>
                <a:lnTo>
                  <a:pt x="403" y="430"/>
                </a:lnTo>
                <a:lnTo>
                  <a:pt x="404" y="430"/>
                </a:lnTo>
                <a:lnTo>
                  <a:pt x="404" y="431"/>
                </a:lnTo>
                <a:lnTo>
                  <a:pt x="405" y="431"/>
                </a:lnTo>
                <a:lnTo>
                  <a:pt x="405" y="431"/>
                </a:lnTo>
                <a:lnTo>
                  <a:pt x="406" y="431"/>
                </a:lnTo>
                <a:lnTo>
                  <a:pt x="407" y="431"/>
                </a:lnTo>
                <a:lnTo>
                  <a:pt x="407" y="431"/>
                </a:lnTo>
                <a:lnTo>
                  <a:pt x="408" y="431"/>
                </a:lnTo>
                <a:lnTo>
                  <a:pt x="408" y="431"/>
                </a:lnTo>
                <a:lnTo>
                  <a:pt x="409" y="432"/>
                </a:lnTo>
                <a:lnTo>
                  <a:pt x="409" y="432"/>
                </a:lnTo>
                <a:lnTo>
                  <a:pt x="410" y="432"/>
                </a:lnTo>
                <a:lnTo>
                  <a:pt x="410" y="432"/>
                </a:lnTo>
                <a:lnTo>
                  <a:pt x="411" y="432"/>
                </a:lnTo>
                <a:lnTo>
                  <a:pt x="412" y="432"/>
                </a:lnTo>
                <a:lnTo>
                  <a:pt x="412" y="432"/>
                </a:lnTo>
                <a:lnTo>
                  <a:pt x="413" y="432"/>
                </a:lnTo>
                <a:lnTo>
                  <a:pt x="413" y="433"/>
                </a:lnTo>
                <a:lnTo>
                  <a:pt x="414" y="433"/>
                </a:lnTo>
                <a:lnTo>
                  <a:pt x="414" y="433"/>
                </a:lnTo>
                <a:lnTo>
                  <a:pt x="415" y="433"/>
                </a:lnTo>
                <a:lnTo>
                  <a:pt x="415" y="433"/>
                </a:lnTo>
                <a:lnTo>
                  <a:pt x="416" y="433"/>
                </a:lnTo>
                <a:lnTo>
                  <a:pt x="417" y="433"/>
                </a:lnTo>
                <a:lnTo>
                  <a:pt x="417" y="433"/>
                </a:lnTo>
                <a:lnTo>
                  <a:pt x="418" y="434"/>
                </a:lnTo>
                <a:lnTo>
                  <a:pt x="418" y="434"/>
                </a:lnTo>
                <a:lnTo>
                  <a:pt x="419" y="434"/>
                </a:lnTo>
                <a:lnTo>
                  <a:pt x="419" y="434"/>
                </a:lnTo>
                <a:lnTo>
                  <a:pt x="420" y="434"/>
                </a:lnTo>
                <a:lnTo>
                  <a:pt x="420" y="434"/>
                </a:lnTo>
                <a:lnTo>
                  <a:pt x="421" y="434"/>
                </a:lnTo>
                <a:lnTo>
                  <a:pt x="421" y="434"/>
                </a:lnTo>
                <a:lnTo>
                  <a:pt x="422" y="435"/>
                </a:lnTo>
                <a:lnTo>
                  <a:pt x="423" y="435"/>
                </a:lnTo>
                <a:lnTo>
                  <a:pt x="423" y="435"/>
                </a:lnTo>
                <a:lnTo>
                  <a:pt x="424" y="435"/>
                </a:lnTo>
                <a:lnTo>
                  <a:pt x="424" y="435"/>
                </a:lnTo>
                <a:lnTo>
                  <a:pt x="425" y="435"/>
                </a:lnTo>
                <a:lnTo>
                  <a:pt x="425" y="435"/>
                </a:lnTo>
                <a:lnTo>
                  <a:pt x="426" y="435"/>
                </a:lnTo>
                <a:lnTo>
                  <a:pt x="426" y="435"/>
                </a:lnTo>
                <a:lnTo>
                  <a:pt x="427" y="436"/>
                </a:lnTo>
                <a:lnTo>
                  <a:pt x="428" y="436"/>
                </a:lnTo>
                <a:lnTo>
                  <a:pt x="428" y="436"/>
                </a:lnTo>
                <a:lnTo>
                  <a:pt x="429" y="436"/>
                </a:lnTo>
                <a:lnTo>
                  <a:pt x="429" y="436"/>
                </a:lnTo>
                <a:lnTo>
                  <a:pt x="430" y="436"/>
                </a:lnTo>
                <a:lnTo>
                  <a:pt x="430" y="436"/>
                </a:lnTo>
                <a:lnTo>
                  <a:pt x="431" y="436"/>
                </a:lnTo>
                <a:lnTo>
                  <a:pt x="431" y="437"/>
                </a:lnTo>
                <a:lnTo>
                  <a:pt x="432" y="437"/>
                </a:lnTo>
                <a:lnTo>
                  <a:pt x="433" y="437"/>
                </a:lnTo>
                <a:lnTo>
                  <a:pt x="433" y="437"/>
                </a:lnTo>
                <a:lnTo>
                  <a:pt x="434" y="437"/>
                </a:lnTo>
                <a:lnTo>
                  <a:pt x="434" y="437"/>
                </a:lnTo>
                <a:lnTo>
                  <a:pt x="435" y="437"/>
                </a:lnTo>
                <a:lnTo>
                  <a:pt x="435" y="437"/>
                </a:lnTo>
                <a:lnTo>
                  <a:pt x="436" y="437"/>
                </a:lnTo>
                <a:lnTo>
                  <a:pt x="436" y="438"/>
                </a:lnTo>
                <a:lnTo>
                  <a:pt x="437" y="438"/>
                </a:lnTo>
                <a:lnTo>
                  <a:pt x="437" y="438"/>
                </a:lnTo>
                <a:lnTo>
                  <a:pt x="438" y="438"/>
                </a:lnTo>
                <a:lnTo>
                  <a:pt x="439" y="438"/>
                </a:lnTo>
                <a:lnTo>
                  <a:pt x="439" y="438"/>
                </a:lnTo>
                <a:lnTo>
                  <a:pt x="440" y="438"/>
                </a:lnTo>
                <a:lnTo>
                  <a:pt x="440" y="438"/>
                </a:lnTo>
                <a:lnTo>
                  <a:pt x="441" y="438"/>
                </a:lnTo>
                <a:lnTo>
                  <a:pt x="441" y="439"/>
                </a:lnTo>
                <a:lnTo>
                  <a:pt x="442" y="439"/>
                </a:lnTo>
                <a:lnTo>
                  <a:pt x="442" y="439"/>
                </a:lnTo>
                <a:lnTo>
                  <a:pt x="443" y="439"/>
                </a:lnTo>
                <a:lnTo>
                  <a:pt x="444" y="439"/>
                </a:lnTo>
                <a:lnTo>
                  <a:pt x="444" y="439"/>
                </a:lnTo>
                <a:lnTo>
                  <a:pt x="445" y="439"/>
                </a:lnTo>
                <a:lnTo>
                  <a:pt x="445" y="439"/>
                </a:lnTo>
                <a:lnTo>
                  <a:pt x="446" y="439"/>
                </a:lnTo>
                <a:lnTo>
                  <a:pt x="446" y="440"/>
                </a:lnTo>
                <a:lnTo>
                  <a:pt x="447" y="440"/>
                </a:lnTo>
                <a:lnTo>
                  <a:pt x="447" y="440"/>
                </a:lnTo>
                <a:lnTo>
                  <a:pt x="448" y="440"/>
                </a:lnTo>
                <a:lnTo>
                  <a:pt x="449" y="440"/>
                </a:lnTo>
                <a:lnTo>
                  <a:pt x="449" y="440"/>
                </a:lnTo>
                <a:lnTo>
                  <a:pt x="450" y="440"/>
                </a:lnTo>
                <a:lnTo>
                  <a:pt x="450" y="440"/>
                </a:lnTo>
                <a:lnTo>
                  <a:pt x="451" y="440"/>
                </a:lnTo>
                <a:lnTo>
                  <a:pt x="451" y="440"/>
                </a:lnTo>
                <a:lnTo>
                  <a:pt x="452" y="441"/>
                </a:lnTo>
                <a:lnTo>
                  <a:pt x="452" y="441"/>
                </a:lnTo>
                <a:lnTo>
                  <a:pt x="453" y="441"/>
                </a:lnTo>
                <a:lnTo>
                  <a:pt x="454" y="441"/>
                </a:lnTo>
                <a:lnTo>
                  <a:pt x="454" y="441"/>
                </a:lnTo>
                <a:lnTo>
                  <a:pt x="455" y="441"/>
                </a:lnTo>
                <a:lnTo>
                  <a:pt x="455" y="441"/>
                </a:lnTo>
                <a:lnTo>
                  <a:pt x="456" y="441"/>
                </a:lnTo>
                <a:lnTo>
                  <a:pt x="456" y="441"/>
                </a:lnTo>
                <a:lnTo>
                  <a:pt x="457" y="442"/>
                </a:lnTo>
                <a:lnTo>
                  <a:pt x="457" y="442"/>
                </a:lnTo>
                <a:lnTo>
                  <a:pt x="458" y="442"/>
                </a:lnTo>
                <a:lnTo>
                  <a:pt x="458" y="442"/>
                </a:lnTo>
                <a:lnTo>
                  <a:pt x="459" y="442"/>
                </a:lnTo>
                <a:lnTo>
                  <a:pt x="460" y="442"/>
                </a:lnTo>
                <a:lnTo>
                  <a:pt x="460" y="442"/>
                </a:lnTo>
                <a:lnTo>
                  <a:pt x="461" y="442"/>
                </a:lnTo>
                <a:lnTo>
                  <a:pt x="461" y="442"/>
                </a:lnTo>
                <a:lnTo>
                  <a:pt x="462" y="442"/>
                </a:lnTo>
                <a:lnTo>
                  <a:pt x="462" y="443"/>
                </a:lnTo>
                <a:lnTo>
                  <a:pt x="463" y="443"/>
                </a:lnTo>
                <a:lnTo>
                  <a:pt x="463" y="443"/>
                </a:lnTo>
                <a:lnTo>
                  <a:pt x="464" y="443"/>
                </a:lnTo>
                <a:lnTo>
                  <a:pt x="465" y="443"/>
                </a:lnTo>
                <a:lnTo>
                  <a:pt x="465" y="443"/>
                </a:lnTo>
                <a:lnTo>
                  <a:pt x="466" y="443"/>
                </a:lnTo>
                <a:lnTo>
                  <a:pt x="466" y="443"/>
                </a:lnTo>
                <a:lnTo>
                  <a:pt x="467" y="443"/>
                </a:lnTo>
                <a:lnTo>
                  <a:pt x="467" y="443"/>
                </a:lnTo>
                <a:lnTo>
                  <a:pt x="468" y="444"/>
                </a:lnTo>
                <a:lnTo>
                  <a:pt x="468" y="444"/>
                </a:lnTo>
                <a:lnTo>
                  <a:pt x="469" y="444"/>
                </a:lnTo>
                <a:lnTo>
                  <a:pt x="470" y="444"/>
                </a:lnTo>
                <a:lnTo>
                  <a:pt x="470" y="444"/>
                </a:lnTo>
                <a:lnTo>
                  <a:pt x="471" y="444"/>
                </a:lnTo>
                <a:lnTo>
                  <a:pt x="471" y="444"/>
                </a:lnTo>
                <a:lnTo>
                  <a:pt x="472" y="444"/>
                </a:lnTo>
                <a:lnTo>
                  <a:pt x="472" y="444"/>
                </a:lnTo>
                <a:lnTo>
                  <a:pt x="473" y="444"/>
                </a:lnTo>
                <a:lnTo>
                  <a:pt x="473" y="445"/>
                </a:lnTo>
                <a:lnTo>
                  <a:pt x="474" y="445"/>
                </a:lnTo>
                <a:lnTo>
                  <a:pt x="474" y="445"/>
                </a:lnTo>
                <a:lnTo>
                  <a:pt x="475" y="445"/>
                </a:lnTo>
                <a:lnTo>
                  <a:pt x="476" y="445"/>
                </a:lnTo>
                <a:lnTo>
                  <a:pt x="476" y="445"/>
                </a:lnTo>
                <a:lnTo>
                  <a:pt x="477" y="445"/>
                </a:lnTo>
                <a:lnTo>
                  <a:pt x="477" y="445"/>
                </a:lnTo>
                <a:lnTo>
                  <a:pt x="478" y="445"/>
                </a:lnTo>
                <a:lnTo>
                  <a:pt x="478" y="445"/>
                </a:lnTo>
                <a:lnTo>
                  <a:pt x="479" y="446"/>
                </a:lnTo>
                <a:lnTo>
                  <a:pt x="479" y="446"/>
                </a:lnTo>
                <a:lnTo>
                  <a:pt x="480" y="446"/>
                </a:lnTo>
                <a:lnTo>
                  <a:pt x="481" y="446"/>
                </a:lnTo>
                <a:lnTo>
                  <a:pt x="481" y="446"/>
                </a:lnTo>
                <a:lnTo>
                  <a:pt x="482" y="446"/>
                </a:lnTo>
                <a:lnTo>
                  <a:pt x="482" y="446"/>
                </a:lnTo>
                <a:lnTo>
                  <a:pt x="483" y="446"/>
                </a:lnTo>
                <a:lnTo>
                  <a:pt x="483" y="446"/>
                </a:lnTo>
                <a:lnTo>
                  <a:pt x="484" y="446"/>
                </a:lnTo>
                <a:lnTo>
                  <a:pt x="484" y="446"/>
                </a:lnTo>
                <a:lnTo>
                  <a:pt x="485" y="447"/>
                </a:lnTo>
                <a:lnTo>
                  <a:pt x="486" y="447"/>
                </a:lnTo>
                <a:lnTo>
                  <a:pt x="486" y="447"/>
                </a:lnTo>
                <a:lnTo>
                  <a:pt x="487" y="447"/>
                </a:lnTo>
                <a:lnTo>
                  <a:pt x="487" y="447"/>
                </a:lnTo>
                <a:lnTo>
                  <a:pt x="488" y="447"/>
                </a:lnTo>
                <a:lnTo>
                  <a:pt x="488" y="447"/>
                </a:lnTo>
                <a:lnTo>
                  <a:pt x="489" y="447"/>
                </a:lnTo>
                <a:lnTo>
                  <a:pt x="489" y="447"/>
                </a:lnTo>
                <a:lnTo>
                  <a:pt x="490" y="447"/>
                </a:lnTo>
                <a:lnTo>
                  <a:pt x="490" y="448"/>
                </a:lnTo>
                <a:lnTo>
                  <a:pt x="491" y="448"/>
                </a:lnTo>
                <a:lnTo>
                  <a:pt x="492" y="448"/>
                </a:lnTo>
                <a:lnTo>
                  <a:pt x="492" y="448"/>
                </a:lnTo>
                <a:lnTo>
                  <a:pt x="493" y="448"/>
                </a:lnTo>
                <a:lnTo>
                  <a:pt x="493" y="448"/>
                </a:lnTo>
                <a:lnTo>
                  <a:pt x="494" y="448"/>
                </a:lnTo>
                <a:lnTo>
                  <a:pt x="494" y="448"/>
                </a:lnTo>
                <a:lnTo>
                  <a:pt x="495" y="448"/>
                </a:lnTo>
                <a:lnTo>
                  <a:pt x="495" y="448"/>
                </a:lnTo>
                <a:lnTo>
                  <a:pt x="496" y="448"/>
                </a:lnTo>
                <a:lnTo>
                  <a:pt x="497" y="449"/>
                </a:lnTo>
                <a:lnTo>
                  <a:pt x="497" y="449"/>
                </a:lnTo>
                <a:lnTo>
                  <a:pt x="498" y="449"/>
                </a:lnTo>
                <a:lnTo>
                  <a:pt x="498" y="449"/>
                </a:lnTo>
                <a:lnTo>
                  <a:pt x="499" y="449"/>
                </a:lnTo>
                <a:lnTo>
                  <a:pt x="499" y="449"/>
                </a:lnTo>
                <a:lnTo>
                  <a:pt x="500" y="449"/>
                </a:lnTo>
                <a:lnTo>
                  <a:pt x="500" y="449"/>
                </a:lnTo>
                <a:lnTo>
                  <a:pt x="501" y="449"/>
                </a:lnTo>
                <a:lnTo>
                  <a:pt x="502" y="449"/>
                </a:lnTo>
                <a:lnTo>
                  <a:pt x="502" y="449"/>
                </a:lnTo>
                <a:lnTo>
                  <a:pt x="503" y="450"/>
                </a:lnTo>
                <a:lnTo>
                  <a:pt x="503" y="450"/>
                </a:lnTo>
                <a:lnTo>
                  <a:pt x="504" y="450"/>
                </a:lnTo>
                <a:lnTo>
                  <a:pt x="504" y="450"/>
                </a:lnTo>
                <a:lnTo>
                  <a:pt x="505" y="450"/>
                </a:lnTo>
                <a:lnTo>
                  <a:pt x="505" y="450"/>
                </a:lnTo>
                <a:lnTo>
                  <a:pt x="506" y="450"/>
                </a:lnTo>
                <a:lnTo>
                  <a:pt x="507" y="450"/>
                </a:lnTo>
                <a:lnTo>
                  <a:pt x="507" y="450"/>
                </a:lnTo>
                <a:lnTo>
                  <a:pt x="508" y="450"/>
                </a:lnTo>
                <a:lnTo>
                  <a:pt x="508" y="450"/>
                </a:lnTo>
                <a:lnTo>
                  <a:pt x="509" y="451"/>
                </a:lnTo>
                <a:lnTo>
                  <a:pt x="509" y="451"/>
                </a:lnTo>
                <a:lnTo>
                  <a:pt x="510" y="451"/>
                </a:lnTo>
                <a:lnTo>
                  <a:pt x="510" y="451"/>
                </a:lnTo>
                <a:lnTo>
                  <a:pt x="511" y="451"/>
                </a:lnTo>
                <a:lnTo>
                  <a:pt x="511" y="451"/>
                </a:lnTo>
                <a:lnTo>
                  <a:pt x="512" y="451"/>
                </a:lnTo>
                <a:lnTo>
                  <a:pt x="513" y="451"/>
                </a:lnTo>
                <a:lnTo>
                  <a:pt x="513" y="451"/>
                </a:lnTo>
                <a:lnTo>
                  <a:pt x="514" y="451"/>
                </a:lnTo>
                <a:lnTo>
                  <a:pt x="514" y="451"/>
                </a:lnTo>
                <a:lnTo>
                  <a:pt x="515" y="451"/>
                </a:lnTo>
                <a:lnTo>
                  <a:pt x="515" y="452"/>
                </a:lnTo>
                <a:lnTo>
                  <a:pt x="516" y="452"/>
                </a:lnTo>
                <a:lnTo>
                  <a:pt x="516" y="452"/>
                </a:lnTo>
                <a:lnTo>
                  <a:pt x="517" y="452"/>
                </a:lnTo>
                <a:lnTo>
                  <a:pt x="518" y="452"/>
                </a:lnTo>
                <a:lnTo>
                  <a:pt x="518" y="452"/>
                </a:lnTo>
                <a:lnTo>
                  <a:pt x="519" y="452"/>
                </a:lnTo>
                <a:lnTo>
                  <a:pt x="519" y="452"/>
                </a:lnTo>
                <a:lnTo>
                  <a:pt x="520" y="452"/>
                </a:lnTo>
                <a:lnTo>
                  <a:pt x="520" y="452"/>
                </a:lnTo>
                <a:lnTo>
                  <a:pt x="521" y="452"/>
                </a:lnTo>
                <a:lnTo>
                  <a:pt x="521" y="452"/>
                </a:lnTo>
                <a:lnTo>
                  <a:pt x="522" y="453"/>
                </a:lnTo>
                <a:lnTo>
                  <a:pt x="523" y="453"/>
                </a:lnTo>
                <a:lnTo>
                  <a:pt x="523" y="453"/>
                </a:lnTo>
                <a:lnTo>
                  <a:pt x="524" y="453"/>
                </a:lnTo>
                <a:lnTo>
                  <a:pt x="524" y="453"/>
                </a:lnTo>
                <a:lnTo>
                  <a:pt x="525" y="453"/>
                </a:lnTo>
                <a:lnTo>
                  <a:pt x="525" y="453"/>
                </a:lnTo>
                <a:lnTo>
                  <a:pt x="526" y="453"/>
                </a:lnTo>
                <a:lnTo>
                  <a:pt x="526" y="453"/>
                </a:lnTo>
                <a:lnTo>
                  <a:pt x="527" y="453"/>
                </a:lnTo>
                <a:lnTo>
                  <a:pt x="527" y="453"/>
                </a:lnTo>
                <a:lnTo>
                  <a:pt x="528" y="453"/>
                </a:lnTo>
                <a:lnTo>
                  <a:pt x="529" y="454"/>
                </a:lnTo>
                <a:lnTo>
                  <a:pt x="529" y="454"/>
                </a:lnTo>
                <a:lnTo>
                  <a:pt x="530" y="454"/>
                </a:lnTo>
                <a:lnTo>
                  <a:pt x="530" y="454"/>
                </a:lnTo>
                <a:lnTo>
                  <a:pt x="531" y="454"/>
                </a:lnTo>
                <a:lnTo>
                  <a:pt x="531" y="454"/>
                </a:lnTo>
                <a:lnTo>
                  <a:pt x="532" y="454"/>
                </a:lnTo>
                <a:lnTo>
                  <a:pt x="532" y="454"/>
                </a:lnTo>
                <a:lnTo>
                  <a:pt x="533" y="454"/>
                </a:lnTo>
                <a:lnTo>
                  <a:pt x="534" y="454"/>
                </a:lnTo>
                <a:lnTo>
                  <a:pt x="534" y="454"/>
                </a:lnTo>
                <a:lnTo>
                  <a:pt x="535" y="454"/>
                </a:lnTo>
                <a:lnTo>
                  <a:pt x="535" y="455"/>
                </a:lnTo>
                <a:lnTo>
                  <a:pt x="536" y="455"/>
                </a:lnTo>
                <a:lnTo>
                  <a:pt x="536" y="455"/>
                </a:lnTo>
                <a:lnTo>
                  <a:pt x="537" y="455"/>
                </a:lnTo>
                <a:lnTo>
                  <a:pt x="537" y="455"/>
                </a:lnTo>
                <a:lnTo>
                  <a:pt x="538" y="455"/>
                </a:lnTo>
                <a:lnTo>
                  <a:pt x="539" y="455"/>
                </a:lnTo>
                <a:lnTo>
                  <a:pt x="539" y="455"/>
                </a:lnTo>
                <a:lnTo>
                  <a:pt x="540" y="455"/>
                </a:lnTo>
                <a:lnTo>
                  <a:pt x="540" y="455"/>
                </a:lnTo>
                <a:lnTo>
                  <a:pt x="541" y="455"/>
                </a:lnTo>
                <a:lnTo>
                  <a:pt x="541" y="455"/>
                </a:lnTo>
                <a:lnTo>
                  <a:pt x="542" y="455"/>
                </a:lnTo>
                <a:lnTo>
                  <a:pt x="542" y="456"/>
                </a:lnTo>
                <a:lnTo>
                  <a:pt x="543" y="456"/>
                </a:lnTo>
                <a:lnTo>
                  <a:pt x="543" y="456"/>
                </a:lnTo>
                <a:lnTo>
                  <a:pt x="544" y="456"/>
                </a:lnTo>
                <a:lnTo>
                  <a:pt x="545" y="456"/>
                </a:lnTo>
                <a:lnTo>
                  <a:pt x="545" y="456"/>
                </a:lnTo>
                <a:lnTo>
                  <a:pt x="546" y="456"/>
                </a:lnTo>
                <a:lnTo>
                  <a:pt x="546" y="456"/>
                </a:lnTo>
                <a:lnTo>
                  <a:pt x="547" y="456"/>
                </a:lnTo>
                <a:lnTo>
                  <a:pt x="547" y="456"/>
                </a:lnTo>
                <a:lnTo>
                  <a:pt x="548" y="456"/>
                </a:lnTo>
                <a:lnTo>
                  <a:pt x="548" y="456"/>
                </a:lnTo>
                <a:lnTo>
                  <a:pt x="549" y="457"/>
                </a:lnTo>
                <a:lnTo>
                  <a:pt x="550" y="457"/>
                </a:lnTo>
                <a:lnTo>
                  <a:pt x="550" y="457"/>
                </a:lnTo>
                <a:lnTo>
                  <a:pt x="551" y="457"/>
                </a:lnTo>
                <a:lnTo>
                  <a:pt x="551" y="457"/>
                </a:lnTo>
              </a:path>
            </a:pathLst>
          </a:custGeom>
          <a:noFill/>
          <a:ln w="25400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400800" y="914400"/>
            <a:ext cx="2438400" cy="1095375"/>
            <a:chOff x="3148013" y="2881313"/>
            <a:chExt cx="2438400" cy="1095375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588" y="2886075"/>
              <a:ext cx="2028825" cy="108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013" y="2881313"/>
              <a:ext cx="4095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Beverton</a:t>
            </a:r>
            <a:r>
              <a:rPr lang="en-US" dirty="0" smtClean="0">
                <a:solidFill>
                  <a:srgbClr val="FF0000"/>
                </a:solidFill>
              </a:rPr>
              <a:t>-Holt Model</a:t>
            </a:r>
          </a:p>
          <a:p>
            <a:pPr lvl="1"/>
            <a:r>
              <a:rPr lang="en-US" dirty="0" smtClean="0"/>
              <a:t>a parameter has same meaning</a:t>
            </a:r>
          </a:p>
          <a:p>
            <a:pPr lvl="1"/>
            <a:r>
              <a:rPr lang="en-US" dirty="0" smtClean="0"/>
              <a:t>b is “density-dependent” parameter</a:t>
            </a:r>
          </a:p>
          <a:p>
            <a:pPr lvl="2"/>
            <a:r>
              <a:rPr lang="en-US" dirty="0" smtClean="0"/>
              <a:t>What happens if b=0?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Peak recruitment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) is at asymptote</a:t>
            </a:r>
          </a:p>
          <a:p>
            <a:pPr lvl="2"/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 equals a/b</a:t>
            </a:r>
          </a:p>
          <a:p>
            <a:pPr lvl="2"/>
            <a:r>
              <a:rPr lang="en-US" dirty="0" smtClean="0"/>
              <a:t>What does “more density dependence” do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What does “more density independence” do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400800" y="914400"/>
            <a:ext cx="2438400" cy="1095375"/>
            <a:chOff x="3148013" y="2881313"/>
            <a:chExt cx="2438400" cy="109537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588" y="2886075"/>
              <a:ext cx="2028825" cy="108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013" y="2881313"/>
              <a:ext cx="4095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Beverton</a:t>
            </a:r>
            <a:r>
              <a:rPr lang="en-US" dirty="0" smtClean="0">
                <a:solidFill>
                  <a:srgbClr val="FF0000"/>
                </a:solidFill>
              </a:rPr>
              <a:t>-Holt Model</a:t>
            </a:r>
          </a:p>
          <a:p>
            <a:pPr lvl="1"/>
            <a:r>
              <a:rPr lang="en-US" dirty="0" smtClean="0"/>
              <a:t>Model basis</a:t>
            </a:r>
          </a:p>
          <a:p>
            <a:pPr lvl="2"/>
            <a:r>
              <a:rPr lang="en-US" dirty="0" smtClean="0"/>
              <a:t>juvenile competition results in a mortality rate that is linearly dependent upon the number of fish alive in the cohort at any time</a:t>
            </a:r>
          </a:p>
          <a:p>
            <a:pPr lvl="2"/>
            <a:r>
              <a:rPr lang="en-US" dirty="0" smtClean="0"/>
              <a:t>predators are always present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Appropriate “if there is a maximum abundance imposed by food availability or space, or if the predator can adjust its predatory activity immediately to changes in prey abundance" </a:t>
            </a:r>
            <a:r>
              <a:rPr lang="en-US" sz="2000" dirty="0" smtClean="0"/>
              <a:t>(</a:t>
            </a:r>
            <a:r>
              <a:rPr lang="en-US" sz="2000" dirty="0" err="1" smtClean="0"/>
              <a:t>Wootton</a:t>
            </a:r>
            <a:r>
              <a:rPr lang="en-US" sz="2000" dirty="0" smtClean="0"/>
              <a:t> 1990, p. 264).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400800" y="914400"/>
            <a:ext cx="2438400" cy="1095375"/>
            <a:chOff x="3148013" y="2881313"/>
            <a:chExt cx="2438400" cy="109537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588" y="2886075"/>
              <a:ext cx="2028825" cy="108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013" y="2881313"/>
              <a:ext cx="4095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143000"/>
            <a:ext cx="8229600" cy="5334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Ricker Model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941388" y="2630488"/>
            <a:ext cx="1817688" cy="3514725"/>
          </a:xfrm>
          <a:custGeom>
            <a:avLst/>
            <a:gdLst>
              <a:gd name="T0" fmla="*/ 5 w 297"/>
              <a:gd name="T1" fmla="*/ 584 h 593"/>
              <a:gd name="T2" fmla="*/ 10 w 297"/>
              <a:gd name="T3" fmla="*/ 574 h 593"/>
              <a:gd name="T4" fmla="*/ 15 w 297"/>
              <a:gd name="T5" fmla="*/ 564 h 593"/>
              <a:gd name="T6" fmla="*/ 20 w 297"/>
              <a:gd name="T7" fmla="*/ 554 h 593"/>
              <a:gd name="T8" fmla="*/ 24 w 297"/>
              <a:gd name="T9" fmla="*/ 544 h 593"/>
              <a:gd name="T10" fmla="*/ 29 w 297"/>
              <a:gd name="T11" fmla="*/ 534 h 593"/>
              <a:gd name="T12" fmla="*/ 34 w 297"/>
              <a:gd name="T13" fmla="*/ 524 h 593"/>
              <a:gd name="T14" fmla="*/ 39 w 297"/>
              <a:gd name="T15" fmla="*/ 514 h 593"/>
              <a:gd name="T16" fmla="*/ 44 w 297"/>
              <a:gd name="T17" fmla="*/ 504 h 593"/>
              <a:gd name="T18" fmla="*/ 49 w 297"/>
              <a:gd name="T19" fmla="*/ 495 h 593"/>
              <a:gd name="T20" fmla="*/ 54 w 297"/>
              <a:gd name="T21" fmla="*/ 485 h 593"/>
              <a:gd name="T22" fmla="*/ 59 w 297"/>
              <a:gd name="T23" fmla="*/ 475 h 593"/>
              <a:gd name="T24" fmla="*/ 64 w 297"/>
              <a:gd name="T25" fmla="*/ 465 h 593"/>
              <a:gd name="T26" fmla="*/ 69 w 297"/>
              <a:gd name="T27" fmla="*/ 455 h 593"/>
              <a:gd name="T28" fmla="*/ 74 w 297"/>
              <a:gd name="T29" fmla="*/ 445 h 593"/>
              <a:gd name="T30" fmla="*/ 79 w 297"/>
              <a:gd name="T31" fmla="*/ 435 h 593"/>
              <a:gd name="T32" fmla="*/ 84 w 297"/>
              <a:gd name="T33" fmla="*/ 425 h 593"/>
              <a:gd name="T34" fmla="*/ 89 w 297"/>
              <a:gd name="T35" fmla="*/ 415 h 593"/>
              <a:gd name="T36" fmla="*/ 94 w 297"/>
              <a:gd name="T37" fmla="*/ 405 h 593"/>
              <a:gd name="T38" fmla="*/ 99 w 297"/>
              <a:gd name="T39" fmla="*/ 395 h 593"/>
              <a:gd name="T40" fmla="*/ 104 w 297"/>
              <a:gd name="T41" fmla="*/ 385 h 593"/>
              <a:gd name="T42" fmla="*/ 109 w 297"/>
              <a:gd name="T43" fmla="*/ 375 h 593"/>
              <a:gd name="T44" fmla="*/ 114 w 297"/>
              <a:gd name="T45" fmla="*/ 365 h 593"/>
              <a:gd name="T46" fmla="*/ 119 w 297"/>
              <a:gd name="T47" fmla="*/ 355 h 593"/>
              <a:gd name="T48" fmla="*/ 124 w 297"/>
              <a:gd name="T49" fmla="*/ 346 h 593"/>
              <a:gd name="T50" fmla="*/ 129 w 297"/>
              <a:gd name="T51" fmla="*/ 336 h 593"/>
              <a:gd name="T52" fmla="*/ 134 w 297"/>
              <a:gd name="T53" fmla="*/ 326 h 593"/>
              <a:gd name="T54" fmla="*/ 139 w 297"/>
              <a:gd name="T55" fmla="*/ 316 h 593"/>
              <a:gd name="T56" fmla="*/ 144 w 297"/>
              <a:gd name="T57" fmla="*/ 306 h 593"/>
              <a:gd name="T58" fmla="*/ 149 w 297"/>
              <a:gd name="T59" fmla="*/ 296 h 593"/>
              <a:gd name="T60" fmla="*/ 154 w 297"/>
              <a:gd name="T61" fmla="*/ 286 h 593"/>
              <a:gd name="T62" fmla="*/ 159 w 297"/>
              <a:gd name="T63" fmla="*/ 276 h 593"/>
              <a:gd name="T64" fmla="*/ 164 w 297"/>
              <a:gd name="T65" fmla="*/ 266 h 593"/>
              <a:gd name="T66" fmla="*/ 169 w 297"/>
              <a:gd name="T67" fmla="*/ 256 h 593"/>
              <a:gd name="T68" fmla="*/ 174 w 297"/>
              <a:gd name="T69" fmla="*/ 246 h 593"/>
              <a:gd name="T70" fmla="*/ 178 w 297"/>
              <a:gd name="T71" fmla="*/ 236 h 593"/>
              <a:gd name="T72" fmla="*/ 183 w 297"/>
              <a:gd name="T73" fmla="*/ 226 h 593"/>
              <a:gd name="T74" fmla="*/ 188 w 297"/>
              <a:gd name="T75" fmla="*/ 216 h 593"/>
              <a:gd name="T76" fmla="*/ 193 w 297"/>
              <a:gd name="T77" fmla="*/ 206 h 593"/>
              <a:gd name="T78" fmla="*/ 198 w 297"/>
              <a:gd name="T79" fmla="*/ 196 h 593"/>
              <a:gd name="T80" fmla="*/ 203 w 297"/>
              <a:gd name="T81" fmla="*/ 187 h 593"/>
              <a:gd name="T82" fmla="*/ 208 w 297"/>
              <a:gd name="T83" fmla="*/ 177 h 593"/>
              <a:gd name="T84" fmla="*/ 213 w 297"/>
              <a:gd name="T85" fmla="*/ 167 h 593"/>
              <a:gd name="T86" fmla="*/ 218 w 297"/>
              <a:gd name="T87" fmla="*/ 157 h 593"/>
              <a:gd name="T88" fmla="*/ 223 w 297"/>
              <a:gd name="T89" fmla="*/ 147 h 593"/>
              <a:gd name="T90" fmla="*/ 228 w 297"/>
              <a:gd name="T91" fmla="*/ 137 h 593"/>
              <a:gd name="T92" fmla="*/ 233 w 297"/>
              <a:gd name="T93" fmla="*/ 127 h 593"/>
              <a:gd name="T94" fmla="*/ 238 w 297"/>
              <a:gd name="T95" fmla="*/ 117 h 593"/>
              <a:gd name="T96" fmla="*/ 243 w 297"/>
              <a:gd name="T97" fmla="*/ 107 h 593"/>
              <a:gd name="T98" fmla="*/ 248 w 297"/>
              <a:gd name="T99" fmla="*/ 97 h 593"/>
              <a:gd name="T100" fmla="*/ 253 w 297"/>
              <a:gd name="T101" fmla="*/ 87 h 593"/>
              <a:gd name="T102" fmla="*/ 258 w 297"/>
              <a:gd name="T103" fmla="*/ 77 h 593"/>
              <a:gd name="T104" fmla="*/ 263 w 297"/>
              <a:gd name="T105" fmla="*/ 67 h 593"/>
              <a:gd name="T106" fmla="*/ 268 w 297"/>
              <a:gd name="T107" fmla="*/ 57 h 593"/>
              <a:gd name="T108" fmla="*/ 273 w 297"/>
              <a:gd name="T109" fmla="*/ 47 h 593"/>
              <a:gd name="T110" fmla="*/ 278 w 297"/>
              <a:gd name="T111" fmla="*/ 37 h 593"/>
              <a:gd name="T112" fmla="*/ 283 w 297"/>
              <a:gd name="T113" fmla="*/ 28 h 593"/>
              <a:gd name="T114" fmla="*/ 288 w 297"/>
              <a:gd name="T115" fmla="*/ 18 h 593"/>
              <a:gd name="T116" fmla="*/ 293 w 297"/>
              <a:gd name="T117" fmla="*/ 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7" h="593">
                <a:moveTo>
                  <a:pt x="0" y="593"/>
                </a:moveTo>
                <a:lnTo>
                  <a:pt x="1" y="592"/>
                </a:lnTo>
                <a:lnTo>
                  <a:pt x="1" y="591"/>
                </a:lnTo>
                <a:lnTo>
                  <a:pt x="2" y="590"/>
                </a:lnTo>
                <a:lnTo>
                  <a:pt x="2" y="588"/>
                </a:lnTo>
                <a:lnTo>
                  <a:pt x="3" y="587"/>
                </a:lnTo>
                <a:lnTo>
                  <a:pt x="3" y="586"/>
                </a:lnTo>
                <a:lnTo>
                  <a:pt x="4" y="585"/>
                </a:lnTo>
                <a:lnTo>
                  <a:pt x="5" y="584"/>
                </a:lnTo>
                <a:lnTo>
                  <a:pt x="5" y="583"/>
                </a:lnTo>
                <a:lnTo>
                  <a:pt x="6" y="582"/>
                </a:lnTo>
                <a:lnTo>
                  <a:pt x="6" y="581"/>
                </a:lnTo>
                <a:lnTo>
                  <a:pt x="7" y="580"/>
                </a:lnTo>
                <a:lnTo>
                  <a:pt x="7" y="578"/>
                </a:lnTo>
                <a:lnTo>
                  <a:pt x="8" y="577"/>
                </a:lnTo>
                <a:lnTo>
                  <a:pt x="8" y="576"/>
                </a:lnTo>
                <a:lnTo>
                  <a:pt x="9" y="575"/>
                </a:lnTo>
                <a:lnTo>
                  <a:pt x="10" y="574"/>
                </a:lnTo>
                <a:lnTo>
                  <a:pt x="10" y="573"/>
                </a:lnTo>
                <a:lnTo>
                  <a:pt x="11" y="572"/>
                </a:lnTo>
                <a:lnTo>
                  <a:pt x="11" y="571"/>
                </a:lnTo>
                <a:lnTo>
                  <a:pt x="12" y="570"/>
                </a:lnTo>
                <a:lnTo>
                  <a:pt x="12" y="569"/>
                </a:lnTo>
                <a:lnTo>
                  <a:pt x="13" y="567"/>
                </a:lnTo>
                <a:lnTo>
                  <a:pt x="13" y="566"/>
                </a:lnTo>
                <a:lnTo>
                  <a:pt x="14" y="565"/>
                </a:lnTo>
                <a:lnTo>
                  <a:pt x="15" y="564"/>
                </a:lnTo>
                <a:lnTo>
                  <a:pt x="15" y="563"/>
                </a:lnTo>
                <a:lnTo>
                  <a:pt x="16" y="562"/>
                </a:lnTo>
                <a:lnTo>
                  <a:pt x="16" y="561"/>
                </a:lnTo>
                <a:lnTo>
                  <a:pt x="17" y="560"/>
                </a:lnTo>
                <a:lnTo>
                  <a:pt x="17" y="559"/>
                </a:lnTo>
                <a:lnTo>
                  <a:pt x="18" y="557"/>
                </a:lnTo>
                <a:lnTo>
                  <a:pt x="18" y="556"/>
                </a:lnTo>
                <a:lnTo>
                  <a:pt x="19" y="555"/>
                </a:lnTo>
                <a:lnTo>
                  <a:pt x="20" y="554"/>
                </a:lnTo>
                <a:lnTo>
                  <a:pt x="20" y="553"/>
                </a:lnTo>
                <a:lnTo>
                  <a:pt x="21" y="552"/>
                </a:lnTo>
                <a:lnTo>
                  <a:pt x="21" y="551"/>
                </a:lnTo>
                <a:lnTo>
                  <a:pt x="22" y="550"/>
                </a:lnTo>
                <a:lnTo>
                  <a:pt x="22" y="549"/>
                </a:lnTo>
                <a:lnTo>
                  <a:pt x="23" y="548"/>
                </a:lnTo>
                <a:lnTo>
                  <a:pt x="23" y="546"/>
                </a:lnTo>
                <a:lnTo>
                  <a:pt x="24" y="545"/>
                </a:lnTo>
                <a:lnTo>
                  <a:pt x="24" y="544"/>
                </a:lnTo>
                <a:lnTo>
                  <a:pt x="25" y="543"/>
                </a:lnTo>
                <a:lnTo>
                  <a:pt x="26" y="542"/>
                </a:lnTo>
                <a:lnTo>
                  <a:pt x="26" y="541"/>
                </a:lnTo>
                <a:lnTo>
                  <a:pt x="27" y="540"/>
                </a:lnTo>
                <a:lnTo>
                  <a:pt x="27" y="539"/>
                </a:lnTo>
                <a:lnTo>
                  <a:pt x="28" y="538"/>
                </a:lnTo>
                <a:lnTo>
                  <a:pt x="28" y="537"/>
                </a:lnTo>
                <a:lnTo>
                  <a:pt x="29" y="535"/>
                </a:lnTo>
                <a:lnTo>
                  <a:pt x="29" y="534"/>
                </a:lnTo>
                <a:lnTo>
                  <a:pt x="30" y="533"/>
                </a:lnTo>
                <a:lnTo>
                  <a:pt x="31" y="532"/>
                </a:lnTo>
                <a:lnTo>
                  <a:pt x="31" y="531"/>
                </a:lnTo>
                <a:lnTo>
                  <a:pt x="32" y="530"/>
                </a:lnTo>
                <a:lnTo>
                  <a:pt x="32" y="529"/>
                </a:lnTo>
                <a:lnTo>
                  <a:pt x="33" y="528"/>
                </a:lnTo>
                <a:lnTo>
                  <a:pt x="33" y="527"/>
                </a:lnTo>
                <a:lnTo>
                  <a:pt x="34" y="525"/>
                </a:lnTo>
                <a:lnTo>
                  <a:pt x="34" y="524"/>
                </a:lnTo>
                <a:lnTo>
                  <a:pt x="35" y="523"/>
                </a:lnTo>
                <a:lnTo>
                  <a:pt x="36" y="522"/>
                </a:lnTo>
                <a:lnTo>
                  <a:pt x="36" y="521"/>
                </a:lnTo>
                <a:lnTo>
                  <a:pt x="37" y="520"/>
                </a:lnTo>
                <a:lnTo>
                  <a:pt x="37" y="519"/>
                </a:lnTo>
                <a:lnTo>
                  <a:pt x="38" y="518"/>
                </a:lnTo>
                <a:lnTo>
                  <a:pt x="38" y="517"/>
                </a:lnTo>
                <a:lnTo>
                  <a:pt x="39" y="516"/>
                </a:lnTo>
                <a:lnTo>
                  <a:pt x="39" y="514"/>
                </a:lnTo>
                <a:lnTo>
                  <a:pt x="40" y="513"/>
                </a:lnTo>
                <a:lnTo>
                  <a:pt x="40" y="512"/>
                </a:lnTo>
                <a:lnTo>
                  <a:pt x="41" y="511"/>
                </a:lnTo>
                <a:lnTo>
                  <a:pt x="42" y="510"/>
                </a:lnTo>
                <a:lnTo>
                  <a:pt x="42" y="509"/>
                </a:lnTo>
                <a:lnTo>
                  <a:pt x="43" y="508"/>
                </a:lnTo>
                <a:lnTo>
                  <a:pt x="43" y="507"/>
                </a:lnTo>
                <a:lnTo>
                  <a:pt x="44" y="506"/>
                </a:lnTo>
                <a:lnTo>
                  <a:pt x="44" y="504"/>
                </a:lnTo>
                <a:lnTo>
                  <a:pt x="45" y="503"/>
                </a:lnTo>
                <a:lnTo>
                  <a:pt x="45" y="502"/>
                </a:lnTo>
                <a:lnTo>
                  <a:pt x="46" y="501"/>
                </a:lnTo>
                <a:lnTo>
                  <a:pt x="47" y="500"/>
                </a:lnTo>
                <a:lnTo>
                  <a:pt x="47" y="499"/>
                </a:lnTo>
                <a:lnTo>
                  <a:pt x="48" y="498"/>
                </a:lnTo>
                <a:lnTo>
                  <a:pt x="48" y="497"/>
                </a:lnTo>
                <a:lnTo>
                  <a:pt x="49" y="496"/>
                </a:lnTo>
                <a:lnTo>
                  <a:pt x="49" y="495"/>
                </a:lnTo>
                <a:lnTo>
                  <a:pt x="50" y="493"/>
                </a:lnTo>
                <a:lnTo>
                  <a:pt x="50" y="492"/>
                </a:lnTo>
                <a:lnTo>
                  <a:pt x="51" y="491"/>
                </a:lnTo>
                <a:lnTo>
                  <a:pt x="52" y="490"/>
                </a:lnTo>
                <a:lnTo>
                  <a:pt x="52" y="489"/>
                </a:lnTo>
                <a:lnTo>
                  <a:pt x="53" y="488"/>
                </a:lnTo>
                <a:lnTo>
                  <a:pt x="53" y="487"/>
                </a:lnTo>
                <a:lnTo>
                  <a:pt x="54" y="486"/>
                </a:lnTo>
                <a:lnTo>
                  <a:pt x="54" y="485"/>
                </a:lnTo>
                <a:lnTo>
                  <a:pt x="55" y="484"/>
                </a:lnTo>
                <a:lnTo>
                  <a:pt x="55" y="482"/>
                </a:lnTo>
                <a:lnTo>
                  <a:pt x="56" y="481"/>
                </a:lnTo>
                <a:lnTo>
                  <a:pt x="56" y="480"/>
                </a:lnTo>
                <a:lnTo>
                  <a:pt x="57" y="479"/>
                </a:lnTo>
                <a:lnTo>
                  <a:pt x="58" y="478"/>
                </a:lnTo>
                <a:lnTo>
                  <a:pt x="58" y="477"/>
                </a:lnTo>
                <a:lnTo>
                  <a:pt x="59" y="476"/>
                </a:lnTo>
                <a:lnTo>
                  <a:pt x="59" y="475"/>
                </a:lnTo>
                <a:lnTo>
                  <a:pt x="60" y="474"/>
                </a:lnTo>
                <a:lnTo>
                  <a:pt x="60" y="472"/>
                </a:lnTo>
                <a:lnTo>
                  <a:pt x="61" y="471"/>
                </a:lnTo>
                <a:lnTo>
                  <a:pt x="61" y="470"/>
                </a:lnTo>
                <a:lnTo>
                  <a:pt x="62" y="469"/>
                </a:lnTo>
                <a:lnTo>
                  <a:pt x="63" y="468"/>
                </a:lnTo>
                <a:lnTo>
                  <a:pt x="63" y="467"/>
                </a:lnTo>
                <a:lnTo>
                  <a:pt x="64" y="466"/>
                </a:lnTo>
                <a:lnTo>
                  <a:pt x="64" y="465"/>
                </a:lnTo>
                <a:lnTo>
                  <a:pt x="65" y="464"/>
                </a:lnTo>
                <a:lnTo>
                  <a:pt x="65" y="463"/>
                </a:lnTo>
                <a:lnTo>
                  <a:pt x="66" y="461"/>
                </a:lnTo>
                <a:lnTo>
                  <a:pt x="66" y="460"/>
                </a:lnTo>
                <a:lnTo>
                  <a:pt x="67" y="459"/>
                </a:lnTo>
                <a:lnTo>
                  <a:pt x="68" y="458"/>
                </a:lnTo>
                <a:lnTo>
                  <a:pt x="68" y="457"/>
                </a:lnTo>
                <a:lnTo>
                  <a:pt x="69" y="456"/>
                </a:lnTo>
                <a:lnTo>
                  <a:pt x="69" y="455"/>
                </a:lnTo>
                <a:lnTo>
                  <a:pt x="70" y="454"/>
                </a:lnTo>
                <a:lnTo>
                  <a:pt x="70" y="453"/>
                </a:lnTo>
                <a:lnTo>
                  <a:pt x="71" y="451"/>
                </a:lnTo>
                <a:lnTo>
                  <a:pt x="71" y="450"/>
                </a:lnTo>
                <a:lnTo>
                  <a:pt x="72" y="449"/>
                </a:lnTo>
                <a:lnTo>
                  <a:pt x="72" y="448"/>
                </a:lnTo>
                <a:lnTo>
                  <a:pt x="73" y="447"/>
                </a:lnTo>
                <a:lnTo>
                  <a:pt x="74" y="446"/>
                </a:lnTo>
                <a:lnTo>
                  <a:pt x="74" y="445"/>
                </a:lnTo>
                <a:lnTo>
                  <a:pt x="75" y="444"/>
                </a:lnTo>
                <a:lnTo>
                  <a:pt x="75" y="443"/>
                </a:lnTo>
                <a:lnTo>
                  <a:pt x="76" y="442"/>
                </a:lnTo>
                <a:lnTo>
                  <a:pt x="76" y="440"/>
                </a:lnTo>
                <a:lnTo>
                  <a:pt x="77" y="439"/>
                </a:lnTo>
                <a:lnTo>
                  <a:pt x="77" y="438"/>
                </a:lnTo>
                <a:lnTo>
                  <a:pt x="78" y="437"/>
                </a:lnTo>
                <a:lnTo>
                  <a:pt x="79" y="436"/>
                </a:lnTo>
                <a:lnTo>
                  <a:pt x="79" y="435"/>
                </a:lnTo>
                <a:lnTo>
                  <a:pt x="80" y="434"/>
                </a:lnTo>
                <a:lnTo>
                  <a:pt x="80" y="433"/>
                </a:lnTo>
                <a:lnTo>
                  <a:pt x="81" y="432"/>
                </a:lnTo>
                <a:lnTo>
                  <a:pt x="81" y="431"/>
                </a:lnTo>
                <a:lnTo>
                  <a:pt x="82" y="429"/>
                </a:lnTo>
                <a:lnTo>
                  <a:pt x="82" y="428"/>
                </a:lnTo>
                <a:lnTo>
                  <a:pt x="83" y="427"/>
                </a:lnTo>
                <a:lnTo>
                  <a:pt x="84" y="426"/>
                </a:lnTo>
                <a:lnTo>
                  <a:pt x="84" y="425"/>
                </a:lnTo>
                <a:lnTo>
                  <a:pt x="85" y="424"/>
                </a:lnTo>
                <a:lnTo>
                  <a:pt x="85" y="423"/>
                </a:lnTo>
                <a:lnTo>
                  <a:pt x="86" y="422"/>
                </a:lnTo>
                <a:lnTo>
                  <a:pt x="86" y="421"/>
                </a:lnTo>
                <a:lnTo>
                  <a:pt x="87" y="419"/>
                </a:lnTo>
                <a:lnTo>
                  <a:pt x="87" y="418"/>
                </a:lnTo>
                <a:lnTo>
                  <a:pt x="88" y="417"/>
                </a:lnTo>
                <a:lnTo>
                  <a:pt x="89" y="416"/>
                </a:lnTo>
                <a:lnTo>
                  <a:pt x="89" y="415"/>
                </a:lnTo>
                <a:lnTo>
                  <a:pt x="90" y="414"/>
                </a:lnTo>
                <a:lnTo>
                  <a:pt x="90" y="413"/>
                </a:lnTo>
                <a:lnTo>
                  <a:pt x="91" y="412"/>
                </a:lnTo>
                <a:lnTo>
                  <a:pt x="91" y="411"/>
                </a:lnTo>
                <a:lnTo>
                  <a:pt x="92" y="410"/>
                </a:lnTo>
                <a:lnTo>
                  <a:pt x="92" y="408"/>
                </a:lnTo>
                <a:lnTo>
                  <a:pt x="93" y="407"/>
                </a:lnTo>
                <a:lnTo>
                  <a:pt x="93" y="406"/>
                </a:lnTo>
                <a:lnTo>
                  <a:pt x="94" y="405"/>
                </a:lnTo>
                <a:lnTo>
                  <a:pt x="95" y="404"/>
                </a:lnTo>
                <a:lnTo>
                  <a:pt x="95" y="403"/>
                </a:lnTo>
                <a:lnTo>
                  <a:pt x="96" y="402"/>
                </a:lnTo>
                <a:lnTo>
                  <a:pt x="96" y="401"/>
                </a:lnTo>
                <a:lnTo>
                  <a:pt x="97" y="400"/>
                </a:lnTo>
                <a:lnTo>
                  <a:pt x="97" y="399"/>
                </a:lnTo>
                <a:lnTo>
                  <a:pt x="98" y="397"/>
                </a:lnTo>
                <a:lnTo>
                  <a:pt x="98" y="396"/>
                </a:lnTo>
                <a:lnTo>
                  <a:pt x="99" y="395"/>
                </a:lnTo>
                <a:lnTo>
                  <a:pt x="100" y="394"/>
                </a:lnTo>
                <a:lnTo>
                  <a:pt x="100" y="393"/>
                </a:lnTo>
                <a:lnTo>
                  <a:pt x="101" y="392"/>
                </a:lnTo>
                <a:lnTo>
                  <a:pt x="101" y="391"/>
                </a:lnTo>
                <a:lnTo>
                  <a:pt x="102" y="390"/>
                </a:lnTo>
                <a:lnTo>
                  <a:pt x="102" y="389"/>
                </a:lnTo>
                <a:lnTo>
                  <a:pt x="103" y="387"/>
                </a:lnTo>
                <a:lnTo>
                  <a:pt x="103" y="386"/>
                </a:lnTo>
                <a:lnTo>
                  <a:pt x="104" y="385"/>
                </a:lnTo>
                <a:lnTo>
                  <a:pt x="105" y="384"/>
                </a:lnTo>
                <a:lnTo>
                  <a:pt x="105" y="383"/>
                </a:lnTo>
                <a:lnTo>
                  <a:pt x="106" y="382"/>
                </a:lnTo>
                <a:lnTo>
                  <a:pt x="106" y="381"/>
                </a:lnTo>
                <a:lnTo>
                  <a:pt x="107" y="380"/>
                </a:lnTo>
                <a:lnTo>
                  <a:pt x="107" y="379"/>
                </a:lnTo>
                <a:lnTo>
                  <a:pt x="108" y="378"/>
                </a:lnTo>
                <a:lnTo>
                  <a:pt x="108" y="376"/>
                </a:lnTo>
                <a:lnTo>
                  <a:pt x="109" y="375"/>
                </a:lnTo>
                <a:lnTo>
                  <a:pt x="109" y="374"/>
                </a:lnTo>
                <a:lnTo>
                  <a:pt x="110" y="373"/>
                </a:lnTo>
                <a:lnTo>
                  <a:pt x="111" y="372"/>
                </a:lnTo>
                <a:lnTo>
                  <a:pt x="111" y="371"/>
                </a:lnTo>
                <a:lnTo>
                  <a:pt x="112" y="370"/>
                </a:lnTo>
                <a:lnTo>
                  <a:pt x="112" y="369"/>
                </a:lnTo>
                <a:lnTo>
                  <a:pt x="113" y="368"/>
                </a:lnTo>
                <a:lnTo>
                  <a:pt x="113" y="366"/>
                </a:lnTo>
                <a:lnTo>
                  <a:pt x="114" y="365"/>
                </a:lnTo>
                <a:lnTo>
                  <a:pt x="114" y="364"/>
                </a:lnTo>
                <a:lnTo>
                  <a:pt x="115" y="363"/>
                </a:lnTo>
                <a:lnTo>
                  <a:pt x="116" y="362"/>
                </a:lnTo>
                <a:lnTo>
                  <a:pt x="116" y="361"/>
                </a:lnTo>
                <a:lnTo>
                  <a:pt x="117" y="360"/>
                </a:lnTo>
                <a:lnTo>
                  <a:pt x="117" y="359"/>
                </a:lnTo>
                <a:lnTo>
                  <a:pt x="118" y="358"/>
                </a:lnTo>
                <a:lnTo>
                  <a:pt x="118" y="357"/>
                </a:lnTo>
                <a:lnTo>
                  <a:pt x="119" y="355"/>
                </a:lnTo>
                <a:lnTo>
                  <a:pt x="119" y="354"/>
                </a:lnTo>
                <a:lnTo>
                  <a:pt x="120" y="353"/>
                </a:lnTo>
                <a:lnTo>
                  <a:pt x="121" y="352"/>
                </a:lnTo>
                <a:lnTo>
                  <a:pt x="121" y="351"/>
                </a:lnTo>
                <a:lnTo>
                  <a:pt x="122" y="350"/>
                </a:lnTo>
                <a:lnTo>
                  <a:pt x="122" y="349"/>
                </a:lnTo>
                <a:lnTo>
                  <a:pt x="123" y="348"/>
                </a:lnTo>
                <a:lnTo>
                  <a:pt x="123" y="347"/>
                </a:lnTo>
                <a:lnTo>
                  <a:pt x="124" y="346"/>
                </a:lnTo>
                <a:lnTo>
                  <a:pt x="124" y="344"/>
                </a:lnTo>
                <a:lnTo>
                  <a:pt x="125" y="343"/>
                </a:lnTo>
                <a:lnTo>
                  <a:pt x="125" y="342"/>
                </a:lnTo>
                <a:lnTo>
                  <a:pt x="126" y="341"/>
                </a:lnTo>
                <a:lnTo>
                  <a:pt x="127" y="340"/>
                </a:lnTo>
                <a:lnTo>
                  <a:pt x="127" y="339"/>
                </a:lnTo>
                <a:lnTo>
                  <a:pt x="128" y="338"/>
                </a:lnTo>
                <a:lnTo>
                  <a:pt x="128" y="337"/>
                </a:lnTo>
                <a:lnTo>
                  <a:pt x="129" y="336"/>
                </a:lnTo>
                <a:lnTo>
                  <a:pt x="129" y="334"/>
                </a:lnTo>
                <a:lnTo>
                  <a:pt x="130" y="333"/>
                </a:lnTo>
                <a:lnTo>
                  <a:pt x="130" y="332"/>
                </a:lnTo>
                <a:lnTo>
                  <a:pt x="131" y="331"/>
                </a:lnTo>
                <a:lnTo>
                  <a:pt x="132" y="330"/>
                </a:lnTo>
                <a:lnTo>
                  <a:pt x="132" y="329"/>
                </a:lnTo>
                <a:lnTo>
                  <a:pt x="133" y="328"/>
                </a:lnTo>
                <a:lnTo>
                  <a:pt x="133" y="327"/>
                </a:lnTo>
                <a:lnTo>
                  <a:pt x="134" y="326"/>
                </a:lnTo>
                <a:lnTo>
                  <a:pt x="134" y="325"/>
                </a:lnTo>
                <a:lnTo>
                  <a:pt x="135" y="323"/>
                </a:lnTo>
                <a:lnTo>
                  <a:pt x="135" y="322"/>
                </a:lnTo>
                <a:lnTo>
                  <a:pt x="136" y="321"/>
                </a:lnTo>
                <a:lnTo>
                  <a:pt x="137" y="320"/>
                </a:lnTo>
                <a:lnTo>
                  <a:pt x="137" y="319"/>
                </a:lnTo>
                <a:lnTo>
                  <a:pt x="138" y="318"/>
                </a:lnTo>
                <a:lnTo>
                  <a:pt x="138" y="317"/>
                </a:lnTo>
                <a:lnTo>
                  <a:pt x="139" y="316"/>
                </a:lnTo>
                <a:lnTo>
                  <a:pt x="139" y="315"/>
                </a:lnTo>
                <a:lnTo>
                  <a:pt x="140" y="313"/>
                </a:lnTo>
                <a:lnTo>
                  <a:pt x="140" y="312"/>
                </a:lnTo>
                <a:lnTo>
                  <a:pt x="141" y="311"/>
                </a:lnTo>
                <a:lnTo>
                  <a:pt x="142" y="310"/>
                </a:lnTo>
                <a:lnTo>
                  <a:pt x="142" y="309"/>
                </a:lnTo>
                <a:lnTo>
                  <a:pt x="143" y="308"/>
                </a:lnTo>
                <a:lnTo>
                  <a:pt x="143" y="307"/>
                </a:lnTo>
                <a:lnTo>
                  <a:pt x="144" y="306"/>
                </a:lnTo>
                <a:lnTo>
                  <a:pt x="144" y="305"/>
                </a:lnTo>
                <a:lnTo>
                  <a:pt x="145" y="304"/>
                </a:lnTo>
                <a:lnTo>
                  <a:pt x="145" y="302"/>
                </a:lnTo>
                <a:lnTo>
                  <a:pt x="146" y="301"/>
                </a:lnTo>
                <a:lnTo>
                  <a:pt x="146" y="300"/>
                </a:lnTo>
                <a:lnTo>
                  <a:pt x="147" y="299"/>
                </a:lnTo>
                <a:lnTo>
                  <a:pt x="148" y="298"/>
                </a:lnTo>
                <a:lnTo>
                  <a:pt x="148" y="297"/>
                </a:lnTo>
                <a:lnTo>
                  <a:pt x="149" y="296"/>
                </a:lnTo>
                <a:lnTo>
                  <a:pt x="149" y="295"/>
                </a:lnTo>
                <a:lnTo>
                  <a:pt x="150" y="294"/>
                </a:lnTo>
                <a:lnTo>
                  <a:pt x="150" y="293"/>
                </a:lnTo>
                <a:lnTo>
                  <a:pt x="151" y="291"/>
                </a:lnTo>
                <a:lnTo>
                  <a:pt x="151" y="290"/>
                </a:lnTo>
                <a:lnTo>
                  <a:pt x="152" y="289"/>
                </a:lnTo>
                <a:lnTo>
                  <a:pt x="153" y="288"/>
                </a:lnTo>
                <a:lnTo>
                  <a:pt x="153" y="287"/>
                </a:lnTo>
                <a:lnTo>
                  <a:pt x="154" y="286"/>
                </a:lnTo>
                <a:lnTo>
                  <a:pt x="154" y="285"/>
                </a:lnTo>
                <a:lnTo>
                  <a:pt x="155" y="284"/>
                </a:lnTo>
                <a:lnTo>
                  <a:pt x="155" y="283"/>
                </a:lnTo>
                <a:lnTo>
                  <a:pt x="156" y="281"/>
                </a:lnTo>
                <a:lnTo>
                  <a:pt x="156" y="280"/>
                </a:lnTo>
                <a:lnTo>
                  <a:pt x="157" y="279"/>
                </a:lnTo>
                <a:lnTo>
                  <a:pt x="158" y="278"/>
                </a:lnTo>
                <a:lnTo>
                  <a:pt x="158" y="277"/>
                </a:lnTo>
                <a:lnTo>
                  <a:pt x="159" y="276"/>
                </a:lnTo>
                <a:lnTo>
                  <a:pt x="159" y="275"/>
                </a:lnTo>
                <a:lnTo>
                  <a:pt x="160" y="274"/>
                </a:lnTo>
                <a:lnTo>
                  <a:pt x="160" y="273"/>
                </a:lnTo>
                <a:lnTo>
                  <a:pt x="161" y="272"/>
                </a:lnTo>
                <a:lnTo>
                  <a:pt x="161" y="270"/>
                </a:lnTo>
                <a:lnTo>
                  <a:pt x="162" y="269"/>
                </a:lnTo>
                <a:lnTo>
                  <a:pt x="162" y="268"/>
                </a:lnTo>
                <a:lnTo>
                  <a:pt x="163" y="267"/>
                </a:lnTo>
                <a:lnTo>
                  <a:pt x="164" y="266"/>
                </a:lnTo>
                <a:lnTo>
                  <a:pt x="164" y="265"/>
                </a:lnTo>
                <a:lnTo>
                  <a:pt x="165" y="264"/>
                </a:lnTo>
                <a:lnTo>
                  <a:pt x="165" y="263"/>
                </a:lnTo>
                <a:lnTo>
                  <a:pt x="166" y="262"/>
                </a:lnTo>
                <a:lnTo>
                  <a:pt x="166" y="260"/>
                </a:lnTo>
                <a:lnTo>
                  <a:pt x="167" y="259"/>
                </a:lnTo>
                <a:lnTo>
                  <a:pt x="167" y="258"/>
                </a:lnTo>
                <a:lnTo>
                  <a:pt x="168" y="257"/>
                </a:lnTo>
                <a:lnTo>
                  <a:pt x="169" y="256"/>
                </a:lnTo>
                <a:lnTo>
                  <a:pt x="169" y="255"/>
                </a:lnTo>
                <a:lnTo>
                  <a:pt x="170" y="254"/>
                </a:lnTo>
                <a:lnTo>
                  <a:pt x="170" y="253"/>
                </a:lnTo>
                <a:lnTo>
                  <a:pt x="171" y="252"/>
                </a:lnTo>
                <a:lnTo>
                  <a:pt x="171" y="251"/>
                </a:lnTo>
                <a:lnTo>
                  <a:pt x="172" y="249"/>
                </a:lnTo>
                <a:lnTo>
                  <a:pt x="172" y="248"/>
                </a:lnTo>
                <a:lnTo>
                  <a:pt x="173" y="247"/>
                </a:lnTo>
                <a:lnTo>
                  <a:pt x="174" y="246"/>
                </a:lnTo>
                <a:lnTo>
                  <a:pt x="174" y="245"/>
                </a:lnTo>
                <a:lnTo>
                  <a:pt x="175" y="244"/>
                </a:lnTo>
                <a:lnTo>
                  <a:pt x="175" y="243"/>
                </a:lnTo>
                <a:lnTo>
                  <a:pt x="176" y="242"/>
                </a:lnTo>
                <a:lnTo>
                  <a:pt x="176" y="241"/>
                </a:lnTo>
                <a:lnTo>
                  <a:pt x="177" y="240"/>
                </a:lnTo>
                <a:lnTo>
                  <a:pt x="177" y="238"/>
                </a:lnTo>
                <a:lnTo>
                  <a:pt x="178" y="237"/>
                </a:lnTo>
                <a:lnTo>
                  <a:pt x="178" y="236"/>
                </a:lnTo>
                <a:lnTo>
                  <a:pt x="179" y="235"/>
                </a:lnTo>
                <a:lnTo>
                  <a:pt x="180" y="234"/>
                </a:lnTo>
                <a:lnTo>
                  <a:pt x="180" y="233"/>
                </a:lnTo>
                <a:lnTo>
                  <a:pt x="181" y="232"/>
                </a:lnTo>
                <a:lnTo>
                  <a:pt x="181" y="231"/>
                </a:lnTo>
                <a:lnTo>
                  <a:pt x="182" y="230"/>
                </a:lnTo>
                <a:lnTo>
                  <a:pt x="182" y="228"/>
                </a:lnTo>
                <a:lnTo>
                  <a:pt x="183" y="227"/>
                </a:lnTo>
                <a:lnTo>
                  <a:pt x="183" y="226"/>
                </a:lnTo>
                <a:lnTo>
                  <a:pt x="184" y="225"/>
                </a:lnTo>
                <a:lnTo>
                  <a:pt x="185" y="224"/>
                </a:lnTo>
                <a:lnTo>
                  <a:pt x="185" y="223"/>
                </a:lnTo>
                <a:lnTo>
                  <a:pt x="186" y="222"/>
                </a:lnTo>
                <a:lnTo>
                  <a:pt x="186" y="221"/>
                </a:lnTo>
                <a:lnTo>
                  <a:pt x="187" y="220"/>
                </a:lnTo>
                <a:lnTo>
                  <a:pt x="187" y="219"/>
                </a:lnTo>
                <a:lnTo>
                  <a:pt x="188" y="217"/>
                </a:lnTo>
                <a:lnTo>
                  <a:pt x="188" y="216"/>
                </a:lnTo>
                <a:lnTo>
                  <a:pt x="189" y="215"/>
                </a:lnTo>
                <a:lnTo>
                  <a:pt x="190" y="214"/>
                </a:lnTo>
                <a:lnTo>
                  <a:pt x="190" y="213"/>
                </a:lnTo>
                <a:lnTo>
                  <a:pt x="191" y="212"/>
                </a:lnTo>
                <a:lnTo>
                  <a:pt x="191" y="211"/>
                </a:lnTo>
                <a:lnTo>
                  <a:pt x="192" y="210"/>
                </a:lnTo>
                <a:lnTo>
                  <a:pt x="192" y="209"/>
                </a:lnTo>
                <a:lnTo>
                  <a:pt x="193" y="207"/>
                </a:lnTo>
                <a:lnTo>
                  <a:pt x="193" y="206"/>
                </a:lnTo>
                <a:lnTo>
                  <a:pt x="194" y="205"/>
                </a:lnTo>
                <a:lnTo>
                  <a:pt x="194" y="204"/>
                </a:lnTo>
                <a:lnTo>
                  <a:pt x="195" y="203"/>
                </a:lnTo>
                <a:lnTo>
                  <a:pt x="196" y="202"/>
                </a:lnTo>
                <a:lnTo>
                  <a:pt x="196" y="201"/>
                </a:lnTo>
                <a:lnTo>
                  <a:pt x="197" y="200"/>
                </a:lnTo>
                <a:lnTo>
                  <a:pt x="197" y="199"/>
                </a:lnTo>
                <a:lnTo>
                  <a:pt x="198" y="198"/>
                </a:lnTo>
                <a:lnTo>
                  <a:pt x="198" y="196"/>
                </a:lnTo>
                <a:lnTo>
                  <a:pt x="199" y="195"/>
                </a:lnTo>
                <a:lnTo>
                  <a:pt x="199" y="194"/>
                </a:lnTo>
                <a:lnTo>
                  <a:pt x="200" y="193"/>
                </a:lnTo>
                <a:lnTo>
                  <a:pt x="201" y="192"/>
                </a:lnTo>
                <a:lnTo>
                  <a:pt x="201" y="191"/>
                </a:lnTo>
                <a:lnTo>
                  <a:pt x="202" y="190"/>
                </a:lnTo>
                <a:lnTo>
                  <a:pt x="202" y="189"/>
                </a:lnTo>
                <a:lnTo>
                  <a:pt x="203" y="188"/>
                </a:lnTo>
                <a:lnTo>
                  <a:pt x="203" y="187"/>
                </a:lnTo>
                <a:lnTo>
                  <a:pt x="204" y="185"/>
                </a:lnTo>
                <a:lnTo>
                  <a:pt x="204" y="184"/>
                </a:lnTo>
                <a:lnTo>
                  <a:pt x="205" y="183"/>
                </a:lnTo>
                <a:lnTo>
                  <a:pt x="206" y="182"/>
                </a:lnTo>
                <a:lnTo>
                  <a:pt x="206" y="181"/>
                </a:lnTo>
                <a:lnTo>
                  <a:pt x="207" y="180"/>
                </a:lnTo>
                <a:lnTo>
                  <a:pt x="207" y="179"/>
                </a:lnTo>
                <a:lnTo>
                  <a:pt x="208" y="178"/>
                </a:lnTo>
                <a:lnTo>
                  <a:pt x="208" y="177"/>
                </a:lnTo>
                <a:lnTo>
                  <a:pt x="209" y="175"/>
                </a:lnTo>
                <a:lnTo>
                  <a:pt x="209" y="174"/>
                </a:lnTo>
                <a:lnTo>
                  <a:pt x="210" y="173"/>
                </a:lnTo>
                <a:lnTo>
                  <a:pt x="211" y="172"/>
                </a:lnTo>
                <a:lnTo>
                  <a:pt x="211" y="171"/>
                </a:lnTo>
                <a:lnTo>
                  <a:pt x="212" y="170"/>
                </a:lnTo>
                <a:lnTo>
                  <a:pt x="212" y="169"/>
                </a:lnTo>
                <a:lnTo>
                  <a:pt x="213" y="168"/>
                </a:lnTo>
                <a:lnTo>
                  <a:pt x="213" y="167"/>
                </a:lnTo>
                <a:lnTo>
                  <a:pt x="214" y="166"/>
                </a:lnTo>
                <a:lnTo>
                  <a:pt x="214" y="164"/>
                </a:lnTo>
                <a:lnTo>
                  <a:pt x="215" y="163"/>
                </a:lnTo>
                <a:lnTo>
                  <a:pt x="215" y="162"/>
                </a:lnTo>
                <a:lnTo>
                  <a:pt x="216" y="161"/>
                </a:lnTo>
                <a:lnTo>
                  <a:pt x="217" y="160"/>
                </a:lnTo>
                <a:lnTo>
                  <a:pt x="217" y="159"/>
                </a:lnTo>
                <a:lnTo>
                  <a:pt x="218" y="158"/>
                </a:lnTo>
                <a:lnTo>
                  <a:pt x="218" y="157"/>
                </a:lnTo>
                <a:lnTo>
                  <a:pt x="219" y="156"/>
                </a:lnTo>
                <a:lnTo>
                  <a:pt x="219" y="155"/>
                </a:lnTo>
                <a:lnTo>
                  <a:pt x="220" y="153"/>
                </a:lnTo>
                <a:lnTo>
                  <a:pt x="220" y="152"/>
                </a:lnTo>
                <a:lnTo>
                  <a:pt x="221" y="151"/>
                </a:lnTo>
                <a:lnTo>
                  <a:pt x="222" y="150"/>
                </a:lnTo>
                <a:lnTo>
                  <a:pt x="222" y="149"/>
                </a:lnTo>
                <a:lnTo>
                  <a:pt x="223" y="148"/>
                </a:lnTo>
                <a:lnTo>
                  <a:pt x="223" y="147"/>
                </a:lnTo>
                <a:lnTo>
                  <a:pt x="224" y="146"/>
                </a:lnTo>
                <a:lnTo>
                  <a:pt x="224" y="145"/>
                </a:lnTo>
                <a:lnTo>
                  <a:pt x="225" y="143"/>
                </a:lnTo>
                <a:lnTo>
                  <a:pt x="225" y="142"/>
                </a:lnTo>
                <a:lnTo>
                  <a:pt x="226" y="141"/>
                </a:lnTo>
                <a:lnTo>
                  <a:pt x="227" y="140"/>
                </a:lnTo>
                <a:lnTo>
                  <a:pt x="227" y="139"/>
                </a:lnTo>
                <a:lnTo>
                  <a:pt x="228" y="138"/>
                </a:lnTo>
                <a:lnTo>
                  <a:pt x="228" y="137"/>
                </a:lnTo>
                <a:lnTo>
                  <a:pt x="229" y="136"/>
                </a:lnTo>
                <a:lnTo>
                  <a:pt x="229" y="135"/>
                </a:lnTo>
                <a:lnTo>
                  <a:pt x="230" y="134"/>
                </a:lnTo>
                <a:lnTo>
                  <a:pt x="230" y="132"/>
                </a:lnTo>
                <a:lnTo>
                  <a:pt x="231" y="131"/>
                </a:lnTo>
                <a:lnTo>
                  <a:pt x="231" y="130"/>
                </a:lnTo>
                <a:lnTo>
                  <a:pt x="232" y="129"/>
                </a:lnTo>
                <a:lnTo>
                  <a:pt x="233" y="128"/>
                </a:lnTo>
                <a:lnTo>
                  <a:pt x="233" y="127"/>
                </a:lnTo>
                <a:lnTo>
                  <a:pt x="234" y="126"/>
                </a:lnTo>
                <a:lnTo>
                  <a:pt x="234" y="125"/>
                </a:lnTo>
                <a:lnTo>
                  <a:pt x="235" y="124"/>
                </a:lnTo>
                <a:lnTo>
                  <a:pt x="235" y="122"/>
                </a:lnTo>
                <a:lnTo>
                  <a:pt x="236" y="121"/>
                </a:lnTo>
                <a:lnTo>
                  <a:pt x="236" y="120"/>
                </a:lnTo>
                <a:lnTo>
                  <a:pt x="237" y="119"/>
                </a:lnTo>
                <a:lnTo>
                  <a:pt x="238" y="118"/>
                </a:lnTo>
                <a:lnTo>
                  <a:pt x="238" y="117"/>
                </a:lnTo>
                <a:lnTo>
                  <a:pt x="239" y="116"/>
                </a:lnTo>
                <a:lnTo>
                  <a:pt x="239" y="115"/>
                </a:lnTo>
                <a:lnTo>
                  <a:pt x="240" y="114"/>
                </a:lnTo>
                <a:lnTo>
                  <a:pt x="240" y="113"/>
                </a:lnTo>
                <a:lnTo>
                  <a:pt x="241" y="111"/>
                </a:lnTo>
                <a:lnTo>
                  <a:pt x="241" y="110"/>
                </a:lnTo>
                <a:lnTo>
                  <a:pt x="242" y="109"/>
                </a:lnTo>
                <a:lnTo>
                  <a:pt x="243" y="108"/>
                </a:lnTo>
                <a:lnTo>
                  <a:pt x="243" y="107"/>
                </a:lnTo>
                <a:lnTo>
                  <a:pt x="244" y="106"/>
                </a:lnTo>
                <a:lnTo>
                  <a:pt x="244" y="105"/>
                </a:lnTo>
                <a:lnTo>
                  <a:pt x="245" y="104"/>
                </a:lnTo>
                <a:lnTo>
                  <a:pt x="245" y="103"/>
                </a:lnTo>
                <a:lnTo>
                  <a:pt x="246" y="102"/>
                </a:lnTo>
                <a:lnTo>
                  <a:pt x="246" y="100"/>
                </a:lnTo>
                <a:lnTo>
                  <a:pt x="247" y="99"/>
                </a:lnTo>
                <a:lnTo>
                  <a:pt x="247" y="98"/>
                </a:lnTo>
                <a:lnTo>
                  <a:pt x="248" y="97"/>
                </a:lnTo>
                <a:lnTo>
                  <a:pt x="249" y="96"/>
                </a:lnTo>
                <a:lnTo>
                  <a:pt x="249" y="95"/>
                </a:lnTo>
                <a:lnTo>
                  <a:pt x="250" y="94"/>
                </a:lnTo>
                <a:lnTo>
                  <a:pt x="250" y="93"/>
                </a:lnTo>
                <a:lnTo>
                  <a:pt x="251" y="92"/>
                </a:lnTo>
                <a:lnTo>
                  <a:pt x="251" y="90"/>
                </a:lnTo>
                <a:lnTo>
                  <a:pt x="252" y="89"/>
                </a:lnTo>
                <a:lnTo>
                  <a:pt x="252" y="88"/>
                </a:lnTo>
                <a:lnTo>
                  <a:pt x="253" y="87"/>
                </a:lnTo>
                <a:lnTo>
                  <a:pt x="254" y="86"/>
                </a:lnTo>
                <a:lnTo>
                  <a:pt x="254" y="85"/>
                </a:lnTo>
                <a:lnTo>
                  <a:pt x="255" y="84"/>
                </a:lnTo>
                <a:lnTo>
                  <a:pt x="255" y="83"/>
                </a:lnTo>
                <a:lnTo>
                  <a:pt x="256" y="82"/>
                </a:lnTo>
                <a:lnTo>
                  <a:pt x="256" y="81"/>
                </a:lnTo>
                <a:lnTo>
                  <a:pt x="257" y="79"/>
                </a:lnTo>
                <a:lnTo>
                  <a:pt x="257" y="78"/>
                </a:lnTo>
                <a:lnTo>
                  <a:pt x="258" y="77"/>
                </a:lnTo>
                <a:lnTo>
                  <a:pt x="259" y="76"/>
                </a:lnTo>
                <a:lnTo>
                  <a:pt x="259" y="75"/>
                </a:lnTo>
                <a:lnTo>
                  <a:pt x="260" y="74"/>
                </a:lnTo>
                <a:lnTo>
                  <a:pt x="260" y="73"/>
                </a:lnTo>
                <a:lnTo>
                  <a:pt x="261" y="72"/>
                </a:lnTo>
                <a:lnTo>
                  <a:pt x="261" y="71"/>
                </a:lnTo>
                <a:lnTo>
                  <a:pt x="262" y="69"/>
                </a:lnTo>
                <a:lnTo>
                  <a:pt x="262" y="68"/>
                </a:lnTo>
                <a:lnTo>
                  <a:pt x="263" y="67"/>
                </a:lnTo>
                <a:lnTo>
                  <a:pt x="264" y="66"/>
                </a:lnTo>
                <a:lnTo>
                  <a:pt x="264" y="65"/>
                </a:lnTo>
                <a:lnTo>
                  <a:pt x="265" y="64"/>
                </a:lnTo>
                <a:lnTo>
                  <a:pt x="265" y="63"/>
                </a:lnTo>
                <a:lnTo>
                  <a:pt x="266" y="62"/>
                </a:lnTo>
                <a:lnTo>
                  <a:pt x="266" y="61"/>
                </a:lnTo>
                <a:lnTo>
                  <a:pt x="267" y="60"/>
                </a:lnTo>
                <a:lnTo>
                  <a:pt x="267" y="58"/>
                </a:lnTo>
                <a:lnTo>
                  <a:pt x="268" y="57"/>
                </a:lnTo>
                <a:lnTo>
                  <a:pt x="268" y="56"/>
                </a:lnTo>
                <a:lnTo>
                  <a:pt x="269" y="55"/>
                </a:lnTo>
                <a:lnTo>
                  <a:pt x="270" y="54"/>
                </a:lnTo>
                <a:lnTo>
                  <a:pt x="270" y="53"/>
                </a:lnTo>
                <a:lnTo>
                  <a:pt x="271" y="52"/>
                </a:lnTo>
                <a:lnTo>
                  <a:pt x="271" y="51"/>
                </a:lnTo>
                <a:lnTo>
                  <a:pt x="272" y="50"/>
                </a:lnTo>
                <a:lnTo>
                  <a:pt x="272" y="49"/>
                </a:lnTo>
                <a:lnTo>
                  <a:pt x="273" y="47"/>
                </a:lnTo>
                <a:lnTo>
                  <a:pt x="273" y="46"/>
                </a:lnTo>
                <a:lnTo>
                  <a:pt x="274" y="45"/>
                </a:lnTo>
                <a:lnTo>
                  <a:pt x="275" y="44"/>
                </a:lnTo>
                <a:lnTo>
                  <a:pt x="275" y="43"/>
                </a:lnTo>
                <a:lnTo>
                  <a:pt x="276" y="42"/>
                </a:lnTo>
                <a:lnTo>
                  <a:pt x="276" y="41"/>
                </a:lnTo>
                <a:lnTo>
                  <a:pt x="277" y="40"/>
                </a:lnTo>
                <a:lnTo>
                  <a:pt x="277" y="39"/>
                </a:lnTo>
                <a:lnTo>
                  <a:pt x="278" y="37"/>
                </a:lnTo>
                <a:lnTo>
                  <a:pt x="278" y="36"/>
                </a:lnTo>
                <a:lnTo>
                  <a:pt x="279" y="35"/>
                </a:lnTo>
                <a:lnTo>
                  <a:pt x="280" y="34"/>
                </a:lnTo>
                <a:lnTo>
                  <a:pt x="280" y="33"/>
                </a:lnTo>
                <a:lnTo>
                  <a:pt x="281" y="32"/>
                </a:lnTo>
                <a:lnTo>
                  <a:pt x="281" y="31"/>
                </a:lnTo>
                <a:lnTo>
                  <a:pt x="282" y="30"/>
                </a:lnTo>
                <a:lnTo>
                  <a:pt x="282" y="29"/>
                </a:lnTo>
                <a:lnTo>
                  <a:pt x="283" y="28"/>
                </a:lnTo>
                <a:lnTo>
                  <a:pt x="283" y="26"/>
                </a:lnTo>
                <a:lnTo>
                  <a:pt x="284" y="25"/>
                </a:lnTo>
                <a:lnTo>
                  <a:pt x="284" y="24"/>
                </a:lnTo>
                <a:lnTo>
                  <a:pt x="285" y="23"/>
                </a:lnTo>
                <a:lnTo>
                  <a:pt x="286" y="22"/>
                </a:lnTo>
                <a:lnTo>
                  <a:pt x="286" y="21"/>
                </a:lnTo>
                <a:lnTo>
                  <a:pt x="287" y="20"/>
                </a:lnTo>
                <a:lnTo>
                  <a:pt x="287" y="19"/>
                </a:lnTo>
                <a:lnTo>
                  <a:pt x="288" y="18"/>
                </a:lnTo>
                <a:lnTo>
                  <a:pt x="288" y="16"/>
                </a:lnTo>
                <a:lnTo>
                  <a:pt x="289" y="15"/>
                </a:lnTo>
                <a:lnTo>
                  <a:pt x="289" y="14"/>
                </a:lnTo>
                <a:lnTo>
                  <a:pt x="290" y="13"/>
                </a:lnTo>
                <a:lnTo>
                  <a:pt x="291" y="12"/>
                </a:lnTo>
                <a:lnTo>
                  <a:pt x="291" y="11"/>
                </a:lnTo>
                <a:lnTo>
                  <a:pt x="292" y="10"/>
                </a:lnTo>
                <a:lnTo>
                  <a:pt x="292" y="9"/>
                </a:lnTo>
                <a:lnTo>
                  <a:pt x="293" y="8"/>
                </a:lnTo>
                <a:lnTo>
                  <a:pt x="293" y="7"/>
                </a:lnTo>
                <a:lnTo>
                  <a:pt x="294" y="5"/>
                </a:lnTo>
                <a:lnTo>
                  <a:pt x="294" y="4"/>
                </a:lnTo>
                <a:lnTo>
                  <a:pt x="295" y="3"/>
                </a:lnTo>
                <a:lnTo>
                  <a:pt x="296" y="2"/>
                </a:lnTo>
                <a:lnTo>
                  <a:pt x="296" y="1"/>
                </a:lnTo>
                <a:lnTo>
                  <a:pt x="297" y="0"/>
                </a:lnTo>
                <a:lnTo>
                  <a:pt x="297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06450" y="2630488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055813" y="6372225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 rot="16200000">
            <a:off x="341313" y="4351338"/>
            <a:ext cx="6223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941388" y="5019675"/>
            <a:ext cx="3379788" cy="1125538"/>
          </a:xfrm>
          <a:custGeom>
            <a:avLst/>
            <a:gdLst>
              <a:gd name="T0" fmla="*/ 8 w 552"/>
              <a:gd name="T1" fmla="*/ 168 h 184"/>
              <a:gd name="T2" fmla="*/ 17 w 552"/>
              <a:gd name="T3" fmla="*/ 154 h 184"/>
              <a:gd name="T4" fmla="*/ 26 w 552"/>
              <a:gd name="T5" fmla="*/ 142 h 184"/>
              <a:gd name="T6" fmla="*/ 35 w 552"/>
              <a:gd name="T7" fmla="*/ 131 h 184"/>
              <a:gd name="T8" fmla="*/ 44 w 552"/>
              <a:gd name="T9" fmla="*/ 121 h 184"/>
              <a:gd name="T10" fmla="*/ 53 w 552"/>
              <a:gd name="T11" fmla="*/ 113 h 184"/>
              <a:gd name="T12" fmla="*/ 61 w 552"/>
              <a:gd name="T13" fmla="*/ 105 h 184"/>
              <a:gd name="T14" fmla="*/ 70 w 552"/>
              <a:gd name="T15" fmla="*/ 98 h 184"/>
              <a:gd name="T16" fmla="*/ 79 w 552"/>
              <a:gd name="T17" fmla="*/ 92 h 184"/>
              <a:gd name="T18" fmla="*/ 88 w 552"/>
              <a:gd name="T19" fmla="*/ 86 h 184"/>
              <a:gd name="T20" fmla="*/ 97 w 552"/>
              <a:gd name="T21" fmla="*/ 81 h 184"/>
              <a:gd name="T22" fmla="*/ 106 w 552"/>
              <a:gd name="T23" fmla="*/ 76 h 184"/>
              <a:gd name="T24" fmla="*/ 114 w 552"/>
              <a:gd name="T25" fmla="*/ 72 h 184"/>
              <a:gd name="T26" fmla="*/ 123 w 552"/>
              <a:gd name="T27" fmla="*/ 67 h 184"/>
              <a:gd name="T28" fmla="*/ 132 w 552"/>
              <a:gd name="T29" fmla="*/ 64 h 184"/>
              <a:gd name="T30" fmla="*/ 141 w 552"/>
              <a:gd name="T31" fmla="*/ 60 h 184"/>
              <a:gd name="T32" fmla="*/ 150 w 552"/>
              <a:gd name="T33" fmla="*/ 57 h 184"/>
              <a:gd name="T34" fmla="*/ 159 w 552"/>
              <a:gd name="T35" fmla="*/ 54 h 184"/>
              <a:gd name="T36" fmla="*/ 167 w 552"/>
              <a:gd name="T37" fmla="*/ 51 h 184"/>
              <a:gd name="T38" fmla="*/ 176 w 552"/>
              <a:gd name="T39" fmla="*/ 48 h 184"/>
              <a:gd name="T40" fmla="*/ 185 w 552"/>
              <a:gd name="T41" fmla="*/ 46 h 184"/>
              <a:gd name="T42" fmla="*/ 194 w 552"/>
              <a:gd name="T43" fmla="*/ 43 h 184"/>
              <a:gd name="T44" fmla="*/ 203 w 552"/>
              <a:gd name="T45" fmla="*/ 41 h 184"/>
              <a:gd name="T46" fmla="*/ 212 w 552"/>
              <a:gd name="T47" fmla="*/ 39 h 184"/>
              <a:gd name="T48" fmla="*/ 220 w 552"/>
              <a:gd name="T49" fmla="*/ 37 h 184"/>
              <a:gd name="T50" fmla="*/ 229 w 552"/>
              <a:gd name="T51" fmla="*/ 35 h 184"/>
              <a:gd name="T52" fmla="*/ 238 w 552"/>
              <a:gd name="T53" fmla="*/ 33 h 184"/>
              <a:gd name="T54" fmla="*/ 247 w 552"/>
              <a:gd name="T55" fmla="*/ 31 h 184"/>
              <a:gd name="T56" fmla="*/ 256 w 552"/>
              <a:gd name="T57" fmla="*/ 30 h 184"/>
              <a:gd name="T58" fmla="*/ 265 w 552"/>
              <a:gd name="T59" fmla="*/ 28 h 184"/>
              <a:gd name="T60" fmla="*/ 273 w 552"/>
              <a:gd name="T61" fmla="*/ 27 h 184"/>
              <a:gd name="T62" fmla="*/ 282 w 552"/>
              <a:gd name="T63" fmla="*/ 25 h 184"/>
              <a:gd name="T64" fmla="*/ 291 w 552"/>
              <a:gd name="T65" fmla="*/ 24 h 184"/>
              <a:gd name="T66" fmla="*/ 300 w 552"/>
              <a:gd name="T67" fmla="*/ 22 h 184"/>
              <a:gd name="T68" fmla="*/ 309 w 552"/>
              <a:gd name="T69" fmla="*/ 21 h 184"/>
              <a:gd name="T70" fmla="*/ 318 w 552"/>
              <a:gd name="T71" fmla="*/ 20 h 184"/>
              <a:gd name="T72" fmla="*/ 326 w 552"/>
              <a:gd name="T73" fmla="*/ 19 h 184"/>
              <a:gd name="T74" fmla="*/ 335 w 552"/>
              <a:gd name="T75" fmla="*/ 18 h 184"/>
              <a:gd name="T76" fmla="*/ 344 w 552"/>
              <a:gd name="T77" fmla="*/ 17 h 184"/>
              <a:gd name="T78" fmla="*/ 353 w 552"/>
              <a:gd name="T79" fmla="*/ 16 h 184"/>
              <a:gd name="T80" fmla="*/ 362 w 552"/>
              <a:gd name="T81" fmla="*/ 15 h 184"/>
              <a:gd name="T82" fmla="*/ 371 w 552"/>
              <a:gd name="T83" fmla="*/ 14 h 184"/>
              <a:gd name="T84" fmla="*/ 379 w 552"/>
              <a:gd name="T85" fmla="*/ 13 h 184"/>
              <a:gd name="T86" fmla="*/ 388 w 552"/>
              <a:gd name="T87" fmla="*/ 12 h 184"/>
              <a:gd name="T88" fmla="*/ 397 w 552"/>
              <a:gd name="T89" fmla="*/ 11 h 184"/>
              <a:gd name="T90" fmla="*/ 406 w 552"/>
              <a:gd name="T91" fmla="*/ 10 h 184"/>
              <a:gd name="T92" fmla="*/ 415 w 552"/>
              <a:gd name="T93" fmla="*/ 9 h 184"/>
              <a:gd name="T94" fmla="*/ 424 w 552"/>
              <a:gd name="T95" fmla="*/ 9 h 184"/>
              <a:gd name="T96" fmla="*/ 432 w 552"/>
              <a:gd name="T97" fmla="*/ 8 h 184"/>
              <a:gd name="T98" fmla="*/ 441 w 552"/>
              <a:gd name="T99" fmla="*/ 7 h 184"/>
              <a:gd name="T100" fmla="*/ 450 w 552"/>
              <a:gd name="T101" fmla="*/ 7 h 184"/>
              <a:gd name="T102" fmla="*/ 459 w 552"/>
              <a:gd name="T103" fmla="*/ 6 h 184"/>
              <a:gd name="T104" fmla="*/ 468 w 552"/>
              <a:gd name="T105" fmla="*/ 5 h 184"/>
              <a:gd name="T106" fmla="*/ 477 w 552"/>
              <a:gd name="T107" fmla="*/ 5 h 184"/>
              <a:gd name="T108" fmla="*/ 485 w 552"/>
              <a:gd name="T109" fmla="*/ 4 h 184"/>
              <a:gd name="T110" fmla="*/ 494 w 552"/>
              <a:gd name="T111" fmla="*/ 3 h 184"/>
              <a:gd name="T112" fmla="*/ 503 w 552"/>
              <a:gd name="T113" fmla="*/ 3 h 184"/>
              <a:gd name="T114" fmla="*/ 512 w 552"/>
              <a:gd name="T115" fmla="*/ 2 h 184"/>
              <a:gd name="T116" fmla="*/ 521 w 552"/>
              <a:gd name="T117" fmla="*/ 2 h 184"/>
              <a:gd name="T118" fmla="*/ 530 w 552"/>
              <a:gd name="T119" fmla="*/ 1 h 184"/>
              <a:gd name="T120" fmla="*/ 538 w 552"/>
              <a:gd name="T121" fmla="*/ 1 h 184"/>
              <a:gd name="T122" fmla="*/ 547 w 552"/>
              <a:gd name="T123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2" h="184">
                <a:moveTo>
                  <a:pt x="0" y="184"/>
                </a:moveTo>
                <a:lnTo>
                  <a:pt x="1" y="183"/>
                </a:lnTo>
                <a:lnTo>
                  <a:pt x="1" y="182"/>
                </a:lnTo>
                <a:lnTo>
                  <a:pt x="2" y="181"/>
                </a:lnTo>
                <a:lnTo>
                  <a:pt x="2" y="179"/>
                </a:lnTo>
                <a:lnTo>
                  <a:pt x="3" y="178"/>
                </a:lnTo>
                <a:lnTo>
                  <a:pt x="3" y="177"/>
                </a:lnTo>
                <a:lnTo>
                  <a:pt x="4" y="176"/>
                </a:lnTo>
                <a:lnTo>
                  <a:pt x="5" y="175"/>
                </a:lnTo>
                <a:lnTo>
                  <a:pt x="5" y="174"/>
                </a:lnTo>
                <a:lnTo>
                  <a:pt x="6" y="173"/>
                </a:lnTo>
                <a:lnTo>
                  <a:pt x="6" y="172"/>
                </a:lnTo>
                <a:lnTo>
                  <a:pt x="7" y="171"/>
                </a:lnTo>
                <a:lnTo>
                  <a:pt x="7" y="170"/>
                </a:lnTo>
                <a:lnTo>
                  <a:pt x="8" y="169"/>
                </a:lnTo>
                <a:lnTo>
                  <a:pt x="8" y="168"/>
                </a:lnTo>
                <a:lnTo>
                  <a:pt x="9" y="167"/>
                </a:lnTo>
                <a:lnTo>
                  <a:pt x="10" y="167"/>
                </a:lnTo>
                <a:lnTo>
                  <a:pt x="10" y="166"/>
                </a:lnTo>
                <a:lnTo>
                  <a:pt x="11" y="165"/>
                </a:lnTo>
                <a:lnTo>
                  <a:pt x="11" y="164"/>
                </a:lnTo>
                <a:lnTo>
                  <a:pt x="12" y="163"/>
                </a:lnTo>
                <a:lnTo>
                  <a:pt x="12" y="162"/>
                </a:lnTo>
                <a:lnTo>
                  <a:pt x="13" y="161"/>
                </a:lnTo>
                <a:lnTo>
                  <a:pt x="13" y="160"/>
                </a:lnTo>
                <a:lnTo>
                  <a:pt x="14" y="159"/>
                </a:lnTo>
                <a:lnTo>
                  <a:pt x="15" y="158"/>
                </a:lnTo>
                <a:lnTo>
                  <a:pt x="15" y="158"/>
                </a:lnTo>
                <a:lnTo>
                  <a:pt x="16" y="157"/>
                </a:lnTo>
                <a:lnTo>
                  <a:pt x="16" y="156"/>
                </a:lnTo>
                <a:lnTo>
                  <a:pt x="17" y="155"/>
                </a:lnTo>
                <a:lnTo>
                  <a:pt x="17" y="154"/>
                </a:lnTo>
                <a:lnTo>
                  <a:pt x="18" y="153"/>
                </a:lnTo>
                <a:lnTo>
                  <a:pt x="18" y="153"/>
                </a:lnTo>
                <a:lnTo>
                  <a:pt x="19" y="152"/>
                </a:lnTo>
                <a:lnTo>
                  <a:pt x="20" y="151"/>
                </a:lnTo>
                <a:lnTo>
                  <a:pt x="20" y="150"/>
                </a:lnTo>
                <a:lnTo>
                  <a:pt x="21" y="149"/>
                </a:lnTo>
                <a:lnTo>
                  <a:pt x="21" y="149"/>
                </a:lnTo>
                <a:lnTo>
                  <a:pt x="22" y="148"/>
                </a:lnTo>
                <a:lnTo>
                  <a:pt x="22" y="147"/>
                </a:lnTo>
                <a:lnTo>
                  <a:pt x="23" y="146"/>
                </a:lnTo>
                <a:lnTo>
                  <a:pt x="23" y="145"/>
                </a:lnTo>
                <a:lnTo>
                  <a:pt x="24" y="145"/>
                </a:lnTo>
                <a:lnTo>
                  <a:pt x="24" y="144"/>
                </a:lnTo>
                <a:lnTo>
                  <a:pt x="25" y="143"/>
                </a:lnTo>
                <a:lnTo>
                  <a:pt x="26" y="143"/>
                </a:lnTo>
                <a:lnTo>
                  <a:pt x="26" y="142"/>
                </a:lnTo>
                <a:lnTo>
                  <a:pt x="27" y="141"/>
                </a:lnTo>
                <a:lnTo>
                  <a:pt x="27" y="140"/>
                </a:lnTo>
                <a:lnTo>
                  <a:pt x="28" y="140"/>
                </a:lnTo>
                <a:lnTo>
                  <a:pt x="28" y="139"/>
                </a:lnTo>
                <a:lnTo>
                  <a:pt x="29" y="138"/>
                </a:lnTo>
                <a:lnTo>
                  <a:pt x="29" y="138"/>
                </a:lnTo>
                <a:lnTo>
                  <a:pt x="30" y="137"/>
                </a:lnTo>
                <a:lnTo>
                  <a:pt x="31" y="136"/>
                </a:lnTo>
                <a:lnTo>
                  <a:pt x="31" y="136"/>
                </a:lnTo>
                <a:lnTo>
                  <a:pt x="32" y="135"/>
                </a:lnTo>
                <a:lnTo>
                  <a:pt x="32" y="134"/>
                </a:lnTo>
                <a:lnTo>
                  <a:pt x="33" y="134"/>
                </a:lnTo>
                <a:lnTo>
                  <a:pt x="33" y="133"/>
                </a:lnTo>
                <a:lnTo>
                  <a:pt x="34" y="132"/>
                </a:lnTo>
                <a:lnTo>
                  <a:pt x="34" y="132"/>
                </a:lnTo>
                <a:lnTo>
                  <a:pt x="35" y="131"/>
                </a:lnTo>
                <a:lnTo>
                  <a:pt x="36" y="130"/>
                </a:lnTo>
                <a:lnTo>
                  <a:pt x="36" y="130"/>
                </a:lnTo>
                <a:lnTo>
                  <a:pt x="37" y="129"/>
                </a:lnTo>
                <a:lnTo>
                  <a:pt x="37" y="128"/>
                </a:lnTo>
                <a:lnTo>
                  <a:pt x="38" y="128"/>
                </a:lnTo>
                <a:lnTo>
                  <a:pt x="38" y="127"/>
                </a:lnTo>
                <a:lnTo>
                  <a:pt x="39" y="127"/>
                </a:lnTo>
                <a:lnTo>
                  <a:pt x="39" y="126"/>
                </a:lnTo>
                <a:lnTo>
                  <a:pt x="40" y="125"/>
                </a:lnTo>
                <a:lnTo>
                  <a:pt x="40" y="125"/>
                </a:lnTo>
                <a:lnTo>
                  <a:pt x="41" y="124"/>
                </a:lnTo>
                <a:lnTo>
                  <a:pt x="42" y="124"/>
                </a:lnTo>
                <a:lnTo>
                  <a:pt x="42" y="123"/>
                </a:lnTo>
                <a:lnTo>
                  <a:pt x="43" y="122"/>
                </a:lnTo>
                <a:lnTo>
                  <a:pt x="43" y="122"/>
                </a:lnTo>
                <a:lnTo>
                  <a:pt x="44" y="121"/>
                </a:lnTo>
                <a:lnTo>
                  <a:pt x="44" y="121"/>
                </a:lnTo>
                <a:lnTo>
                  <a:pt x="45" y="120"/>
                </a:lnTo>
                <a:lnTo>
                  <a:pt x="45" y="120"/>
                </a:lnTo>
                <a:lnTo>
                  <a:pt x="46" y="119"/>
                </a:lnTo>
                <a:lnTo>
                  <a:pt x="47" y="119"/>
                </a:lnTo>
                <a:lnTo>
                  <a:pt x="47" y="118"/>
                </a:lnTo>
                <a:lnTo>
                  <a:pt x="48" y="117"/>
                </a:lnTo>
                <a:lnTo>
                  <a:pt x="48" y="117"/>
                </a:lnTo>
                <a:lnTo>
                  <a:pt x="49" y="116"/>
                </a:lnTo>
                <a:lnTo>
                  <a:pt x="49" y="116"/>
                </a:lnTo>
                <a:lnTo>
                  <a:pt x="50" y="115"/>
                </a:lnTo>
                <a:lnTo>
                  <a:pt x="50" y="115"/>
                </a:lnTo>
                <a:lnTo>
                  <a:pt x="51" y="114"/>
                </a:lnTo>
                <a:lnTo>
                  <a:pt x="52" y="114"/>
                </a:lnTo>
                <a:lnTo>
                  <a:pt x="52" y="113"/>
                </a:lnTo>
                <a:lnTo>
                  <a:pt x="53" y="113"/>
                </a:lnTo>
                <a:lnTo>
                  <a:pt x="53" y="112"/>
                </a:lnTo>
                <a:lnTo>
                  <a:pt x="54" y="112"/>
                </a:lnTo>
                <a:lnTo>
                  <a:pt x="54" y="111"/>
                </a:lnTo>
                <a:lnTo>
                  <a:pt x="55" y="111"/>
                </a:lnTo>
                <a:lnTo>
                  <a:pt x="55" y="110"/>
                </a:lnTo>
                <a:lnTo>
                  <a:pt x="56" y="110"/>
                </a:lnTo>
                <a:lnTo>
                  <a:pt x="56" y="109"/>
                </a:lnTo>
                <a:lnTo>
                  <a:pt x="57" y="109"/>
                </a:lnTo>
                <a:lnTo>
                  <a:pt x="58" y="108"/>
                </a:lnTo>
                <a:lnTo>
                  <a:pt x="58" y="108"/>
                </a:lnTo>
                <a:lnTo>
                  <a:pt x="59" y="107"/>
                </a:lnTo>
                <a:lnTo>
                  <a:pt x="59" y="107"/>
                </a:lnTo>
                <a:lnTo>
                  <a:pt x="60" y="106"/>
                </a:lnTo>
                <a:lnTo>
                  <a:pt x="60" y="106"/>
                </a:lnTo>
                <a:lnTo>
                  <a:pt x="61" y="105"/>
                </a:lnTo>
                <a:lnTo>
                  <a:pt x="61" y="105"/>
                </a:lnTo>
                <a:lnTo>
                  <a:pt x="62" y="105"/>
                </a:lnTo>
                <a:lnTo>
                  <a:pt x="63" y="104"/>
                </a:lnTo>
                <a:lnTo>
                  <a:pt x="63" y="104"/>
                </a:lnTo>
                <a:lnTo>
                  <a:pt x="64" y="103"/>
                </a:lnTo>
                <a:lnTo>
                  <a:pt x="64" y="103"/>
                </a:lnTo>
                <a:lnTo>
                  <a:pt x="65" y="102"/>
                </a:lnTo>
                <a:lnTo>
                  <a:pt x="65" y="102"/>
                </a:lnTo>
                <a:lnTo>
                  <a:pt x="66" y="101"/>
                </a:lnTo>
                <a:lnTo>
                  <a:pt x="66" y="101"/>
                </a:lnTo>
                <a:lnTo>
                  <a:pt x="67" y="101"/>
                </a:lnTo>
                <a:lnTo>
                  <a:pt x="68" y="100"/>
                </a:lnTo>
                <a:lnTo>
                  <a:pt x="68" y="100"/>
                </a:lnTo>
                <a:lnTo>
                  <a:pt x="69" y="99"/>
                </a:lnTo>
                <a:lnTo>
                  <a:pt x="69" y="99"/>
                </a:lnTo>
                <a:lnTo>
                  <a:pt x="70" y="98"/>
                </a:lnTo>
                <a:lnTo>
                  <a:pt x="70" y="98"/>
                </a:lnTo>
                <a:lnTo>
                  <a:pt x="71" y="98"/>
                </a:lnTo>
                <a:lnTo>
                  <a:pt x="71" y="97"/>
                </a:lnTo>
                <a:lnTo>
                  <a:pt x="72" y="97"/>
                </a:lnTo>
                <a:lnTo>
                  <a:pt x="72" y="96"/>
                </a:lnTo>
                <a:lnTo>
                  <a:pt x="73" y="96"/>
                </a:lnTo>
                <a:lnTo>
                  <a:pt x="74" y="96"/>
                </a:lnTo>
                <a:lnTo>
                  <a:pt x="74" y="95"/>
                </a:lnTo>
                <a:lnTo>
                  <a:pt x="75" y="95"/>
                </a:lnTo>
                <a:lnTo>
                  <a:pt x="75" y="94"/>
                </a:lnTo>
                <a:lnTo>
                  <a:pt x="76" y="94"/>
                </a:lnTo>
                <a:lnTo>
                  <a:pt x="76" y="94"/>
                </a:lnTo>
                <a:lnTo>
                  <a:pt x="77" y="93"/>
                </a:lnTo>
                <a:lnTo>
                  <a:pt x="77" y="93"/>
                </a:lnTo>
                <a:lnTo>
                  <a:pt x="78" y="93"/>
                </a:lnTo>
                <a:lnTo>
                  <a:pt x="79" y="92"/>
                </a:lnTo>
                <a:lnTo>
                  <a:pt x="79" y="92"/>
                </a:lnTo>
                <a:lnTo>
                  <a:pt x="80" y="91"/>
                </a:lnTo>
                <a:lnTo>
                  <a:pt x="80" y="91"/>
                </a:lnTo>
                <a:lnTo>
                  <a:pt x="81" y="91"/>
                </a:lnTo>
                <a:lnTo>
                  <a:pt x="81" y="90"/>
                </a:lnTo>
                <a:lnTo>
                  <a:pt x="82" y="90"/>
                </a:lnTo>
                <a:lnTo>
                  <a:pt x="82" y="90"/>
                </a:lnTo>
                <a:lnTo>
                  <a:pt x="83" y="89"/>
                </a:lnTo>
                <a:lnTo>
                  <a:pt x="84" y="89"/>
                </a:lnTo>
                <a:lnTo>
                  <a:pt x="84" y="88"/>
                </a:lnTo>
                <a:lnTo>
                  <a:pt x="85" y="88"/>
                </a:lnTo>
                <a:lnTo>
                  <a:pt x="85" y="88"/>
                </a:lnTo>
                <a:lnTo>
                  <a:pt x="86" y="87"/>
                </a:lnTo>
                <a:lnTo>
                  <a:pt x="86" y="87"/>
                </a:lnTo>
                <a:lnTo>
                  <a:pt x="87" y="87"/>
                </a:lnTo>
                <a:lnTo>
                  <a:pt x="87" y="86"/>
                </a:lnTo>
                <a:lnTo>
                  <a:pt x="88" y="86"/>
                </a:lnTo>
                <a:lnTo>
                  <a:pt x="89" y="86"/>
                </a:lnTo>
                <a:lnTo>
                  <a:pt x="89" y="85"/>
                </a:lnTo>
                <a:lnTo>
                  <a:pt x="90" y="85"/>
                </a:lnTo>
                <a:lnTo>
                  <a:pt x="90" y="85"/>
                </a:lnTo>
                <a:lnTo>
                  <a:pt x="91" y="84"/>
                </a:lnTo>
                <a:lnTo>
                  <a:pt x="91" y="84"/>
                </a:lnTo>
                <a:lnTo>
                  <a:pt x="92" y="84"/>
                </a:lnTo>
                <a:lnTo>
                  <a:pt x="92" y="83"/>
                </a:lnTo>
                <a:lnTo>
                  <a:pt x="93" y="83"/>
                </a:lnTo>
                <a:lnTo>
                  <a:pt x="93" y="83"/>
                </a:lnTo>
                <a:lnTo>
                  <a:pt x="94" y="82"/>
                </a:lnTo>
                <a:lnTo>
                  <a:pt x="95" y="82"/>
                </a:lnTo>
                <a:lnTo>
                  <a:pt x="95" y="82"/>
                </a:lnTo>
                <a:lnTo>
                  <a:pt x="96" y="81"/>
                </a:lnTo>
                <a:lnTo>
                  <a:pt x="96" y="81"/>
                </a:lnTo>
                <a:lnTo>
                  <a:pt x="97" y="81"/>
                </a:lnTo>
                <a:lnTo>
                  <a:pt x="97" y="80"/>
                </a:lnTo>
                <a:lnTo>
                  <a:pt x="98" y="80"/>
                </a:lnTo>
                <a:lnTo>
                  <a:pt x="98" y="80"/>
                </a:lnTo>
                <a:lnTo>
                  <a:pt x="99" y="80"/>
                </a:lnTo>
                <a:lnTo>
                  <a:pt x="100" y="79"/>
                </a:lnTo>
                <a:lnTo>
                  <a:pt x="100" y="79"/>
                </a:lnTo>
                <a:lnTo>
                  <a:pt x="101" y="79"/>
                </a:lnTo>
                <a:lnTo>
                  <a:pt x="101" y="78"/>
                </a:lnTo>
                <a:lnTo>
                  <a:pt x="102" y="78"/>
                </a:lnTo>
                <a:lnTo>
                  <a:pt x="102" y="78"/>
                </a:lnTo>
                <a:lnTo>
                  <a:pt x="103" y="77"/>
                </a:lnTo>
                <a:lnTo>
                  <a:pt x="103" y="77"/>
                </a:lnTo>
                <a:lnTo>
                  <a:pt x="104" y="77"/>
                </a:lnTo>
                <a:lnTo>
                  <a:pt x="105" y="77"/>
                </a:lnTo>
                <a:lnTo>
                  <a:pt x="105" y="76"/>
                </a:lnTo>
                <a:lnTo>
                  <a:pt x="106" y="76"/>
                </a:lnTo>
                <a:lnTo>
                  <a:pt x="106" y="76"/>
                </a:lnTo>
                <a:lnTo>
                  <a:pt x="107" y="75"/>
                </a:lnTo>
                <a:lnTo>
                  <a:pt x="107" y="75"/>
                </a:lnTo>
                <a:lnTo>
                  <a:pt x="108" y="75"/>
                </a:lnTo>
                <a:lnTo>
                  <a:pt x="108" y="75"/>
                </a:lnTo>
                <a:lnTo>
                  <a:pt x="109" y="74"/>
                </a:lnTo>
                <a:lnTo>
                  <a:pt x="109" y="74"/>
                </a:lnTo>
                <a:lnTo>
                  <a:pt x="110" y="74"/>
                </a:lnTo>
                <a:lnTo>
                  <a:pt x="111" y="73"/>
                </a:lnTo>
                <a:lnTo>
                  <a:pt x="111" y="73"/>
                </a:lnTo>
                <a:lnTo>
                  <a:pt x="112" y="73"/>
                </a:lnTo>
                <a:lnTo>
                  <a:pt x="112" y="73"/>
                </a:lnTo>
                <a:lnTo>
                  <a:pt x="113" y="72"/>
                </a:lnTo>
                <a:lnTo>
                  <a:pt x="113" y="72"/>
                </a:lnTo>
                <a:lnTo>
                  <a:pt x="114" y="72"/>
                </a:lnTo>
                <a:lnTo>
                  <a:pt x="114" y="72"/>
                </a:lnTo>
                <a:lnTo>
                  <a:pt x="115" y="71"/>
                </a:lnTo>
                <a:lnTo>
                  <a:pt x="116" y="71"/>
                </a:lnTo>
                <a:lnTo>
                  <a:pt x="116" y="71"/>
                </a:lnTo>
                <a:lnTo>
                  <a:pt x="117" y="70"/>
                </a:lnTo>
                <a:lnTo>
                  <a:pt x="117" y="70"/>
                </a:lnTo>
                <a:lnTo>
                  <a:pt x="118" y="70"/>
                </a:lnTo>
                <a:lnTo>
                  <a:pt x="118" y="70"/>
                </a:lnTo>
                <a:lnTo>
                  <a:pt x="119" y="69"/>
                </a:lnTo>
                <a:lnTo>
                  <a:pt x="119" y="69"/>
                </a:lnTo>
                <a:lnTo>
                  <a:pt x="120" y="69"/>
                </a:lnTo>
                <a:lnTo>
                  <a:pt x="121" y="69"/>
                </a:lnTo>
                <a:lnTo>
                  <a:pt x="121" y="68"/>
                </a:lnTo>
                <a:lnTo>
                  <a:pt x="122" y="68"/>
                </a:lnTo>
                <a:lnTo>
                  <a:pt x="122" y="68"/>
                </a:lnTo>
                <a:lnTo>
                  <a:pt x="123" y="68"/>
                </a:lnTo>
                <a:lnTo>
                  <a:pt x="123" y="67"/>
                </a:lnTo>
                <a:lnTo>
                  <a:pt x="124" y="67"/>
                </a:lnTo>
                <a:lnTo>
                  <a:pt x="124" y="67"/>
                </a:lnTo>
                <a:lnTo>
                  <a:pt x="125" y="67"/>
                </a:lnTo>
                <a:lnTo>
                  <a:pt x="125" y="66"/>
                </a:lnTo>
                <a:lnTo>
                  <a:pt x="126" y="66"/>
                </a:lnTo>
                <a:lnTo>
                  <a:pt x="127" y="66"/>
                </a:lnTo>
                <a:lnTo>
                  <a:pt x="127" y="66"/>
                </a:lnTo>
                <a:lnTo>
                  <a:pt x="128" y="65"/>
                </a:lnTo>
                <a:lnTo>
                  <a:pt x="128" y="65"/>
                </a:lnTo>
                <a:lnTo>
                  <a:pt x="129" y="65"/>
                </a:lnTo>
                <a:lnTo>
                  <a:pt x="129" y="65"/>
                </a:lnTo>
                <a:lnTo>
                  <a:pt x="130" y="65"/>
                </a:lnTo>
                <a:lnTo>
                  <a:pt x="130" y="64"/>
                </a:lnTo>
                <a:lnTo>
                  <a:pt x="131" y="64"/>
                </a:lnTo>
                <a:lnTo>
                  <a:pt x="132" y="64"/>
                </a:lnTo>
                <a:lnTo>
                  <a:pt x="132" y="64"/>
                </a:lnTo>
                <a:lnTo>
                  <a:pt x="133" y="63"/>
                </a:lnTo>
                <a:lnTo>
                  <a:pt x="133" y="63"/>
                </a:lnTo>
                <a:lnTo>
                  <a:pt x="134" y="63"/>
                </a:lnTo>
                <a:lnTo>
                  <a:pt x="134" y="63"/>
                </a:lnTo>
                <a:lnTo>
                  <a:pt x="135" y="62"/>
                </a:lnTo>
                <a:lnTo>
                  <a:pt x="135" y="62"/>
                </a:lnTo>
                <a:lnTo>
                  <a:pt x="136" y="62"/>
                </a:lnTo>
                <a:lnTo>
                  <a:pt x="137" y="62"/>
                </a:lnTo>
                <a:lnTo>
                  <a:pt x="137" y="62"/>
                </a:lnTo>
                <a:lnTo>
                  <a:pt x="138" y="61"/>
                </a:lnTo>
                <a:lnTo>
                  <a:pt x="138" y="61"/>
                </a:lnTo>
                <a:lnTo>
                  <a:pt x="139" y="61"/>
                </a:lnTo>
                <a:lnTo>
                  <a:pt x="139" y="61"/>
                </a:lnTo>
                <a:lnTo>
                  <a:pt x="140" y="60"/>
                </a:lnTo>
                <a:lnTo>
                  <a:pt x="140" y="60"/>
                </a:lnTo>
                <a:lnTo>
                  <a:pt x="141" y="60"/>
                </a:lnTo>
                <a:lnTo>
                  <a:pt x="142" y="60"/>
                </a:lnTo>
                <a:lnTo>
                  <a:pt x="142" y="60"/>
                </a:lnTo>
                <a:lnTo>
                  <a:pt x="143" y="59"/>
                </a:lnTo>
                <a:lnTo>
                  <a:pt x="143" y="59"/>
                </a:lnTo>
                <a:lnTo>
                  <a:pt x="144" y="59"/>
                </a:lnTo>
                <a:lnTo>
                  <a:pt x="144" y="59"/>
                </a:lnTo>
                <a:lnTo>
                  <a:pt x="145" y="59"/>
                </a:lnTo>
                <a:lnTo>
                  <a:pt x="145" y="58"/>
                </a:lnTo>
                <a:lnTo>
                  <a:pt x="146" y="58"/>
                </a:lnTo>
                <a:lnTo>
                  <a:pt x="146" y="58"/>
                </a:lnTo>
                <a:lnTo>
                  <a:pt x="147" y="58"/>
                </a:lnTo>
                <a:lnTo>
                  <a:pt x="148" y="58"/>
                </a:lnTo>
                <a:lnTo>
                  <a:pt x="148" y="57"/>
                </a:lnTo>
                <a:lnTo>
                  <a:pt x="149" y="57"/>
                </a:lnTo>
                <a:lnTo>
                  <a:pt x="149" y="57"/>
                </a:lnTo>
                <a:lnTo>
                  <a:pt x="150" y="57"/>
                </a:lnTo>
                <a:lnTo>
                  <a:pt x="150" y="57"/>
                </a:lnTo>
                <a:lnTo>
                  <a:pt x="151" y="56"/>
                </a:lnTo>
                <a:lnTo>
                  <a:pt x="151" y="56"/>
                </a:lnTo>
                <a:lnTo>
                  <a:pt x="152" y="56"/>
                </a:lnTo>
                <a:lnTo>
                  <a:pt x="153" y="56"/>
                </a:lnTo>
                <a:lnTo>
                  <a:pt x="153" y="56"/>
                </a:lnTo>
                <a:lnTo>
                  <a:pt x="154" y="55"/>
                </a:lnTo>
                <a:lnTo>
                  <a:pt x="154" y="55"/>
                </a:lnTo>
                <a:lnTo>
                  <a:pt x="155" y="55"/>
                </a:lnTo>
                <a:lnTo>
                  <a:pt x="155" y="55"/>
                </a:lnTo>
                <a:lnTo>
                  <a:pt x="156" y="55"/>
                </a:lnTo>
                <a:lnTo>
                  <a:pt x="156" y="54"/>
                </a:lnTo>
                <a:lnTo>
                  <a:pt x="157" y="54"/>
                </a:lnTo>
                <a:lnTo>
                  <a:pt x="158" y="54"/>
                </a:lnTo>
                <a:lnTo>
                  <a:pt x="158" y="54"/>
                </a:lnTo>
                <a:lnTo>
                  <a:pt x="159" y="54"/>
                </a:lnTo>
                <a:lnTo>
                  <a:pt x="159" y="54"/>
                </a:lnTo>
                <a:lnTo>
                  <a:pt x="160" y="53"/>
                </a:lnTo>
                <a:lnTo>
                  <a:pt x="160" y="53"/>
                </a:lnTo>
                <a:lnTo>
                  <a:pt x="161" y="53"/>
                </a:lnTo>
                <a:lnTo>
                  <a:pt x="161" y="53"/>
                </a:lnTo>
                <a:lnTo>
                  <a:pt x="162" y="53"/>
                </a:lnTo>
                <a:lnTo>
                  <a:pt x="162" y="52"/>
                </a:lnTo>
                <a:lnTo>
                  <a:pt x="163" y="52"/>
                </a:lnTo>
                <a:lnTo>
                  <a:pt x="164" y="52"/>
                </a:lnTo>
                <a:lnTo>
                  <a:pt x="164" y="52"/>
                </a:lnTo>
                <a:lnTo>
                  <a:pt x="165" y="52"/>
                </a:lnTo>
                <a:lnTo>
                  <a:pt x="165" y="52"/>
                </a:lnTo>
                <a:lnTo>
                  <a:pt x="166" y="51"/>
                </a:lnTo>
                <a:lnTo>
                  <a:pt x="166" y="51"/>
                </a:lnTo>
                <a:lnTo>
                  <a:pt x="167" y="51"/>
                </a:lnTo>
                <a:lnTo>
                  <a:pt x="167" y="51"/>
                </a:lnTo>
                <a:lnTo>
                  <a:pt x="168" y="51"/>
                </a:lnTo>
                <a:lnTo>
                  <a:pt x="169" y="50"/>
                </a:lnTo>
                <a:lnTo>
                  <a:pt x="169" y="50"/>
                </a:lnTo>
                <a:lnTo>
                  <a:pt x="170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49"/>
                </a:lnTo>
                <a:lnTo>
                  <a:pt x="172" y="49"/>
                </a:lnTo>
                <a:lnTo>
                  <a:pt x="173" y="49"/>
                </a:lnTo>
                <a:lnTo>
                  <a:pt x="174" y="49"/>
                </a:lnTo>
                <a:lnTo>
                  <a:pt x="174" y="49"/>
                </a:lnTo>
                <a:lnTo>
                  <a:pt x="175" y="49"/>
                </a:lnTo>
                <a:lnTo>
                  <a:pt x="175" y="48"/>
                </a:lnTo>
                <a:lnTo>
                  <a:pt x="176" y="48"/>
                </a:lnTo>
                <a:lnTo>
                  <a:pt x="176" y="48"/>
                </a:lnTo>
                <a:lnTo>
                  <a:pt x="177" y="48"/>
                </a:lnTo>
                <a:lnTo>
                  <a:pt x="177" y="48"/>
                </a:lnTo>
                <a:lnTo>
                  <a:pt x="178" y="48"/>
                </a:lnTo>
                <a:lnTo>
                  <a:pt x="178" y="47"/>
                </a:lnTo>
                <a:lnTo>
                  <a:pt x="179" y="47"/>
                </a:lnTo>
                <a:lnTo>
                  <a:pt x="180" y="47"/>
                </a:lnTo>
                <a:lnTo>
                  <a:pt x="180" y="47"/>
                </a:lnTo>
                <a:lnTo>
                  <a:pt x="181" y="47"/>
                </a:lnTo>
                <a:lnTo>
                  <a:pt x="181" y="47"/>
                </a:lnTo>
                <a:lnTo>
                  <a:pt x="182" y="46"/>
                </a:lnTo>
                <a:lnTo>
                  <a:pt x="182" y="46"/>
                </a:lnTo>
                <a:lnTo>
                  <a:pt x="183" y="46"/>
                </a:lnTo>
                <a:lnTo>
                  <a:pt x="183" y="46"/>
                </a:lnTo>
                <a:lnTo>
                  <a:pt x="184" y="46"/>
                </a:lnTo>
                <a:lnTo>
                  <a:pt x="185" y="46"/>
                </a:lnTo>
                <a:lnTo>
                  <a:pt x="185" y="46"/>
                </a:lnTo>
                <a:lnTo>
                  <a:pt x="186" y="45"/>
                </a:lnTo>
                <a:lnTo>
                  <a:pt x="186" y="45"/>
                </a:lnTo>
                <a:lnTo>
                  <a:pt x="187" y="45"/>
                </a:lnTo>
                <a:lnTo>
                  <a:pt x="187" y="45"/>
                </a:lnTo>
                <a:lnTo>
                  <a:pt x="188" y="45"/>
                </a:lnTo>
                <a:lnTo>
                  <a:pt x="188" y="45"/>
                </a:lnTo>
                <a:lnTo>
                  <a:pt x="189" y="44"/>
                </a:lnTo>
                <a:lnTo>
                  <a:pt x="190" y="44"/>
                </a:lnTo>
                <a:lnTo>
                  <a:pt x="190" y="44"/>
                </a:lnTo>
                <a:lnTo>
                  <a:pt x="191" y="44"/>
                </a:lnTo>
                <a:lnTo>
                  <a:pt x="191" y="44"/>
                </a:lnTo>
                <a:lnTo>
                  <a:pt x="192" y="44"/>
                </a:lnTo>
                <a:lnTo>
                  <a:pt x="192" y="44"/>
                </a:lnTo>
                <a:lnTo>
                  <a:pt x="193" y="43"/>
                </a:lnTo>
                <a:lnTo>
                  <a:pt x="193" y="43"/>
                </a:lnTo>
                <a:lnTo>
                  <a:pt x="194" y="43"/>
                </a:lnTo>
                <a:lnTo>
                  <a:pt x="194" y="43"/>
                </a:lnTo>
                <a:lnTo>
                  <a:pt x="195" y="43"/>
                </a:lnTo>
                <a:lnTo>
                  <a:pt x="196" y="43"/>
                </a:lnTo>
                <a:lnTo>
                  <a:pt x="196" y="43"/>
                </a:lnTo>
                <a:lnTo>
                  <a:pt x="197" y="42"/>
                </a:lnTo>
                <a:lnTo>
                  <a:pt x="197" y="42"/>
                </a:lnTo>
                <a:lnTo>
                  <a:pt x="198" y="42"/>
                </a:lnTo>
                <a:lnTo>
                  <a:pt x="198" y="42"/>
                </a:lnTo>
                <a:lnTo>
                  <a:pt x="199" y="42"/>
                </a:lnTo>
                <a:lnTo>
                  <a:pt x="199" y="42"/>
                </a:lnTo>
                <a:lnTo>
                  <a:pt x="200" y="42"/>
                </a:lnTo>
                <a:lnTo>
                  <a:pt x="201" y="41"/>
                </a:lnTo>
                <a:lnTo>
                  <a:pt x="201" y="41"/>
                </a:lnTo>
                <a:lnTo>
                  <a:pt x="202" y="41"/>
                </a:lnTo>
                <a:lnTo>
                  <a:pt x="202" y="41"/>
                </a:lnTo>
                <a:lnTo>
                  <a:pt x="203" y="41"/>
                </a:lnTo>
                <a:lnTo>
                  <a:pt x="203" y="41"/>
                </a:lnTo>
                <a:lnTo>
                  <a:pt x="204" y="41"/>
                </a:lnTo>
                <a:lnTo>
                  <a:pt x="204" y="40"/>
                </a:lnTo>
                <a:lnTo>
                  <a:pt x="205" y="40"/>
                </a:lnTo>
                <a:lnTo>
                  <a:pt x="206" y="40"/>
                </a:lnTo>
                <a:lnTo>
                  <a:pt x="206" y="40"/>
                </a:lnTo>
                <a:lnTo>
                  <a:pt x="207" y="40"/>
                </a:lnTo>
                <a:lnTo>
                  <a:pt x="207" y="40"/>
                </a:lnTo>
                <a:lnTo>
                  <a:pt x="208" y="40"/>
                </a:lnTo>
                <a:lnTo>
                  <a:pt x="208" y="40"/>
                </a:lnTo>
                <a:lnTo>
                  <a:pt x="209" y="39"/>
                </a:lnTo>
                <a:lnTo>
                  <a:pt x="209" y="39"/>
                </a:lnTo>
                <a:lnTo>
                  <a:pt x="210" y="39"/>
                </a:lnTo>
                <a:lnTo>
                  <a:pt x="211" y="39"/>
                </a:lnTo>
                <a:lnTo>
                  <a:pt x="211" y="39"/>
                </a:lnTo>
                <a:lnTo>
                  <a:pt x="212" y="39"/>
                </a:lnTo>
                <a:lnTo>
                  <a:pt x="212" y="39"/>
                </a:lnTo>
                <a:lnTo>
                  <a:pt x="213" y="38"/>
                </a:lnTo>
                <a:lnTo>
                  <a:pt x="213" y="38"/>
                </a:lnTo>
                <a:lnTo>
                  <a:pt x="214" y="38"/>
                </a:lnTo>
                <a:lnTo>
                  <a:pt x="214" y="38"/>
                </a:lnTo>
                <a:lnTo>
                  <a:pt x="215" y="38"/>
                </a:lnTo>
                <a:lnTo>
                  <a:pt x="215" y="38"/>
                </a:lnTo>
                <a:lnTo>
                  <a:pt x="216" y="38"/>
                </a:lnTo>
                <a:lnTo>
                  <a:pt x="217" y="38"/>
                </a:lnTo>
                <a:lnTo>
                  <a:pt x="217" y="37"/>
                </a:lnTo>
                <a:lnTo>
                  <a:pt x="218" y="37"/>
                </a:lnTo>
                <a:lnTo>
                  <a:pt x="218" y="37"/>
                </a:lnTo>
                <a:lnTo>
                  <a:pt x="219" y="37"/>
                </a:lnTo>
                <a:lnTo>
                  <a:pt x="219" y="37"/>
                </a:lnTo>
                <a:lnTo>
                  <a:pt x="220" y="37"/>
                </a:lnTo>
                <a:lnTo>
                  <a:pt x="220" y="37"/>
                </a:lnTo>
                <a:lnTo>
                  <a:pt x="221" y="37"/>
                </a:lnTo>
                <a:lnTo>
                  <a:pt x="222" y="36"/>
                </a:lnTo>
                <a:lnTo>
                  <a:pt x="222" y="36"/>
                </a:lnTo>
                <a:lnTo>
                  <a:pt x="223" y="36"/>
                </a:lnTo>
                <a:lnTo>
                  <a:pt x="223" y="36"/>
                </a:lnTo>
                <a:lnTo>
                  <a:pt x="224" y="36"/>
                </a:lnTo>
                <a:lnTo>
                  <a:pt x="224" y="36"/>
                </a:lnTo>
                <a:lnTo>
                  <a:pt x="225" y="36"/>
                </a:lnTo>
                <a:lnTo>
                  <a:pt x="225" y="36"/>
                </a:lnTo>
                <a:lnTo>
                  <a:pt x="226" y="36"/>
                </a:lnTo>
                <a:lnTo>
                  <a:pt x="227" y="35"/>
                </a:lnTo>
                <a:lnTo>
                  <a:pt x="227" y="35"/>
                </a:lnTo>
                <a:lnTo>
                  <a:pt x="228" y="35"/>
                </a:lnTo>
                <a:lnTo>
                  <a:pt x="228" y="35"/>
                </a:lnTo>
                <a:lnTo>
                  <a:pt x="229" y="35"/>
                </a:lnTo>
                <a:lnTo>
                  <a:pt x="229" y="35"/>
                </a:lnTo>
                <a:lnTo>
                  <a:pt x="230" y="35"/>
                </a:lnTo>
                <a:lnTo>
                  <a:pt x="230" y="35"/>
                </a:lnTo>
                <a:lnTo>
                  <a:pt x="231" y="34"/>
                </a:lnTo>
                <a:lnTo>
                  <a:pt x="231" y="34"/>
                </a:lnTo>
                <a:lnTo>
                  <a:pt x="232" y="34"/>
                </a:lnTo>
                <a:lnTo>
                  <a:pt x="233" y="34"/>
                </a:lnTo>
                <a:lnTo>
                  <a:pt x="233" y="34"/>
                </a:lnTo>
                <a:lnTo>
                  <a:pt x="234" y="34"/>
                </a:lnTo>
                <a:lnTo>
                  <a:pt x="234" y="34"/>
                </a:lnTo>
                <a:lnTo>
                  <a:pt x="235" y="34"/>
                </a:lnTo>
                <a:lnTo>
                  <a:pt x="235" y="34"/>
                </a:lnTo>
                <a:lnTo>
                  <a:pt x="236" y="33"/>
                </a:lnTo>
                <a:lnTo>
                  <a:pt x="236" y="33"/>
                </a:lnTo>
                <a:lnTo>
                  <a:pt x="237" y="33"/>
                </a:lnTo>
                <a:lnTo>
                  <a:pt x="238" y="33"/>
                </a:lnTo>
                <a:lnTo>
                  <a:pt x="238" y="33"/>
                </a:lnTo>
                <a:lnTo>
                  <a:pt x="239" y="33"/>
                </a:lnTo>
                <a:lnTo>
                  <a:pt x="239" y="33"/>
                </a:lnTo>
                <a:lnTo>
                  <a:pt x="240" y="33"/>
                </a:lnTo>
                <a:lnTo>
                  <a:pt x="240" y="33"/>
                </a:lnTo>
                <a:lnTo>
                  <a:pt x="241" y="32"/>
                </a:lnTo>
                <a:lnTo>
                  <a:pt x="241" y="32"/>
                </a:lnTo>
                <a:lnTo>
                  <a:pt x="242" y="32"/>
                </a:lnTo>
                <a:lnTo>
                  <a:pt x="243" y="32"/>
                </a:lnTo>
                <a:lnTo>
                  <a:pt x="243" y="32"/>
                </a:lnTo>
                <a:lnTo>
                  <a:pt x="244" y="32"/>
                </a:lnTo>
                <a:lnTo>
                  <a:pt x="244" y="32"/>
                </a:lnTo>
                <a:lnTo>
                  <a:pt x="245" y="32"/>
                </a:lnTo>
                <a:lnTo>
                  <a:pt x="245" y="32"/>
                </a:lnTo>
                <a:lnTo>
                  <a:pt x="246" y="31"/>
                </a:lnTo>
                <a:lnTo>
                  <a:pt x="246" y="31"/>
                </a:lnTo>
                <a:lnTo>
                  <a:pt x="247" y="31"/>
                </a:lnTo>
                <a:lnTo>
                  <a:pt x="247" y="31"/>
                </a:lnTo>
                <a:lnTo>
                  <a:pt x="248" y="31"/>
                </a:lnTo>
                <a:lnTo>
                  <a:pt x="249" y="31"/>
                </a:lnTo>
                <a:lnTo>
                  <a:pt x="249" y="31"/>
                </a:lnTo>
                <a:lnTo>
                  <a:pt x="250" y="31"/>
                </a:lnTo>
                <a:lnTo>
                  <a:pt x="250" y="31"/>
                </a:lnTo>
                <a:lnTo>
                  <a:pt x="251" y="31"/>
                </a:lnTo>
                <a:lnTo>
                  <a:pt x="251" y="30"/>
                </a:lnTo>
                <a:lnTo>
                  <a:pt x="252" y="30"/>
                </a:lnTo>
                <a:lnTo>
                  <a:pt x="252" y="30"/>
                </a:lnTo>
                <a:lnTo>
                  <a:pt x="253" y="30"/>
                </a:lnTo>
                <a:lnTo>
                  <a:pt x="254" y="30"/>
                </a:lnTo>
                <a:lnTo>
                  <a:pt x="254" y="30"/>
                </a:lnTo>
                <a:lnTo>
                  <a:pt x="255" y="30"/>
                </a:lnTo>
                <a:lnTo>
                  <a:pt x="255" y="30"/>
                </a:lnTo>
                <a:lnTo>
                  <a:pt x="256" y="30"/>
                </a:lnTo>
                <a:lnTo>
                  <a:pt x="256" y="30"/>
                </a:lnTo>
                <a:lnTo>
                  <a:pt x="257" y="29"/>
                </a:lnTo>
                <a:lnTo>
                  <a:pt x="257" y="29"/>
                </a:lnTo>
                <a:lnTo>
                  <a:pt x="258" y="29"/>
                </a:lnTo>
                <a:lnTo>
                  <a:pt x="259" y="29"/>
                </a:lnTo>
                <a:lnTo>
                  <a:pt x="259" y="29"/>
                </a:lnTo>
                <a:lnTo>
                  <a:pt x="260" y="29"/>
                </a:lnTo>
                <a:lnTo>
                  <a:pt x="260" y="29"/>
                </a:lnTo>
                <a:lnTo>
                  <a:pt x="261" y="29"/>
                </a:lnTo>
                <a:lnTo>
                  <a:pt x="261" y="29"/>
                </a:lnTo>
                <a:lnTo>
                  <a:pt x="262" y="29"/>
                </a:lnTo>
                <a:lnTo>
                  <a:pt x="262" y="28"/>
                </a:lnTo>
                <a:lnTo>
                  <a:pt x="263" y="28"/>
                </a:lnTo>
                <a:lnTo>
                  <a:pt x="264" y="28"/>
                </a:lnTo>
                <a:lnTo>
                  <a:pt x="264" y="28"/>
                </a:lnTo>
                <a:lnTo>
                  <a:pt x="265" y="28"/>
                </a:lnTo>
                <a:lnTo>
                  <a:pt x="265" y="28"/>
                </a:lnTo>
                <a:lnTo>
                  <a:pt x="266" y="28"/>
                </a:lnTo>
                <a:lnTo>
                  <a:pt x="266" y="28"/>
                </a:lnTo>
                <a:lnTo>
                  <a:pt x="267" y="28"/>
                </a:lnTo>
                <a:lnTo>
                  <a:pt x="267" y="28"/>
                </a:lnTo>
                <a:lnTo>
                  <a:pt x="268" y="27"/>
                </a:lnTo>
                <a:lnTo>
                  <a:pt x="268" y="27"/>
                </a:lnTo>
                <a:lnTo>
                  <a:pt x="269" y="27"/>
                </a:lnTo>
                <a:lnTo>
                  <a:pt x="270" y="27"/>
                </a:lnTo>
                <a:lnTo>
                  <a:pt x="270" y="27"/>
                </a:lnTo>
                <a:lnTo>
                  <a:pt x="271" y="27"/>
                </a:lnTo>
                <a:lnTo>
                  <a:pt x="271" y="27"/>
                </a:lnTo>
                <a:lnTo>
                  <a:pt x="272" y="27"/>
                </a:lnTo>
                <a:lnTo>
                  <a:pt x="272" y="27"/>
                </a:lnTo>
                <a:lnTo>
                  <a:pt x="273" y="27"/>
                </a:lnTo>
                <a:lnTo>
                  <a:pt x="273" y="27"/>
                </a:lnTo>
                <a:lnTo>
                  <a:pt x="274" y="26"/>
                </a:lnTo>
                <a:lnTo>
                  <a:pt x="275" y="26"/>
                </a:lnTo>
                <a:lnTo>
                  <a:pt x="275" y="26"/>
                </a:lnTo>
                <a:lnTo>
                  <a:pt x="276" y="26"/>
                </a:lnTo>
                <a:lnTo>
                  <a:pt x="276" y="26"/>
                </a:lnTo>
                <a:lnTo>
                  <a:pt x="277" y="26"/>
                </a:lnTo>
                <a:lnTo>
                  <a:pt x="277" y="26"/>
                </a:lnTo>
                <a:lnTo>
                  <a:pt x="278" y="26"/>
                </a:lnTo>
                <a:lnTo>
                  <a:pt x="278" y="26"/>
                </a:lnTo>
                <a:lnTo>
                  <a:pt x="279" y="26"/>
                </a:lnTo>
                <a:lnTo>
                  <a:pt x="280" y="26"/>
                </a:lnTo>
                <a:lnTo>
                  <a:pt x="280" y="25"/>
                </a:lnTo>
                <a:lnTo>
                  <a:pt x="281" y="25"/>
                </a:lnTo>
                <a:lnTo>
                  <a:pt x="281" y="25"/>
                </a:lnTo>
                <a:lnTo>
                  <a:pt x="282" y="25"/>
                </a:lnTo>
                <a:lnTo>
                  <a:pt x="282" y="25"/>
                </a:lnTo>
                <a:lnTo>
                  <a:pt x="283" y="25"/>
                </a:lnTo>
                <a:lnTo>
                  <a:pt x="283" y="25"/>
                </a:lnTo>
                <a:lnTo>
                  <a:pt x="284" y="25"/>
                </a:lnTo>
                <a:lnTo>
                  <a:pt x="284" y="25"/>
                </a:lnTo>
                <a:lnTo>
                  <a:pt x="285" y="25"/>
                </a:lnTo>
                <a:lnTo>
                  <a:pt x="286" y="25"/>
                </a:lnTo>
                <a:lnTo>
                  <a:pt x="286" y="25"/>
                </a:lnTo>
                <a:lnTo>
                  <a:pt x="287" y="24"/>
                </a:lnTo>
                <a:lnTo>
                  <a:pt x="287" y="24"/>
                </a:lnTo>
                <a:lnTo>
                  <a:pt x="288" y="24"/>
                </a:lnTo>
                <a:lnTo>
                  <a:pt x="288" y="24"/>
                </a:lnTo>
                <a:lnTo>
                  <a:pt x="289" y="24"/>
                </a:lnTo>
                <a:lnTo>
                  <a:pt x="289" y="24"/>
                </a:lnTo>
                <a:lnTo>
                  <a:pt x="290" y="24"/>
                </a:lnTo>
                <a:lnTo>
                  <a:pt x="291" y="24"/>
                </a:lnTo>
                <a:lnTo>
                  <a:pt x="291" y="24"/>
                </a:lnTo>
                <a:lnTo>
                  <a:pt x="292" y="24"/>
                </a:lnTo>
                <a:lnTo>
                  <a:pt x="292" y="24"/>
                </a:lnTo>
                <a:lnTo>
                  <a:pt x="293" y="24"/>
                </a:lnTo>
                <a:lnTo>
                  <a:pt x="293" y="23"/>
                </a:lnTo>
                <a:lnTo>
                  <a:pt x="294" y="23"/>
                </a:lnTo>
                <a:lnTo>
                  <a:pt x="294" y="23"/>
                </a:lnTo>
                <a:lnTo>
                  <a:pt x="295" y="23"/>
                </a:lnTo>
                <a:lnTo>
                  <a:pt x="296" y="23"/>
                </a:lnTo>
                <a:lnTo>
                  <a:pt x="296" y="23"/>
                </a:lnTo>
                <a:lnTo>
                  <a:pt x="297" y="23"/>
                </a:lnTo>
                <a:lnTo>
                  <a:pt x="297" y="23"/>
                </a:lnTo>
                <a:lnTo>
                  <a:pt x="298" y="23"/>
                </a:lnTo>
                <a:lnTo>
                  <a:pt x="298" y="23"/>
                </a:lnTo>
                <a:lnTo>
                  <a:pt x="299" y="23"/>
                </a:lnTo>
                <a:lnTo>
                  <a:pt x="299" y="23"/>
                </a:lnTo>
                <a:lnTo>
                  <a:pt x="300" y="22"/>
                </a:lnTo>
                <a:lnTo>
                  <a:pt x="300" y="22"/>
                </a:lnTo>
                <a:lnTo>
                  <a:pt x="301" y="22"/>
                </a:lnTo>
                <a:lnTo>
                  <a:pt x="302" y="22"/>
                </a:lnTo>
                <a:lnTo>
                  <a:pt x="302" y="22"/>
                </a:lnTo>
                <a:lnTo>
                  <a:pt x="303" y="22"/>
                </a:lnTo>
                <a:lnTo>
                  <a:pt x="303" y="22"/>
                </a:lnTo>
                <a:lnTo>
                  <a:pt x="304" y="22"/>
                </a:lnTo>
                <a:lnTo>
                  <a:pt x="304" y="22"/>
                </a:lnTo>
                <a:lnTo>
                  <a:pt x="305" y="22"/>
                </a:lnTo>
                <a:lnTo>
                  <a:pt x="305" y="22"/>
                </a:lnTo>
                <a:lnTo>
                  <a:pt x="306" y="22"/>
                </a:lnTo>
                <a:lnTo>
                  <a:pt x="307" y="21"/>
                </a:lnTo>
                <a:lnTo>
                  <a:pt x="307" y="21"/>
                </a:lnTo>
                <a:lnTo>
                  <a:pt x="308" y="21"/>
                </a:lnTo>
                <a:lnTo>
                  <a:pt x="308" y="21"/>
                </a:lnTo>
                <a:lnTo>
                  <a:pt x="309" y="21"/>
                </a:lnTo>
                <a:lnTo>
                  <a:pt x="309" y="21"/>
                </a:lnTo>
                <a:lnTo>
                  <a:pt x="310" y="21"/>
                </a:lnTo>
                <a:lnTo>
                  <a:pt x="310" y="21"/>
                </a:lnTo>
                <a:lnTo>
                  <a:pt x="311" y="21"/>
                </a:lnTo>
                <a:lnTo>
                  <a:pt x="312" y="21"/>
                </a:lnTo>
                <a:lnTo>
                  <a:pt x="312" y="21"/>
                </a:lnTo>
                <a:lnTo>
                  <a:pt x="313" y="21"/>
                </a:lnTo>
                <a:lnTo>
                  <a:pt x="313" y="21"/>
                </a:lnTo>
                <a:lnTo>
                  <a:pt x="314" y="21"/>
                </a:lnTo>
                <a:lnTo>
                  <a:pt x="314" y="20"/>
                </a:lnTo>
                <a:lnTo>
                  <a:pt x="315" y="20"/>
                </a:lnTo>
                <a:lnTo>
                  <a:pt x="315" y="20"/>
                </a:lnTo>
                <a:lnTo>
                  <a:pt x="316" y="20"/>
                </a:lnTo>
                <a:lnTo>
                  <a:pt x="316" y="20"/>
                </a:lnTo>
                <a:lnTo>
                  <a:pt x="317" y="20"/>
                </a:lnTo>
                <a:lnTo>
                  <a:pt x="318" y="20"/>
                </a:lnTo>
                <a:lnTo>
                  <a:pt x="318" y="20"/>
                </a:lnTo>
                <a:lnTo>
                  <a:pt x="319" y="20"/>
                </a:lnTo>
                <a:lnTo>
                  <a:pt x="319" y="20"/>
                </a:lnTo>
                <a:lnTo>
                  <a:pt x="320" y="20"/>
                </a:lnTo>
                <a:lnTo>
                  <a:pt x="320" y="20"/>
                </a:lnTo>
                <a:lnTo>
                  <a:pt x="321" y="20"/>
                </a:lnTo>
                <a:lnTo>
                  <a:pt x="321" y="19"/>
                </a:lnTo>
                <a:lnTo>
                  <a:pt x="322" y="19"/>
                </a:lnTo>
                <a:lnTo>
                  <a:pt x="323" y="19"/>
                </a:lnTo>
                <a:lnTo>
                  <a:pt x="323" y="19"/>
                </a:lnTo>
                <a:lnTo>
                  <a:pt x="324" y="19"/>
                </a:lnTo>
                <a:lnTo>
                  <a:pt x="324" y="19"/>
                </a:lnTo>
                <a:lnTo>
                  <a:pt x="325" y="19"/>
                </a:lnTo>
                <a:lnTo>
                  <a:pt x="325" y="19"/>
                </a:lnTo>
                <a:lnTo>
                  <a:pt x="326" y="19"/>
                </a:lnTo>
                <a:lnTo>
                  <a:pt x="326" y="19"/>
                </a:lnTo>
                <a:lnTo>
                  <a:pt x="327" y="19"/>
                </a:lnTo>
                <a:lnTo>
                  <a:pt x="328" y="19"/>
                </a:lnTo>
                <a:lnTo>
                  <a:pt x="328" y="19"/>
                </a:lnTo>
                <a:lnTo>
                  <a:pt x="329" y="19"/>
                </a:lnTo>
                <a:lnTo>
                  <a:pt x="329" y="18"/>
                </a:lnTo>
                <a:lnTo>
                  <a:pt x="330" y="18"/>
                </a:lnTo>
                <a:lnTo>
                  <a:pt x="330" y="18"/>
                </a:lnTo>
                <a:lnTo>
                  <a:pt x="331" y="18"/>
                </a:lnTo>
                <a:lnTo>
                  <a:pt x="331" y="18"/>
                </a:lnTo>
                <a:lnTo>
                  <a:pt x="332" y="18"/>
                </a:lnTo>
                <a:lnTo>
                  <a:pt x="333" y="18"/>
                </a:lnTo>
                <a:lnTo>
                  <a:pt x="333" y="18"/>
                </a:lnTo>
                <a:lnTo>
                  <a:pt x="334" y="18"/>
                </a:lnTo>
                <a:lnTo>
                  <a:pt x="334" y="18"/>
                </a:lnTo>
                <a:lnTo>
                  <a:pt x="335" y="18"/>
                </a:lnTo>
                <a:lnTo>
                  <a:pt x="335" y="18"/>
                </a:lnTo>
                <a:lnTo>
                  <a:pt x="336" y="18"/>
                </a:lnTo>
                <a:lnTo>
                  <a:pt x="336" y="18"/>
                </a:lnTo>
                <a:lnTo>
                  <a:pt x="337" y="18"/>
                </a:lnTo>
                <a:lnTo>
                  <a:pt x="337" y="17"/>
                </a:lnTo>
                <a:lnTo>
                  <a:pt x="338" y="17"/>
                </a:lnTo>
                <a:lnTo>
                  <a:pt x="339" y="17"/>
                </a:lnTo>
                <a:lnTo>
                  <a:pt x="339" y="17"/>
                </a:lnTo>
                <a:lnTo>
                  <a:pt x="340" y="17"/>
                </a:lnTo>
                <a:lnTo>
                  <a:pt x="340" y="17"/>
                </a:lnTo>
                <a:lnTo>
                  <a:pt x="341" y="17"/>
                </a:lnTo>
                <a:lnTo>
                  <a:pt x="341" y="17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4" y="17"/>
                </a:lnTo>
                <a:lnTo>
                  <a:pt x="344" y="17"/>
                </a:lnTo>
                <a:lnTo>
                  <a:pt x="345" y="17"/>
                </a:lnTo>
                <a:lnTo>
                  <a:pt x="345" y="17"/>
                </a:lnTo>
                <a:lnTo>
                  <a:pt x="346" y="16"/>
                </a:lnTo>
                <a:lnTo>
                  <a:pt x="346" y="16"/>
                </a:lnTo>
                <a:lnTo>
                  <a:pt x="347" y="16"/>
                </a:lnTo>
                <a:lnTo>
                  <a:pt x="347" y="16"/>
                </a:lnTo>
                <a:lnTo>
                  <a:pt x="348" y="16"/>
                </a:lnTo>
                <a:lnTo>
                  <a:pt x="349" y="16"/>
                </a:lnTo>
                <a:lnTo>
                  <a:pt x="349" y="16"/>
                </a:lnTo>
                <a:lnTo>
                  <a:pt x="350" y="16"/>
                </a:lnTo>
                <a:lnTo>
                  <a:pt x="350" y="16"/>
                </a:lnTo>
                <a:lnTo>
                  <a:pt x="351" y="16"/>
                </a:lnTo>
                <a:lnTo>
                  <a:pt x="351" y="16"/>
                </a:lnTo>
                <a:lnTo>
                  <a:pt x="352" y="16"/>
                </a:lnTo>
                <a:lnTo>
                  <a:pt x="352" y="16"/>
                </a:lnTo>
                <a:lnTo>
                  <a:pt x="353" y="16"/>
                </a:lnTo>
                <a:lnTo>
                  <a:pt x="353" y="16"/>
                </a:lnTo>
                <a:lnTo>
                  <a:pt x="354" y="16"/>
                </a:lnTo>
                <a:lnTo>
                  <a:pt x="355" y="15"/>
                </a:lnTo>
                <a:lnTo>
                  <a:pt x="355" y="15"/>
                </a:lnTo>
                <a:lnTo>
                  <a:pt x="356" y="15"/>
                </a:lnTo>
                <a:lnTo>
                  <a:pt x="356" y="15"/>
                </a:lnTo>
                <a:lnTo>
                  <a:pt x="357" y="15"/>
                </a:lnTo>
                <a:lnTo>
                  <a:pt x="357" y="15"/>
                </a:lnTo>
                <a:lnTo>
                  <a:pt x="358" y="15"/>
                </a:lnTo>
                <a:lnTo>
                  <a:pt x="358" y="15"/>
                </a:lnTo>
                <a:lnTo>
                  <a:pt x="359" y="15"/>
                </a:lnTo>
                <a:lnTo>
                  <a:pt x="360" y="15"/>
                </a:lnTo>
                <a:lnTo>
                  <a:pt x="360" y="15"/>
                </a:lnTo>
                <a:lnTo>
                  <a:pt x="361" y="15"/>
                </a:lnTo>
                <a:lnTo>
                  <a:pt x="361" y="15"/>
                </a:lnTo>
                <a:lnTo>
                  <a:pt x="362" y="15"/>
                </a:lnTo>
                <a:lnTo>
                  <a:pt x="362" y="15"/>
                </a:lnTo>
                <a:lnTo>
                  <a:pt x="363" y="15"/>
                </a:lnTo>
                <a:lnTo>
                  <a:pt x="363" y="14"/>
                </a:lnTo>
                <a:lnTo>
                  <a:pt x="364" y="14"/>
                </a:lnTo>
                <a:lnTo>
                  <a:pt x="365" y="14"/>
                </a:lnTo>
                <a:lnTo>
                  <a:pt x="365" y="14"/>
                </a:lnTo>
                <a:lnTo>
                  <a:pt x="366" y="14"/>
                </a:lnTo>
                <a:lnTo>
                  <a:pt x="366" y="14"/>
                </a:lnTo>
                <a:lnTo>
                  <a:pt x="367" y="14"/>
                </a:lnTo>
                <a:lnTo>
                  <a:pt x="367" y="14"/>
                </a:lnTo>
                <a:lnTo>
                  <a:pt x="368" y="14"/>
                </a:lnTo>
                <a:lnTo>
                  <a:pt x="368" y="14"/>
                </a:lnTo>
                <a:lnTo>
                  <a:pt x="369" y="14"/>
                </a:lnTo>
                <a:lnTo>
                  <a:pt x="369" y="14"/>
                </a:lnTo>
                <a:lnTo>
                  <a:pt x="370" y="14"/>
                </a:lnTo>
                <a:lnTo>
                  <a:pt x="371" y="14"/>
                </a:lnTo>
                <a:lnTo>
                  <a:pt x="371" y="14"/>
                </a:lnTo>
                <a:lnTo>
                  <a:pt x="372" y="14"/>
                </a:lnTo>
                <a:lnTo>
                  <a:pt x="372" y="14"/>
                </a:lnTo>
                <a:lnTo>
                  <a:pt x="373" y="13"/>
                </a:lnTo>
                <a:lnTo>
                  <a:pt x="373" y="13"/>
                </a:lnTo>
                <a:lnTo>
                  <a:pt x="374" y="13"/>
                </a:lnTo>
                <a:lnTo>
                  <a:pt x="374" y="13"/>
                </a:lnTo>
                <a:lnTo>
                  <a:pt x="375" y="13"/>
                </a:lnTo>
                <a:lnTo>
                  <a:pt x="376" y="13"/>
                </a:lnTo>
                <a:lnTo>
                  <a:pt x="376" y="13"/>
                </a:lnTo>
                <a:lnTo>
                  <a:pt x="377" y="13"/>
                </a:lnTo>
                <a:lnTo>
                  <a:pt x="377" y="13"/>
                </a:lnTo>
                <a:lnTo>
                  <a:pt x="378" y="13"/>
                </a:lnTo>
                <a:lnTo>
                  <a:pt x="378" y="13"/>
                </a:lnTo>
                <a:lnTo>
                  <a:pt x="379" y="13"/>
                </a:lnTo>
                <a:lnTo>
                  <a:pt x="379" y="13"/>
                </a:lnTo>
                <a:lnTo>
                  <a:pt x="380" y="13"/>
                </a:lnTo>
                <a:lnTo>
                  <a:pt x="381" y="13"/>
                </a:lnTo>
                <a:lnTo>
                  <a:pt x="381" y="13"/>
                </a:lnTo>
                <a:lnTo>
                  <a:pt x="382" y="13"/>
                </a:lnTo>
                <a:lnTo>
                  <a:pt x="382" y="13"/>
                </a:lnTo>
                <a:lnTo>
                  <a:pt x="383" y="12"/>
                </a:lnTo>
                <a:lnTo>
                  <a:pt x="383" y="12"/>
                </a:lnTo>
                <a:lnTo>
                  <a:pt x="384" y="12"/>
                </a:lnTo>
                <a:lnTo>
                  <a:pt x="384" y="12"/>
                </a:lnTo>
                <a:lnTo>
                  <a:pt x="385" y="12"/>
                </a:lnTo>
                <a:lnTo>
                  <a:pt x="386" y="12"/>
                </a:lnTo>
                <a:lnTo>
                  <a:pt x="386" y="12"/>
                </a:lnTo>
                <a:lnTo>
                  <a:pt x="387" y="12"/>
                </a:lnTo>
                <a:lnTo>
                  <a:pt x="387" y="12"/>
                </a:lnTo>
                <a:lnTo>
                  <a:pt x="388" y="12"/>
                </a:lnTo>
                <a:lnTo>
                  <a:pt x="388" y="12"/>
                </a:lnTo>
                <a:lnTo>
                  <a:pt x="389" y="12"/>
                </a:lnTo>
                <a:lnTo>
                  <a:pt x="389" y="12"/>
                </a:lnTo>
                <a:lnTo>
                  <a:pt x="390" y="12"/>
                </a:lnTo>
                <a:lnTo>
                  <a:pt x="390" y="12"/>
                </a:lnTo>
                <a:lnTo>
                  <a:pt x="391" y="12"/>
                </a:lnTo>
                <a:lnTo>
                  <a:pt x="392" y="12"/>
                </a:lnTo>
                <a:lnTo>
                  <a:pt x="392" y="12"/>
                </a:lnTo>
                <a:lnTo>
                  <a:pt x="393" y="11"/>
                </a:lnTo>
                <a:lnTo>
                  <a:pt x="393" y="11"/>
                </a:lnTo>
                <a:lnTo>
                  <a:pt x="394" y="11"/>
                </a:lnTo>
                <a:lnTo>
                  <a:pt x="394" y="11"/>
                </a:lnTo>
                <a:lnTo>
                  <a:pt x="395" y="11"/>
                </a:lnTo>
                <a:lnTo>
                  <a:pt x="395" y="11"/>
                </a:lnTo>
                <a:lnTo>
                  <a:pt x="396" y="11"/>
                </a:lnTo>
                <a:lnTo>
                  <a:pt x="397" y="11"/>
                </a:lnTo>
                <a:lnTo>
                  <a:pt x="397" y="11"/>
                </a:lnTo>
                <a:lnTo>
                  <a:pt x="398" y="11"/>
                </a:lnTo>
                <a:lnTo>
                  <a:pt x="398" y="11"/>
                </a:lnTo>
                <a:lnTo>
                  <a:pt x="399" y="11"/>
                </a:lnTo>
                <a:lnTo>
                  <a:pt x="399" y="11"/>
                </a:lnTo>
                <a:lnTo>
                  <a:pt x="400" y="11"/>
                </a:lnTo>
                <a:lnTo>
                  <a:pt x="400" y="11"/>
                </a:lnTo>
                <a:lnTo>
                  <a:pt x="401" y="11"/>
                </a:lnTo>
                <a:lnTo>
                  <a:pt x="402" y="11"/>
                </a:lnTo>
                <a:lnTo>
                  <a:pt x="402" y="11"/>
                </a:lnTo>
                <a:lnTo>
                  <a:pt x="403" y="11"/>
                </a:lnTo>
                <a:lnTo>
                  <a:pt x="403" y="10"/>
                </a:lnTo>
                <a:lnTo>
                  <a:pt x="404" y="10"/>
                </a:lnTo>
                <a:lnTo>
                  <a:pt x="404" y="10"/>
                </a:lnTo>
                <a:lnTo>
                  <a:pt x="405" y="10"/>
                </a:lnTo>
                <a:lnTo>
                  <a:pt x="405" y="10"/>
                </a:lnTo>
                <a:lnTo>
                  <a:pt x="406" y="10"/>
                </a:lnTo>
                <a:lnTo>
                  <a:pt x="406" y="10"/>
                </a:lnTo>
                <a:lnTo>
                  <a:pt x="407" y="10"/>
                </a:lnTo>
                <a:lnTo>
                  <a:pt x="408" y="10"/>
                </a:lnTo>
                <a:lnTo>
                  <a:pt x="408" y="10"/>
                </a:lnTo>
                <a:lnTo>
                  <a:pt x="409" y="10"/>
                </a:lnTo>
                <a:lnTo>
                  <a:pt x="409" y="10"/>
                </a:lnTo>
                <a:lnTo>
                  <a:pt x="410" y="10"/>
                </a:lnTo>
                <a:lnTo>
                  <a:pt x="410" y="10"/>
                </a:lnTo>
                <a:lnTo>
                  <a:pt x="411" y="10"/>
                </a:lnTo>
                <a:lnTo>
                  <a:pt x="411" y="10"/>
                </a:lnTo>
                <a:lnTo>
                  <a:pt x="412" y="10"/>
                </a:lnTo>
                <a:lnTo>
                  <a:pt x="413" y="10"/>
                </a:lnTo>
                <a:lnTo>
                  <a:pt x="413" y="10"/>
                </a:lnTo>
                <a:lnTo>
                  <a:pt x="414" y="10"/>
                </a:lnTo>
                <a:lnTo>
                  <a:pt x="414" y="9"/>
                </a:lnTo>
                <a:lnTo>
                  <a:pt x="415" y="9"/>
                </a:lnTo>
                <a:lnTo>
                  <a:pt x="415" y="9"/>
                </a:lnTo>
                <a:lnTo>
                  <a:pt x="416" y="9"/>
                </a:lnTo>
                <a:lnTo>
                  <a:pt x="416" y="9"/>
                </a:lnTo>
                <a:lnTo>
                  <a:pt x="417" y="9"/>
                </a:lnTo>
                <a:lnTo>
                  <a:pt x="418" y="9"/>
                </a:lnTo>
                <a:lnTo>
                  <a:pt x="418" y="9"/>
                </a:lnTo>
                <a:lnTo>
                  <a:pt x="419" y="9"/>
                </a:lnTo>
                <a:lnTo>
                  <a:pt x="419" y="9"/>
                </a:lnTo>
                <a:lnTo>
                  <a:pt x="420" y="9"/>
                </a:lnTo>
                <a:lnTo>
                  <a:pt x="420" y="9"/>
                </a:lnTo>
                <a:lnTo>
                  <a:pt x="421" y="9"/>
                </a:lnTo>
                <a:lnTo>
                  <a:pt x="421" y="9"/>
                </a:lnTo>
                <a:lnTo>
                  <a:pt x="422" y="9"/>
                </a:lnTo>
                <a:lnTo>
                  <a:pt x="422" y="9"/>
                </a:lnTo>
                <a:lnTo>
                  <a:pt x="423" y="9"/>
                </a:lnTo>
                <a:lnTo>
                  <a:pt x="424" y="9"/>
                </a:lnTo>
                <a:lnTo>
                  <a:pt x="424" y="9"/>
                </a:lnTo>
                <a:lnTo>
                  <a:pt x="425" y="9"/>
                </a:lnTo>
                <a:lnTo>
                  <a:pt x="425" y="9"/>
                </a:lnTo>
                <a:lnTo>
                  <a:pt x="426" y="8"/>
                </a:lnTo>
                <a:lnTo>
                  <a:pt x="426" y="8"/>
                </a:lnTo>
                <a:lnTo>
                  <a:pt x="427" y="8"/>
                </a:lnTo>
                <a:lnTo>
                  <a:pt x="427" y="8"/>
                </a:lnTo>
                <a:lnTo>
                  <a:pt x="428" y="8"/>
                </a:lnTo>
                <a:lnTo>
                  <a:pt x="429" y="8"/>
                </a:lnTo>
                <a:lnTo>
                  <a:pt x="429" y="8"/>
                </a:lnTo>
                <a:lnTo>
                  <a:pt x="430" y="8"/>
                </a:lnTo>
                <a:lnTo>
                  <a:pt x="430" y="8"/>
                </a:lnTo>
                <a:lnTo>
                  <a:pt x="431" y="8"/>
                </a:lnTo>
                <a:lnTo>
                  <a:pt x="431" y="8"/>
                </a:lnTo>
                <a:lnTo>
                  <a:pt x="432" y="8"/>
                </a:lnTo>
                <a:lnTo>
                  <a:pt x="432" y="8"/>
                </a:lnTo>
                <a:lnTo>
                  <a:pt x="433" y="8"/>
                </a:lnTo>
                <a:lnTo>
                  <a:pt x="434" y="8"/>
                </a:lnTo>
                <a:lnTo>
                  <a:pt x="434" y="8"/>
                </a:lnTo>
                <a:lnTo>
                  <a:pt x="435" y="8"/>
                </a:lnTo>
                <a:lnTo>
                  <a:pt x="435" y="8"/>
                </a:lnTo>
                <a:lnTo>
                  <a:pt x="436" y="8"/>
                </a:lnTo>
                <a:lnTo>
                  <a:pt x="436" y="8"/>
                </a:lnTo>
                <a:lnTo>
                  <a:pt x="437" y="8"/>
                </a:lnTo>
                <a:lnTo>
                  <a:pt x="437" y="8"/>
                </a:lnTo>
                <a:lnTo>
                  <a:pt x="438" y="7"/>
                </a:lnTo>
                <a:lnTo>
                  <a:pt x="438" y="7"/>
                </a:lnTo>
                <a:lnTo>
                  <a:pt x="439" y="7"/>
                </a:lnTo>
                <a:lnTo>
                  <a:pt x="440" y="7"/>
                </a:lnTo>
                <a:lnTo>
                  <a:pt x="440" y="7"/>
                </a:lnTo>
                <a:lnTo>
                  <a:pt x="441" y="7"/>
                </a:lnTo>
                <a:lnTo>
                  <a:pt x="441" y="7"/>
                </a:lnTo>
                <a:lnTo>
                  <a:pt x="442" y="7"/>
                </a:lnTo>
                <a:lnTo>
                  <a:pt x="442" y="7"/>
                </a:lnTo>
                <a:lnTo>
                  <a:pt x="443" y="7"/>
                </a:lnTo>
                <a:lnTo>
                  <a:pt x="443" y="7"/>
                </a:lnTo>
                <a:lnTo>
                  <a:pt x="444" y="7"/>
                </a:lnTo>
                <a:lnTo>
                  <a:pt x="445" y="7"/>
                </a:lnTo>
                <a:lnTo>
                  <a:pt x="445" y="7"/>
                </a:lnTo>
                <a:lnTo>
                  <a:pt x="446" y="7"/>
                </a:lnTo>
                <a:lnTo>
                  <a:pt x="446" y="7"/>
                </a:lnTo>
                <a:lnTo>
                  <a:pt x="447" y="7"/>
                </a:lnTo>
                <a:lnTo>
                  <a:pt x="447" y="7"/>
                </a:lnTo>
                <a:lnTo>
                  <a:pt x="448" y="7"/>
                </a:lnTo>
                <a:lnTo>
                  <a:pt x="448" y="7"/>
                </a:lnTo>
                <a:lnTo>
                  <a:pt x="449" y="7"/>
                </a:lnTo>
                <a:lnTo>
                  <a:pt x="450" y="7"/>
                </a:lnTo>
                <a:lnTo>
                  <a:pt x="450" y="7"/>
                </a:lnTo>
                <a:lnTo>
                  <a:pt x="451" y="6"/>
                </a:lnTo>
                <a:lnTo>
                  <a:pt x="451" y="6"/>
                </a:lnTo>
                <a:lnTo>
                  <a:pt x="452" y="6"/>
                </a:lnTo>
                <a:lnTo>
                  <a:pt x="452" y="6"/>
                </a:lnTo>
                <a:lnTo>
                  <a:pt x="453" y="6"/>
                </a:lnTo>
                <a:lnTo>
                  <a:pt x="453" y="6"/>
                </a:lnTo>
                <a:lnTo>
                  <a:pt x="454" y="6"/>
                </a:lnTo>
                <a:lnTo>
                  <a:pt x="455" y="6"/>
                </a:lnTo>
                <a:lnTo>
                  <a:pt x="455" y="6"/>
                </a:lnTo>
                <a:lnTo>
                  <a:pt x="456" y="6"/>
                </a:lnTo>
                <a:lnTo>
                  <a:pt x="456" y="6"/>
                </a:lnTo>
                <a:lnTo>
                  <a:pt x="457" y="6"/>
                </a:lnTo>
                <a:lnTo>
                  <a:pt x="457" y="6"/>
                </a:lnTo>
                <a:lnTo>
                  <a:pt x="458" y="6"/>
                </a:lnTo>
                <a:lnTo>
                  <a:pt x="458" y="6"/>
                </a:lnTo>
                <a:lnTo>
                  <a:pt x="459" y="6"/>
                </a:lnTo>
                <a:lnTo>
                  <a:pt x="459" y="6"/>
                </a:lnTo>
                <a:lnTo>
                  <a:pt x="460" y="6"/>
                </a:lnTo>
                <a:lnTo>
                  <a:pt x="461" y="6"/>
                </a:lnTo>
                <a:lnTo>
                  <a:pt x="461" y="6"/>
                </a:lnTo>
                <a:lnTo>
                  <a:pt x="462" y="6"/>
                </a:lnTo>
                <a:lnTo>
                  <a:pt x="462" y="6"/>
                </a:lnTo>
                <a:lnTo>
                  <a:pt x="463" y="6"/>
                </a:lnTo>
                <a:lnTo>
                  <a:pt x="463" y="6"/>
                </a:lnTo>
                <a:lnTo>
                  <a:pt x="464" y="5"/>
                </a:lnTo>
                <a:lnTo>
                  <a:pt x="464" y="5"/>
                </a:lnTo>
                <a:lnTo>
                  <a:pt x="465" y="5"/>
                </a:lnTo>
                <a:lnTo>
                  <a:pt x="466" y="5"/>
                </a:lnTo>
                <a:lnTo>
                  <a:pt x="466" y="5"/>
                </a:lnTo>
                <a:lnTo>
                  <a:pt x="467" y="5"/>
                </a:lnTo>
                <a:lnTo>
                  <a:pt x="467" y="5"/>
                </a:lnTo>
                <a:lnTo>
                  <a:pt x="468" y="5"/>
                </a:lnTo>
                <a:lnTo>
                  <a:pt x="468" y="5"/>
                </a:lnTo>
                <a:lnTo>
                  <a:pt x="469" y="5"/>
                </a:lnTo>
                <a:lnTo>
                  <a:pt x="469" y="5"/>
                </a:lnTo>
                <a:lnTo>
                  <a:pt x="470" y="5"/>
                </a:lnTo>
                <a:lnTo>
                  <a:pt x="471" y="5"/>
                </a:lnTo>
                <a:lnTo>
                  <a:pt x="471" y="5"/>
                </a:lnTo>
                <a:lnTo>
                  <a:pt x="472" y="5"/>
                </a:lnTo>
                <a:lnTo>
                  <a:pt x="472" y="5"/>
                </a:lnTo>
                <a:lnTo>
                  <a:pt x="473" y="5"/>
                </a:lnTo>
                <a:lnTo>
                  <a:pt x="473" y="5"/>
                </a:lnTo>
                <a:lnTo>
                  <a:pt x="474" y="5"/>
                </a:lnTo>
                <a:lnTo>
                  <a:pt x="474" y="5"/>
                </a:lnTo>
                <a:lnTo>
                  <a:pt x="475" y="5"/>
                </a:lnTo>
                <a:lnTo>
                  <a:pt x="475" y="5"/>
                </a:lnTo>
                <a:lnTo>
                  <a:pt x="476" y="5"/>
                </a:lnTo>
                <a:lnTo>
                  <a:pt x="477" y="5"/>
                </a:lnTo>
                <a:lnTo>
                  <a:pt x="477" y="5"/>
                </a:lnTo>
                <a:lnTo>
                  <a:pt x="478" y="4"/>
                </a:lnTo>
                <a:lnTo>
                  <a:pt x="478" y="4"/>
                </a:lnTo>
                <a:lnTo>
                  <a:pt x="479" y="4"/>
                </a:lnTo>
                <a:lnTo>
                  <a:pt x="479" y="4"/>
                </a:lnTo>
                <a:lnTo>
                  <a:pt x="480" y="4"/>
                </a:lnTo>
                <a:lnTo>
                  <a:pt x="480" y="4"/>
                </a:lnTo>
                <a:lnTo>
                  <a:pt x="481" y="4"/>
                </a:lnTo>
                <a:lnTo>
                  <a:pt x="482" y="4"/>
                </a:lnTo>
                <a:lnTo>
                  <a:pt x="482" y="4"/>
                </a:lnTo>
                <a:lnTo>
                  <a:pt x="483" y="4"/>
                </a:lnTo>
                <a:lnTo>
                  <a:pt x="483" y="4"/>
                </a:lnTo>
                <a:lnTo>
                  <a:pt x="484" y="4"/>
                </a:lnTo>
                <a:lnTo>
                  <a:pt x="484" y="4"/>
                </a:lnTo>
                <a:lnTo>
                  <a:pt x="485" y="4"/>
                </a:lnTo>
                <a:lnTo>
                  <a:pt x="485" y="4"/>
                </a:lnTo>
                <a:lnTo>
                  <a:pt x="486" y="4"/>
                </a:lnTo>
                <a:lnTo>
                  <a:pt x="487" y="4"/>
                </a:lnTo>
                <a:lnTo>
                  <a:pt x="487" y="4"/>
                </a:lnTo>
                <a:lnTo>
                  <a:pt x="488" y="4"/>
                </a:lnTo>
                <a:lnTo>
                  <a:pt x="488" y="4"/>
                </a:lnTo>
                <a:lnTo>
                  <a:pt x="489" y="4"/>
                </a:lnTo>
                <a:lnTo>
                  <a:pt x="489" y="4"/>
                </a:lnTo>
                <a:lnTo>
                  <a:pt x="490" y="4"/>
                </a:lnTo>
                <a:lnTo>
                  <a:pt x="490" y="4"/>
                </a:lnTo>
                <a:lnTo>
                  <a:pt x="491" y="4"/>
                </a:lnTo>
                <a:lnTo>
                  <a:pt x="491" y="4"/>
                </a:lnTo>
                <a:lnTo>
                  <a:pt x="492" y="3"/>
                </a:lnTo>
                <a:lnTo>
                  <a:pt x="493" y="3"/>
                </a:lnTo>
                <a:lnTo>
                  <a:pt x="493" y="3"/>
                </a:lnTo>
                <a:lnTo>
                  <a:pt x="494" y="3"/>
                </a:lnTo>
                <a:lnTo>
                  <a:pt x="494" y="3"/>
                </a:lnTo>
                <a:lnTo>
                  <a:pt x="495" y="3"/>
                </a:lnTo>
                <a:lnTo>
                  <a:pt x="495" y="3"/>
                </a:lnTo>
                <a:lnTo>
                  <a:pt x="496" y="3"/>
                </a:lnTo>
                <a:lnTo>
                  <a:pt x="496" y="3"/>
                </a:lnTo>
                <a:lnTo>
                  <a:pt x="497" y="3"/>
                </a:lnTo>
                <a:lnTo>
                  <a:pt x="498" y="3"/>
                </a:lnTo>
                <a:lnTo>
                  <a:pt x="498" y="3"/>
                </a:lnTo>
                <a:lnTo>
                  <a:pt x="499" y="3"/>
                </a:lnTo>
                <a:lnTo>
                  <a:pt x="499" y="3"/>
                </a:lnTo>
                <a:lnTo>
                  <a:pt x="500" y="3"/>
                </a:lnTo>
                <a:lnTo>
                  <a:pt x="500" y="3"/>
                </a:lnTo>
                <a:lnTo>
                  <a:pt x="501" y="3"/>
                </a:lnTo>
                <a:lnTo>
                  <a:pt x="501" y="3"/>
                </a:lnTo>
                <a:lnTo>
                  <a:pt x="502" y="3"/>
                </a:lnTo>
                <a:lnTo>
                  <a:pt x="503" y="3"/>
                </a:lnTo>
                <a:lnTo>
                  <a:pt x="503" y="3"/>
                </a:lnTo>
                <a:lnTo>
                  <a:pt x="504" y="3"/>
                </a:lnTo>
                <a:lnTo>
                  <a:pt x="504" y="3"/>
                </a:lnTo>
                <a:lnTo>
                  <a:pt x="505" y="3"/>
                </a:lnTo>
                <a:lnTo>
                  <a:pt x="505" y="3"/>
                </a:lnTo>
                <a:lnTo>
                  <a:pt x="506" y="3"/>
                </a:lnTo>
                <a:lnTo>
                  <a:pt x="506" y="3"/>
                </a:lnTo>
                <a:lnTo>
                  <a:pt x="507" y="3"/>
                </a:lnTo>
                <a:lnTo>
                  <a:pt x="508" y="2"/>
                </a:lnTo>
                <a:lnTo>
                  <a:pt x="508" y="2"/>
                </a:lnTo>
                <a:lnTo>
                  <a:pt x="509" y="2"/>
                </a:lnTo>
                <a:lnTo>
                  <a:pt x="509" y="2"/>
                </a:lnTo>
                <a:lnTo>
                  <a:pt x="510" y="2"/>
                </a:lnTo>
                <a:lnTo>
                  <a:pt x="510" y="2"/>
                </a:lnTo>
                <a:lnTo>
                  <a:pt x="511" y="2"/>
                </a:lnTo>
                <a:lnTo>
                  <a:pt x="511" y="2"/>
                </a:lnTo>
                <a:lnTo>
                  <a:pt x="512" y="2"/>
                </a:lnTo>
                <a:lnTo>
                  <a:pt x="512" y="2"/>
                </a:lnTo>
                <a:lnTo>
                  <a:pt x="513" y="2"/>
                </a:lnTo>
                <a:lnTo>
                  <a:pt x="514" y="2"/>
                </a:lnTo>
                <a:lnTo>
                  <a:pt x="514" y="2"/>
                </a:lnTo>
                <a:lnTo>
                  <a:pt x="515" y="2"/>
                </a:lnTo>
                <a:lnTo>
                  <a:pt x="515" y="2"/>
                </a:lnTo>
                <a:lnTo>
                  <a:pt x="516" y="2"/>
                </a:lnTo>
                <a:lnTo>
                  <a:pt x="516" y="2"/>
                </a:lnTo>
                <a:lnTo>
                  <a:pt x="517" y="2"/>
                </a:lnTo>
                <a:lnTo>
                  <a:pt x="517" y="2"/>
                </a:lnTo>
                <a:lnTo>
                  <a:pt x="518" y="2"/>
                </a:lnTo>
                <a:lnTo>
                  <a:pt x="519" y="2"/>
                </a:lnTo>
                <a:lnTo>
                  <a:pt x="519" y="2"/>
                </a:lnTo>
                <a:lnTo>
                  <a:pt x="520" y="2"/>
                </a:lnTo>
                <a:lnTo>
                  <a:pt x="520" y="2"/>
                </a:lnTo>
                <a:lnTo>
                  <a:pt x="521" y="2"/>
                </a:lnTo>
                <a:lnTo>
                  <a:pt x="521" y="2"/>
                </a:lnTo>
                <a:lnTo>
                  <a:pt x="522" y="2"/>
                </a:lnTo>
                <a:lnTo>
                  <a:pt x="522" y="2"/>
                </a:lnTo>
                <a:lnTo>
                  <a:pt x="523" y="2"/>
                </a:lnTo>
                <a:lnTo>
                  <a:pt x="524" y="1"/>
                </a:lnTo>
                <a:lnTo>
                  <a:pt x="524" y="1"/>
                </a:lnTo>
                <a:lnTo>
                  <a:pt x="525" y="1"/>
                </a:lnTo>
                <a:lnTo>
                  <a:pt x="525" y="1"/>
                </a:lnTo>
                <a:lnTo>
                  <a:pt x="526" y="1"/>
                </a:lnTo>
                <a:lnTo>
                  <a:pt x="526" y="1"/>
                </a:lnTo>
                <a:lnTo>
                  <a:pt x="527" y="1"/>
                </a:lnTo>
                <a:lnTo>
                  <a:pt x="527" y="1"/>
                </a:lnTo>
                <a:lnTo>
                  <a:pt x="528" y="1"/>
                </a:lnTo>
                <a:lnTo>
                  <a:pt x="528" y="1"/>
                </a:lnTo>
                <a:lnTo>
                  <a:pt x="529" y="1"/>
                </a:lnTo>
                <a:lnTo>
                  <a:pt x="530" y="1"/>
                </a:lnTo>
                <a:lnTo>
                  <a:pt x="530" y="1"/>
                </a:lnTo>
                <a:lnTo>
                  <a:pt x="531" y="1"/>
                </a:lnTo>
                <a:lnTo>
                  <a:pt x="531" y="1"/>
                </a:lnTo>
                <a:lnTo>
                  <a:pt x="532" y="1"/>
                </a:lnTo>
                <a:lnTo>
                  <a:pt x="532" y="1"/>
                </a:lnTo>
                <a:lnTo>
                  <a:pt x="533" y="1"/>
                </a:lnTo>
                <a:lnTo>
                  <a:pt x="533" y="1"/>
                </a:lnTo>
                <a:lnTo>
                  <a:pt x="534" y="1"/>
                </a:lnTo>
                <a:lnTo>
                  <a:pt x="535" y="1"/>
                </a:lnTo>
                <a:lnTo>
                  <a:pt x="535" y="1"/>
                </a:lnTo>
                <a:lnTo>
                  <a:pt x="536" y="1"/>
                </a:lnTo>
                <a:lnTo>
                  <a:pt x="536" y="1"/>
                </a:lnTo>
                <a:lnTo>
                  <a:pt x="537" y="1"/>
                </a:lnTo>
                <a:lnTo>
                  <a:pt x="537" y="1"/>
                </a:lnTo>
                <a:lnTo>
                  <a:pt x="538" y="1"/>
                </a:lnTo>
                <a:lnTo>
                  <a:pt x="538" y="1"/>
                </a:lnTo>
                <a:lnTo>
                  <a:pt x="539" y="1"/>
                </a:lnTo>
                <a:lnTo>
                  <a:pt x="540" y="1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4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49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  <a:lnTo>
                  <a:pt x="552" y="0"/>
                </a:lnTo>
                <a:lnTo>
                  <a:pt x="552" y="0"/>
                </a:lnTo>
              </a:path>
            </a:pathLst>
          </a:custGeom>
          <a:noFill/>
          <a:ln w="25400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"/>
          <p:cNvSpPr>
            <a:spLocks/>
          </p:cNvSpPr>
          <p:nvPr/>
        </p:nvSpPr>
        <p:spPr bwMode="auto">
          <a:xfrm>
            <a:off x="941388" y="5521325"/>
            <a:ext cx="3379788" cy="623888"/>
          </a:xfrm>
          <a:custGeom>
            <a:avLst/>
            <a:gdLst>
              <a:gd name="T0" fmla="*/ 8 w 552"/>
              <a:gd name="T1" fmla="*/ 86 h 102"/>
              <a:gd name="T2" fmla="*/ 17 w 552"/>
              <a:gd name="T3" fmla="*/ 72 h 102"/>
              <a:gd name="T4" fmla="*/ 26 w 552"/>
              <a:gd name="T5" fmla="*/ 59 h 102"/>
              <a:gd name="T6" fmla="*/ 35 w 552"/>
              <a:gd name="T7" fmla="*/ 48 h 102"/>
              <a:gd name="T8" fmla="*/ 44 w 552"/>
              <a:gd name="T9" fmla="*/ 38 h 102"/>
              <a:gd name="T10" fmla="*/ 53 w 552"/>
              <a:gd name="T11" fmla="*/ 30 h 102"/>
              <a:gd name="T12" fmla="*/ 61 w 552"/>
              <a:gd name="T13" fmla="*/ 23 h 102"/>
              <a:gd name="T14" fmla="*/ 70 w 552"/>
              <a:gd name="T15" fmla="*/ 17 h 102"/>
              <a:gd name="T16" fmla="*/ 79 w 552"/>
              <a:gd name="T17" fmla="*/ 13 h 102"/>
              <a:gd name="T18" fmla="*/ 88 w 552"/>
              <a:gd name="T19" fmla="*/ 9 h 102"/>
              <a:gd name="T20" fmla="*/ 97 w 552"/>
              <a:gd name="T21" fmla="*/ 6 h 102"/>
              <a:gd name="T22" fmla="*/ 106 w 552"/>
              <a:gd name="T23" fmla="*/ 4 h 102"/>
              <a:gd name="T24" fmla="*/ 114 w 552"/>
              <a:gd name="T25" fmla="*/ 2 h 102"/>
              <a:gd name="T26" fmla="*/ 123 w 552"/>
              <a:gd name="T27" fmla="*/ 1 h 102"/>
              <a:gd name="T28" fmla="*/ 132 w 552"/>
              <a:gd name="T29" fmla="*/ 0 h 102"/>
              <a:gd name="T30" fmla="*/ 141 w 552"/>
              <a:gd name="T31" fmla="*/ 0 h 102"/>
              <a:gd name="T32" fmla="*/ 150 w 552"/>
              <a:gd name="T33" fmla="*/ 1 h 102"/>
              <a:gd name="T34" fmla="*/ 159 w 552"/>
              <a:gd name="T35" fmla="*/ 1 h 102"/>
              <a:gd name="T36" fmla="*/ 167 w 552"/>
              <a:gd name="T37" fmla="*/ 2 h 102"/>
              <a:gd name="T38" fmla="*/ 176 w 552"/>
              <a:gd name="T39" fmla="*/ 4 h 102"/>
              <a:gd name="T40" fmla="*/ 185 w 552"/>
              <a:gd name="T41" fmla="*/ 5 h 102"/>
              <a:gd name="T42" fmla="*/ 194 w 552"/>
              <a:gd name="T43" fmla="*/ 7 h 102"/>
              <a:gd name="T44" fmla="*/ 203 w 552"/>
              <a:gd name="T45" fmla="*/ 8 h 102"/>
              <a:gd name="T46" fmla="*/ 212 w 552"/>
              <a:gd name="T47" fmla="*/ 10 h 102"/>
              <a:gd name="T48" fmla="*/ 220 w 552"/>
              <a:gd name="T49" fmla="*/ 13 h 102"/>
              <a:gd name="T50" fmla="*/ 229 w 552"/>
              <a:gd name="T51" fmla="*/ 15 h 102"/>
              <a:gd name="T52" fmla="*/ 238 w 552"/>
              <a:gd name="T53" fmla="*/ 17 h 102"/>
              <a:gd name="T54" fmla="*/ 247 w 552"/>
              <a:gd name="T55" fmla="*/ 19 h 102"/>
              <a:gd name="T56" fmla="*/ 256 w 552"/>
              <a:gd name="T57" fmla="*/ 22 h 102"/>
              <a:gd name="T58" fmla="*/ 265 w 552"/>
              <a:gd name="T59" fmla="*/ 24 h 102"/>
              <a:gd name="T60" fmla="*/ 273 w 552"/>
              <a:gd name="T61" fmla="*/ 26 h 102"/>
              <a:gd name="T62" fmla="*/ 282 w 552"/>
              <a:gd name="T63" fmla="*/ 29 h 102"/>
              <a:gd name="T64" fmla="*/ 291 w 552"/>
              <a:gd name="T65" fmla="*/ 31 h 102"/>
              <a:gd name="T66" fmla="*/ 300 w 552"/>
              <a:gd name="T67" fmla="*/ 34 h 102"/>
              <a:gd name="T68" fmla="*/ 309 w 552"/>
              <a:gd name="T69" fmla="*/ 36 h 102"/>
              <a:gd name="T70" fmla="*/ 318 w 552"/>
              <a:gd name="T71" fmla="*/ 38 h 102"/>
              <a:gd name="T72" fmla="*/ 326 w 552"/>
              <a:gd name="T73" fmla="*/ 40 h 102"/>
              <a:gd name="T74" fmla="*/ 335 w 552"/>
              <a:gd name="T75" fmla="*/ 43 h 102"/>
              <a:gd name="T76" fmla="*/ 344 w 552"/>
              <a:gd name="T77" fmla="*/ 45 h 102"/>
              <a:gd name="T78" fmla="*/ 353 w 552"/>
              <a:gd name="T79" fmla="*/ 47 h 102"/>
              <a:gd name="T80" fmla="*/ 362 w 552"/>
              <a:gd name="T81" fmla="*/ 49 h 102"/>
              <a:gd name="T82" fmla="*/ 371 w 552"/>
              <a:gd name="T83" fmla="*/ 51 h 102"/>
              <a:gd name="T84" fmla="*/ 379 w 552"/>
              <a:gd name="T85" fmla="*/ 53 h 102"/>
              <a:gd name="T86" fmla="*/ 388 w 552"/>
              <a:gd name="T87" fmla="*/ 55 h 102"/>
              <a:gd name="T88" fmla="*/ 397 w 552"/>
              <a:gd name="T89" fmla="*/ 57 h 102"/>
              <a:gd name="T90" fmla="*/ 406 w 552"/>
              <a:gd name="T91" fmla="*/ 59 h 102"/>
              <a:gd name="T92" fmla="*/ 415 w 552"/>
              <a:gd name="T93" fmla="*/ 61 h 102"/>
              <a:gd name="T94" fmla="*/ 424 w 552"/>
              <a:gd name="T95" fmla="*/ 62 h 102"/>
              <a:gd name="T96" fmla="*/ 432 w 552"/>
              <a:gd name="T97" fmla="*/ 64 h 102"/>
              <a:gd name="T98" fmla="*/ 441 w 552"/>
              <a:gd name="T99" fmla="*/ 66 h 102"/>
              <a:gd name="T100" fmla="*/ 450 w 552"/>
              <a:gd name="T101" fmla="*/ 67 h 102"/>
              <a:gd name="T102" fmla="*/ 459 w 552"/>
              <a:gd name="T103" fmla="*/ 69 h 102"/>
              <a:gd name="T104" fmla="*/ 468 w 552"/>
              <a:gd name="T105" fmla="*/ 70 h 102"/>
              <a:gd name="T106" fmla="*/ 477 w 552"/>
              <a:gd name="T107" fmla="*/ 72 h 102"/>
              <a:gd name="T108" fmla="*/ 485 w 552"/>
              <a:gd name="T109" fmla="*/ 73 h 102"/>
              <a:gd name="T110" fmla="*/ 494 w 552"/>
              <a:gd name="T111" fmla="*/ 74 h 102"/>
              <a:gd name="T112" fmla="*/ 503 w 552"/>
              <a:gd name="T113" fmla="*/ 76 h 102"/>
              <a:gd name="T114" fmla="*/ 512 w 552"/>
              <a:gd name="T115" fmla="*/ 77 h 102"/>
              <a:gd name="T116" fmla="*/ 521 w 552"/>
              <a:gd name="T117" fmla="*/ 78 h 102"/>
              <a:gd name="T118" fmla="*/ 530 w 552"/>
              <a:gd name="T119" fmla="*/ 79 h 102"/>
              <a:gd name="T120" fmla="*/ 538 w 552"/>
              <a:gd name="T121" fmla="*/ 80 h 102"/>
              <a:gd name="T122" fmla="*/ 547 w 552"/>
              <a:gd name="T123" fmla="*/ 8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2" h="102">
                <a:moveTo>
                  <a:pt x="0" y="102"/>
                </a:moveTo>
                <a:lnTo>
                  <a:pt x="1" y="101"/>
                </a:lnTo>
                <a:lnTo>
                  <a:pt x="1" y="100"/>
                </a:lnTo>
                <a:lnTo>
                  <a:pt x="2" y="99"/>
                </a:lnTo>
                <a:lnTo>
                  <a:pt x="2" y="97"/>
                </a:lnTo>
                <a:lnTo>
                  <a:pt x="3" y="96"/>
                </a:lnTo>
                <a:lnTo>
                  <a:pt x="3" y="95"/>
                </a:lnTo>
                <a:lnTo>
                  <a:pt x="4" y="94"/>
                </a:lnTo>
                <a:lnTo>
                  <a:pt x="5" y="93"/>
                </a:lnTo>
                <a:lnTo>
                  <a:pt x="5" y="92"/>
                </a:lnTo>
                <a:lnTo>
                  <a:pt x="6" y="91"/>
                </a:lnTo>
                <a:lnTo>
                  <a:pt x="6" y="90"/>
                </a:lnTo>
                <a:lnTo>
                  <a:pt x="7" y="89"/>
                </a:lnTo>
                <a:lnTo>
                  <a:pt x="7" y="88"/>
                </a:lnTo>
                <a:lnTo>
                  <a:pt x="8" y="87"/>
                </a:lnTo>
                <a:lnTo>
                  <a:pt x="8" y="86"/>
                </a:lnTo>
                <a:lnTo>
                  <a:pt x="9" y="85"/>
                </a:lnTo>
                <a:lnTo>
                  <a:pt x="10" y="84"/>
                </a:lnTo>
                <a:lnTo>
                  <a:pt x="10" y="83"/>
                </a:lnTo>
                <a:lnTo>
                  <a:pt x="11" y="82"/>
                </a:lnTo>
                <a:lnTo>
                  <a:pt x="11" y="81"/>
                </a:lnTo>
                <a:lnTo>
                  <a:pt x="12" y="81"/>
                </a:lnTo>
                <a:lnTo>
                  <a:pt x="12" y="80"/>
                </a:lnTo>
                <a:lnTo>
                  <a:pt x="13" y="79"/>
                </a:lnTo>
                <a:lnTo>
                  <a:pt x="13" y="78"/>
                </a:lnTo>
                <a:lnTo>
                  <a:pt x="14" y="77"/>
                </a:lnTo>
                <a:lnTo>
                  <a:pt x="15" y="76"/>
                </a:lnTo>
                <a:lnTo>
                  <a:pt x="15" y="75"/>
                </a:lnTo>
                <a:lnTo>
                  <a:pt x="16" y="74"/>
                </a:lnTo>
                <a:lnTo>
                  <a:pt x="16" y="73"/>
                </a:lnTo>
                <a:lnTo>
                  <a:pt x="17" y="72"/>
                </a:lnTo>
                <a:lnTo>
                  <a:pt x="17" y="72"/>
                </a:lnTo>
                <a:lnTo>
                  <a:pt x="18" y="71"/>
                </a:lnTo>
                <a:lnTo>
                  <a:pt x="18" y="70"/>
                </a:lnTo>
                <a:lnTo>
                  <a:pt x="19" y="69"/>
                </a:lnTo>
                <a:lnTo>
                  <a:pt x="20" y="68"/>
                </a:lnTo>
                <a:lnTo>
                  <a:pt x="20" y="67"/>
                </a:lnTo>
                <a:lnTo>
                  <a:pt x="21" y="67"/>
                </a:lnTo>
                <a:lnTo>
                  <a:pt x="21" y="66"/>
                </a:lnTo>
                <a:lnTo>
                  <a:pt x="22" y="65"/>
                </a:lnTo>
                <a:lnTo>
                  <a:pt x="22" y="64"/>
                </a:lnTo>
                <a:lnTo>
                  <a:pt x="23" y="63"/>
                </a:lnTo>
                <a:lnTo>
                  <a:pt x="23" y="63"/>
                </a:lnTo>
                <a:lnTo>
                  <a:pt x="24" y="62"/>
                </a:lnTo>
                <a:lnTo>
                  <a:pt x="24" y="61"/>
                </a:lnTo>
                <a:lnTo>
                  <a:pt x="25" y="60"/>
                </a:lnTo>
                <a:lnTo>
                  <a:pt x="26" y="60"/>
                </a:lnTo>
                <a:lnTo>
                  <a:pt x="26" y="59"/>
                </a:lnTo>
                <a:lnTo>
                  <a:pt x="27" y="58"/>
                </a:lnTo>
                <a:lnTo>
                  <a:pt x="27" y="57"/>
                </a:lnTo>
                <a:lnTo>
                  <a:pt x="28" y="57"/>
                </a:lnTo>
                <a:lnTo>
                  <a:pt x="28" y="56"/>
                </a:lnTo>
                <a:lnTo>
                  <a:pt x="29" y="55"/>
                </a:lnTo>
                <a:lnTo>
                  <a:pt x="29" y="54"/>
                </a:lnTo>
                <a:lnTo>
                  <a:pt x="30" y="54"/>
                </a:lnTo>
                <a:lnTo>
                  <a:pt x="31" y="53"/>
                </a:lnTo>
                <a:lnTo>
                  <a:pt x="31" y="52"/>
                </a:lnTo>
                <a:lnTo>
                  <a:pt x="32" y="52"/>
                </a:lnTo>
                <a:lnTo>
                  <a:pt x="32" y="51"/>
                </a:lnTo>
                <a:lnTo>
                  <a:pt x="33" y="50"/>
                </a:lnTo>
                <a:lnTo>
                  <a:pt x="33" y="50"/>
                </a:lnTo>
                <a:lnTo>
                  <a:pt x="34" y="49"/>
                </a:lnTo>
                <a:lnTo>
                  <a:pt x="34" y="48"/>
                </a:lnTo>
                <a:lnTo>
                  <a:pt x="35" y="48"/>
                </a:lnTo>
                <a:lnTo>
                  <a:pt x="36" y="47"/>
                </a:lnTo>
                <a:lnTo>
                  <a:pt x="36" y="46"/>
                </a:lnTo>
                <a:lnTo>
                  <a:pt x="37" y="46"/>
                </a:lnTo>
                <a:lnTo>
                  <a:pt x="37" y="45"/>
                </a:lnTo>
                <a:lnTo>
                  <a:pt x="38" y="45"/>
                </a:lnTo>
                <a:lnTo>
                  <a:pt x="38" y="44"/>
                </a:lnTo>
                <a:lnTo>
                  <a:pt x="39" y="43"/>
                </a:lnTo>
                <a:lnTo>
                  <a:pt x="39" y="43"/>
                </a:lnTo>
                <a:lnTo>
                  <a:pt x="40" y="42"/>
                </a:lnTo>
                <a:lnTo>
                  <a:pt x="40" y="42"/>
                </a:lnTo>
                <a:lnTo>
                  <a:pt x="41" y="41"/>
                </a:lnTo>
                <a:lnTo>
                  <a:pt x="42" y="40"/>
                </a:lnTo>
                <a:lnTo>
                  <a:pt x="42" y="40"/>
                </a:lnTo>
                <a:lnTo>
                  <a:pt x="43" y="39"/>
                </a:lnTo>
                <a:lnTo>
                  <a:pt x="43" y="39"/>
                </a:lnTo>
                <a:lnTo>
                  <a:pt x="44" y="38"/>
                </a:lnTo>
                <a:lnTo>
                  <a:pt x="44" y="38"/>
                </a:lnTo>
                <a:lnTo>
                  <a:pt x="45" y="37"/>
                </a:lnTo>
                <a:lnTo>
                  <a:pt x="45" y="37"/>
                </a:lnTo>
                <a:lnTo>
                  <a:pt x="46" y="36"/>
                </a:lnTo>
                <a:lnTo>
                  <a:pt x="47" y="36"/>
                </a:lnTo>
                <a:lnTo>
                  <a:pt x="47" y="35"/>
                </a:lnTo>
                <a:lnTo>
                  <a:pt x="48" y="35"/>
                </a:lnTo>
                <a:lnTo>
                  <a:pt x="48" y="34"/>
                </a:lnTo>
                <a:lnTo>
                  <a:pt x="49" y="33"/>
                </a:lnTo>
                <a:lnTo>
                  <a:pt x="49" y="33"/>
                </a:lnTo>
                <a:lnTo>
                  <a:pt x="50" y="32"/>
                </a:lnTo>
                <a:lnTo>
                  <a:pt x="50" y="32"/>
                </a:lnTo>
                <a:lnTo>
                  <a:pt x="51" y="32"/>
                </a:lnTo>
                <a:lnTo>
                  <a:pt x="52" y="31"/>
                </a:lnTo>
                <a:lnTo>
                  <a:pt x="52" y="31"/>
                </a:lnTo>
                <a:lnTo>
                  <a:pt x="53" y="30"/>
                </a:lnTo>
                <a:lnTo>
                  <a:pt x="53" y="30"/>
                </a:lnTo>
                <a:lnTo>
                  <a:pt x="54" y="29"/>
                </a:lnTo>
                <a:lnTo>
                  <a:pt x="54" y="29"/>
                </a:lnTo>
                <a:lnTo>
                  <a:pt x="55" y="28"/>
                </a:lnTo>
                <a:lnTo>
                  <a:pt x="55" y="28"/>
                </a:lnTo>
                <a:lnTo>
                  <a:pt x="56" y="27"/>
                </a:lnTo>
                <a:lnTo>
                  <a:pt x="56" y="27"/>
                </a:lnTo>
                <a:lnTo>
                  <a:pt x="57" y="26"/>
                </a:lnTo>
                <a:lnTo>
                  <a:pt x="58" y="26"/>
                </a:lnTo>
                <a:lnTo>
                  <a:pt x="58" y="26"/>
                </a:lnTo>
                <a:lnTo>
                  <a:pt x="59" y="25"/>
                </a:lnTo>
                <a:lnTo>
                  <a:pt x="59" y="25"/>
                </a:lnTo>
                <a:lnTo>
                  <a:pt x="60" y="24"/>
                </a:lnTo>
                <a:lnTo>
                  <a:pt x="60" y="24"/>
                </a:lnTo>
                <a:lnTo>
                  <a:pt x="61" y="24"/>
                </a:lnTo>
                <a:lnTo>
                  <a:pt x="61" y="23"/>
                </a:lnTo>
                <a:lnTo>
                  <a:pt x="62" y="23"/>
                </a:lnTo>
                <a:lnTo>
                  <a:pt x="63" y="22"/>
                </a:lnTo>
                <a:lnTo>
                  <a:pt x="63" y="22"/>
                </a:lnTo>
                <a:lnTo>
                  <a:pt x="64" y="22"/>
                </a:lnTo>
                <a:lnTo>
                  <a:pt x="64" y="21"/>
                </a:lnTo>
                <a:lnTo>
                  <a:pt x="65" y="21"/>
                </a:lnTo>
                <a:lnTo>
                  <a:pt x="65" y="21"/>
                </a:lnTo>
                <a:lnTo>
                  <a:pt x="66" y="20"/>
                </a:lnTo>
                <a:lnTo>
                  <a:pt x="66" y="20"/>
                </a:lnTo>
                <a:lnTo>
                  <a:pt x="67" y="19"/>
                </a:lnTo>
                <a:lnTo>
                  <a:pt x="68" y="19"/>
                </a:lnTo>
                <a:lnTo>
                  <a:pt x="68" y="19"/>
                </a:lnTo>
                <a:lnTo>
                  <a:pt x="69" y="18"/>
                </a:lnTo>
                <a:lnTo>
                  <a:pt x="69" y="18"/>
                </a:lnTo>
                <a:lnTo>
                  <a:pt x="70" y="18"/>
                </a:lnTo>
                <a:lnTo>
                  <a:pt x="70" y="17"/>
                </a:lnTo>
                <a:lnTo>
                  <a:pt x="71" y="17"/>
                </a:lnTo>
                <a:lnTo>
                  <a:pt x="71" y="17"/>
                </a:lnTo>
                <a:lnTo>
                  <a:pt x="72" y="16"/>
                </a:lnTo>
                <a:lnTo>
                  <a:pt x="72" y="16"/>
                </a:lnTo>
                <a:lnTo>
                  <a:pt x="73" y="16"/>
                </a:lnTo>
                <a:lnTo>
                  <a:pt x="74" y="16"/>
                </a:lnTo>
                <a:lnTo>
                  <a:pt x="74" y="15"/>
                </a:lnTo>
                <a:lnTo>
                  <a:pt x="75" y="15"/>
                </a:lnTo>
                <a:lnTo>
                  <a:pt x="75" y="15"/>
                </a:lnTo>
                <a:lnTo>
                  <a:pt x="76" y="14"/>
                </a:lnTo>
                <a:lnTo>
                  <a:pt x="76" y="14"/>
                </a:lnTo>
                <a:lnTo>
                  <a:pt x="77" y="14"/>
                </a:lnTo>
                <a:lnTo>
                  <a:pt x="77" y="14"/>
                </a:lnTo>
                <a:lnTo>
                  <a:pt x="78" y="13"/>
                </a:lnTo>
                <a:lnTo>
                  <a:pt x="79" y="13"/>
                </a:lnTo>
                <a:lnTo>
                  <a:pt x="79" y="13"/>
                </a:lnTo>
                <a:lnTo>
                  <a:pt x="80" y="12"/>
                </a:lnTo>
                <a:lnTo>
                  <a:pt x="80" y="12"/>
                </a:lnTo>
                <a:lnTo>
                  <a:pt x="81" y="12"/>
                </a:lnTo>
                <a:lnTo>
                  <a:pt x="81" y="12"/>
                </a:lnTo>
                <a:lnTo>
                  <a:pt x="82" y="11"/>
                </a:lnTo>
                <a:lnTo>
                  <a:pt x="82" y="11"/>
                </a:lnTo>
                <a:lnTo>
                  <a:pt x="83" y="11"/>
                </a:lnTo>
                <a:lnTo>
                  <a:pt x="84" y="11"/>
                </a:lnTo>
                <a:lnTo>
                  <a:pt x="84" y="10"/>
                </a:lnTo>
                <a:lnTo>
                  <a:pt x="85" y="10"/>
                </a:lnTo>
                <a:lnTo>
                  <a:pt x="85" y="10"/>
                </a:lnTo>
                <a:lnTo>
                  <a:pt x="86" y="10"/>
                </a:lnTo>
                <a:lnTo>
                  <a:pt x="86" y="10"/>
                </a:lnTo>
                <a:lnTo>
                  <a:pt x="87" y="9"/>
                </a:lnTo>
                <a:lnTo>
                  <a:pt x="87" y="9"/>
                </a:lnTo>
                <a:lnTo>
                  <a:pt x="88" y="9"/>
                </a:lnTo>
                <a:lnTo>
                  <a:pt x="89" y="9"/>
                </a:lnTo>
                <a:lnTo>
                  <a:pt x="89" y="8"/>
                </a:lnTo>
                <a:lnTo>
                  <a:pt x="90" y="8"/>
                </a:lnTo>
                <a:lnTo>
                  <a:pt x="90" y="8"/>
                </a:lnTo>
                <a:lnTo>
                  <a:pt x="91" y="8"/>
                </a:lnTo>
                <a:lnTo>
                  <a:pt x="91" y="8"/>
                </a:lnTo>
                <a:lnTo>
                  <a:pt x="92" y="7"/>
                </a:lnTo>
                <a:lnTo>
                  <a:pt x="92" y="7"/>
                </a:lnTo>
                <a:lnTo>
                  <a:pt x="93" y="7"/>
                </a:lnTo>
                <a:lnTo>
                  <a:pt x="93" y="7"/>
                </a:lnTo>
                <a:lnTo>
                  <a:pt x="94" y="7"/>
                </a:lnTo>
                <a:lnTo>
                  <a:pt x="95" y="7"/>
                </a:lnTo>
                <a:lnTo>
                  <a:pt x="95" y="6"/>
                </a:lnTo>
                <a:lnTo>
                  <a:pt x="96" y="6"/>
                </a:lnTo>
                <a:lnTo>
                  <a:pt x="96" y="6"/>
                </a:lnTo>
                <a:lnTo>
                  <a:pt x="97" y="6"/>
                </a:lnTo>
                <a:lnTo>
                  <a:pt x="97" y="6"/>
                </a:lnTo>
                <a:lnTo>
                  <a:pt x="98" y="6"/>
                </a:lnTo>
                <a:lnTo>
                  <a:pt x="98" y="5"/>
                </a:lnTo>
                <a:lnTo>
                  <a:pt x="99" y="5"/>
                </a:lnTo>
                <a:lnTo>
                  <a:pt x="100" y="5"/>
                </a:lnTo>
                <a:lnTo>
                  <a:pt x="100" y="5"/>
                </a:lnTo>
                <a:lnTo>
                  <a:pt x="101" y="5"/>
                </a:lnTo>
                <a:lnTo>
                  <a:pt x="101" y="5"/>
                </a:lnTo>
                <a:lnTo>
                  <a:pt x="102" y="5"/>
                </a:lnTo>
                <a:lnTo>
                  <a:pt x="102" y="4"/>
                </a:lnTo>
                <a:lnTo>
                  <a:pt x="103" y="4"/>
                </a:lnTo>
                <a:lnTo>
                  <a:pt x="103" y="4"/>
                </a:lnTo>
                <a:lnTo>
                  <a:pt x="104" y="4"/>
                </a:lnTo>
                <a:lnTo>
                  <a:pt x="105" y="4"/>
                </a:lnTo>
                <a:lnTo>
                  <a:pt x="105" y="4"/>
                </a:lnTo>
                <a:lnTo>
                  <a:pt x="106" y="4"/>
                </a:lnTo>
                <a:lnTo>
                  <a:pt x="106" y="3"/>
                </a:lnTo>
                <a:lnTo>
                  <a:pt x="107" y="3"/>
                </a:lnTo>
                <a:lnTo>
                  <a:pt x="107" y="3"/>
                </a:lnTo>
                <a:lnTo>
                  <a:pt x="108" y="3"/>
                </a:lnTo>
                <a:lnTo>
                  <a:pt x="108" y="3"/>
                </a:lnTo>
                <a:lnTo>
                  <a:pt x="109" y="3"/>
                </a:lnTo>
                <a:lnTo>
                  <a:pt x="109" y="3"/>
                </a:lnTo>
                <a:lnTo>
                  <a:pt x="110" y="3"/>
                </a:lnTo>
                <a:lnTo>
                  <a:pt x="111" y="3"/>
                </a:lnTo>
                <a:lnTo>
                  <a:pt x="111" y="3"/>
                </a:lnTo>
                <a:lnTo>
                  <a:pt x="112" y="2"/>
                </a:lnTo>
                <a:lnTo>
                  <a:pt x="112" y="2"/>
                </a:lnTo>
                <a:lnTo>
                  <a:pt x="113" y="2"/>
                </a:lnTo>
                <a:lnTo>
                  <a:pt x="113" y="2"/>
                </a:lnTo>
                <a:lnTo>
                  <a:pt x="114" y="2"/>
                </a:lnTo>
                <a:lnTo>
                  <a:pt x="114" y="2"/>
                </a:lnTo>
                <a:lnTo>
                  <a:pt x="115" y="2"/>
                </a:lnTo>
                <a:lnTo>
                  <a:pt x="116" y="2"/>
                </a:lnTo>
                <a:lnTo>
                  <a:pt x="116" y="2"/>
                </a:lnTo>
                <a:lnTo>
                  <a:pt x="117" y="2"/>
                </a:lnTo>
                <a:lnTo>
                  <a:pt x="117" y="2"/>
                </a:lnTo>
                <a:lnTo>
                  <a:pt x="118" y="2"/>
                </a:lnTo>
                <a:lnTo>
                  <a:pt x="118" y="1"/>
                </a:lnTo>
                <a:lnTo>
                  <a:pt x="119" y="1"/>
                </a:lnTo>
                <a:lnTo>
                  <a:pt x="119" y="1"/>
                </a:lnTo>
                <a:lnTo>
                  <a:pt x="120" y="1"/>
                </a:lnTo>
                <a:lnTo>
                  <a:pt x="121" y="1"/>
                </a:lnTo>
                <a:lnTo>
                  <a:pt x="121" y="1"/>
                </a:lnTo>
                <a:lnTo>
                  <a:pt x="122" y="1"/>
                </a:lnTo>
                <a:lnTo>
                  <a:pt x="122" y="1"/>
                </a:lnTo>
                <a:lnTo>
                  <a:pt x="123" y="1"/>
                </a:lnTo>
                <a:lnTo>
                  <a:pt x="123" y="1"/>
                </a:lnTo>
                <a:lnTo>
                  <a:pt x="124" y="1"/>
                </a:lnTo>
                <a:lnTo>
                  <a:pt x="124" y="1"/>
                </a:lnTo>
                <a:lnTo>
                  <a:pt x="125" y="1"/>
                </a:lnTo>
                <a:lnTo>
                  <a:pt x="125" y="1"/>
                </a:lnTo>
                <a:lnTo>
                  <a:pt x="126" y="1"/>
                </a:lnTo>
                <a:lnTo>
                  <a:pt x="127" y="1"/>
                </a:lnTo>
                <a:lnTo>
                  <a:pt x="127" y="1"/>
                </a:lnTo>
                <a:lnTo>
                  <a:pt x="128" y="1"/>
                </a:lnTo>
                <a:lnTo>
                  <a:pt x="128" y="1"/>
                </a:lnTo>
                <a:lnTo>
                  <a:pt x="129" y="1"/>
                </a:lnTo>
                <a:lnTo>
                  <a:pt x="129" y="0"/>
                </a:lnTo>
                <a:lnTo>
                  <a:pt x="130" y="0"/>
                </a:lnTo>
                <a:lnTo>
                  <a:pt x="130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5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0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6" y="0"/>
                </a:lnTo>
                <a:lnTo>
                  <a:pt x="147" y="0"/>
                </a:lnTo>
                <a:lnTo>
                  <a:pt x="148" y="1"/>
                </a:lnTo>
                <a:lnTo>
                  <a:pt x="148" y="1"/>
                </a:lnTo>
                <a:lnTo>
                  <a:pt x="149" y="1"/>
                </a:lnTo>
                <a:lnTo>
                  <a:pt x="149" y="1"/>
                </a:lnTo>
                <a:lnTo>
                  <a:pt x="150" y="1"/>
                </a:lnTo>
                <a:lnTo>
                  <a:pt x="150" y="1"/>
                </a:lnTo>
                <a:lnTo>
                  <a:pt x="151" y="1"/>
                </a:lnTo>
                <a:lnTo>
                  <a:pt x="151" y="1"/>
                </a:lnTo>
                <a:lnTo>
                  <a:pt x="152" y="1"/>
                </a:lnTo>
                <a:lnTo>
                  <a:pt x="153" y="1"/>
                </a:lnTo>
                <a:lnTo>
                  <a:pt x="153" y="1"/>
                </a:lnTo>
                <a:lnTo>
                  <a:pt x="154" y="1"/>
                </a:lnTo>
                <a:lnTo>
                  <a:pt x="154" y="1"/>
                </a:lnTo>
                <a:lnTo>
                  <a:pt x="155" y="1"/>
                </a:lnTo>
                <a:lnTo>
                  <a:pt x="155" y="1"/>
                </a:lnTo>
                <a:lnTo>
                  <a:pt x="156" y="1"/>
                </a:lnTo>
                <a:lnTo>
                  <a:pt x="156" y="1"/>
                </a:lnTo>
                <a:lnTo>
                  <a:pt x="157" y="1"/>
                </a:lnTo>
                <a:lnTo>
                  <a:pt x="158" y="1"/>
                </a:lnTo>
                <a:lnTo>
                  <a:pt x="158" y="1"/>
                </a:lnTo>
                <a:lnTo>
                  <a:pt x="159" y="1"/>
                </a:lnTo>
                <a:lnTo>
                  <a:pt x="159" y="1"/>
                </a:lnTo>
                <a:lnTo>
                  <a:pt x="160" y="1"/>
                </a:lnTo>
                <a:lnTo>
                  <a:pt x="160" y="1"/>
                </a:lnTo>
                <a:lnTo>
                  <a:pt x="161" y="2"/>
                </a:lnTo>
                <a:lnTo>
                  <a:pt x="161" y="2"/>
                </a:lnTo>
                <a:lnTo>
                  <a:pt x="162" y="2"/>
                </a:lnTo>
                <a:lnTo>
                  <a:pt x="162" y="2"/>
                </a:lnTo>
                <a:lnTo>
                  <a:pt x="163" y="2"/>
                </a:lnTo>
                <a:lnTo>
                  <a:pt x="164" y="2"/>
                </a:lnTo>
                <a:lnTo>
                  <a:pt x="164" y="2"/>
                </a:lnTo>
                <a:lnTo>
                  <a:pt x="165" y="2"/>
                </a:lnTo>
                <a:lnTo>
                  <a:pt x="165" y="2"/>
                </a:lnTo>
                <a:lnTo>
                  <a:pt x="166" y="2"/>
                </a:lnTo>
                <a:lnTo>
                  <a:pt x="166" y="2"/>
                </a:lnTo>
                <a:lnTo>
                  <a:pt x="167" y="2"/>
                </a:lnTo>
                <a:lnTo>
                  <a:pt x="167" y="2"/>
                </a:lnTo>
                <a:lnTo>
                  <a:pt x="168" y="2"/>
                </a:lnTo>
                <a:lnTo>
                  <a:pt x="169" y="2"/>
                </a:lnTo>
                <a:lnTo>
                  <a:pt x="169" y="2"/>
                </a:lnTo>
                <a:lnTo>
                  <a:pt x="170" y="3"/>
                </a:lnTo>
                <a:lnTo>
                  <a:pt x="170" y="3"/>
                </a:lnTo>
                <a:lnTo>
                  <a:pt x="171" y="3"/>
                </a:lnTo>
                <a:lnTo>
                  <a:pt x="171" y="3"/>
                </a:lnTo>
                <a:lnTo>
                  <a:pt x="172" y="3"/>
                </a:lnTo>
                <a:lnTo>
                  <a:pt x="172" y="3"/>
                </a:lnTo>
                <a:lnTo>
                  <a:pt x="173" y="3"/>
                </a:lnTo>
                <a:lnTo>
                  <a:pt x="174" y="3"/>
                </a:lnTo>
                <a:lnTo>
                  <a:pt x="174" y="3"/>
                </a:lnTo>
                <a:lnTo>
                  <a:pt x="175" y="3"/>
                </a:lnTo>
                <a:lnTo>
                  <a:pt x="175" y="3"/>
                </a:lnTo>
                <a:lnTo>
                  <a:pt x="176" y="3"/>
                </a:lnTo>
                <a:lnTo>
                  <a:pt x="176" y="4"/>
                </a:lnTo>
                <a:lnTo>
                  <a:pt x="177" y="4"/>
                </a:lnTo>
                <a:lnTo>
                  <a:pt x="177" y="4"/>
                </a:lnTo>
                <a:lnTo>
                  <a:pt x="178" y="4"/>
                </a:lnTo>
                <a:lnTo>
                  <a:pt x="178" y="4"/>
                </a:lnTo>
                <a:lnTo>
                  <a:pt x="179" y="4"/>
                </a:lnTo>
                <a:lnTo>
                  <a:pt x="180" y="4"/>
                </a:lnTo>
                <a:lnTo>
                  <a:pt x="180" y="4"/>
                </a:lnTo>
                <a:lnTo>
                  <a:pt x="181" y="4"/>
                </a:lnTo>
                <a:lnTo>
                  <a:pt x="181" y="4"/>
                </a:lnTo>
                <a:lnTo>
                  <a:pt x="182" y="4"/>
                </a:lnTo>
                <a:lnTo>
                  <a:pt x="182" y="4"/>
                </a:lnTo>
                <a:lnTo>
                  <a:pt x="183" y="5"/>
                </a:lnTo>
                <a:lnTo>
                  <a:pt x="183" y="5"/>
                </a:lnTo>
                <a:lnTo>
                  <a:pt x="184" y="5"/>
                </a:lnTo>
                <a:lnTo>
                  <a:pt x="185" y="5"/>
                </a:lnTo>
                <a:lnTo>
                  <a:pt x="185" y="5"/>
                </a:lnTo>
                <a:lnTo>
                  <a:pt x="186" y="5"/>
                </a:lnTo>
                <a:lnTo>
                  <a:pt x="186" y="5"/>
                </a:lnTo>
                <a:lnTo>
                  <a:pt x="187" y="5"/>
                </a:lnTo>
                <a:lnTo>
                  <a:pt x="187" y="5"/>
                </a:lnTo>
                <a:lnTo>
                  <a:pt x="188" y="5"/>
                </a:lnTo>
                <a:lnTo>
                  <a:pt x="188" y="6"/>
                </a:lnTo>
                <a:lnTo>
                  <a:pt x="189" y="6"/>
                </a:lnTo>
                <a:lnTo>
                  <a:pt x="190" y="6"/>
                </a:lnTo>
                <a:lnTo>
                  <a:pt x="190" y="6"/>
                </a:lnTo>
                <a:lnTo>
                  <a:pt x="191" y="6"/>
                </a:lnTo>
                <a:lnTo>
                  <a:pt x="191" y="6"/>
                </a:lnTo>
                <a:lnTo>
                  <a:pt x="192" y="6"/>
                </a:lnTo>
                <a:lnTo>
                  <a:pt x="192" y="6"/>
                </a:lnTo>
                <a:lnTo>
                  <a:pt x="193" y="6"/>
                </a:lnTo>
                <a:lnTo>
                  <a:pt x="193" y="7"/>
                </a:lnTo>
                <a:lnTo>
                  <a:pt x="194" y="7"/>
                </a:lnTo>
                <a:lnTo>
                  <a:pt x="194" y="7"/>
                </a:lnTo>
                <a:lnTo>
                  <a:pt x="195" y="7"/>
                </a:lnTo>
                <a:lnTo>
                  <a:pt x="196" y="7"/>
                </a:lnTo>
                <a:lnTo>
                  <a:pt x="196" y="7"/>
                </a:lnTo>
                <a:lnTo>
                  <a:pt x="197" y="7"/>
                </a:lnTo>
                <a:lnTo>
                  <a:pt x="197" y="7"/>
                </a:lnTo>
                <a:lnTo>
                  <a:pt x="198" y="7"/>
                </a:lnTo>
                <a:lnTo>
                  <a:pt x="198" y="8"/>
                </a:lnTo>
                <a:lnTo>
                  <a:pt x="199" y="8"/>
                </a:lnTo>
                <a:lnTo>
                  <a:pt x="199" y="8"/>
                </a:lnTo>
                <a:lnTo>
                  <a:pt x="200" y="8"/>
                </a:lnTo>
                <a:lnTo>
                  <a:pt x="201" y="8"/>
                </a:lnTo>
                <a:lnTo>
                  <a:pt x="201" y="8"/>
                </a:lnTo>
                <a:lnTo>
                  <a:pt x="202" y="8"/>
                </a:lnTo>
                <a:lnTo>
                  <a:pt x="202" y="8"/>
                </a:lnTo>
                <a:lnTo>
                  <a:pt x="203" y="8"/>
                </a:lnTo>
                <a:lnTo>
                  <a:pt x="203" y="9"/>
                </a:lnTo>
                <a:lnTo>
                  <a:pt x="204" y="9"/>
                </a:lnTo>
                <a:lnTo>
                  <a:pt x="204" y="9"/>
                </a:lnTo>
                <a:lnTo>
                  <a:pt x="205" y="9"/>
                </a:lnTo>
                <a:lnTo>
                  <a:pt x="206" y="9"/>
                </a:lnTo>
                <a:lnTo>
                  <a:pt x="206" y="9"/>
                </a:lnTo>
                <a:lnTo>
                  <a:pt x="207" y="9"/>
                </a:lnTo>
                <a:lnTo>
                  <a:pt x="207" y="9"/>
                </a:lnTo>
                <a:lnTo>
                  <a:pt x="208" y="10"/>
                </a:lnTo>
                <a:lnTo>
                  <a:pt x="208" y="10"/>
                </a:lnTo>
                <a:lnTo>
                  <a:pt x="209" y="10"/>
                </a:lnTo>
                <a:lnTo>
                  <a:pt x="209" y="10"/>
                </a:lnTo>
                <a:lnTo>
                  <a:pt x="210" y="10"/>
                </a:lnTo>
                <a:lnTo>
                  <a:pt x="211" y="10"/>
                </a:lnTo>
                <a:lnTo>
                  <a:pt x="211" y="10"/>
                </a:lnTo>
                <a:lnTo>
                  <a:pt x="212" y="10"/>
                </a:lnTo>
                <a:lnTo>
                  <a:pt x="212" y="11"/>
                </a:lnTo>
                <a:lnTo>
                  <a:pt x="213" y="11"/>
                </a:lnTo>
                <a:lnTo>
                  <a:pt x="213" y="11"/>
                </a:lnTo>
                <a:lnTo>
                  <a:pt x="214" y="11"/>
                </a:lnTo>
                <a:lnTo>
                  <a:pt x="214" y="11"/>
                </a:lnTo>
                <a:lnTo>
                  <a:pt x="215" y="11"/>
                </a:lnTo>
                <a:lnTo>
                  <a:pt x="215" y="11"/>
                </a:lnTo>
                <a:lnTo>
                  <a:pt x="216" y="11"/>
                </a:lnTo>
                <a:lnTo>
                  <a:pt x="217" y="12"/>
                </a:lnTo>
                <a:lnTo>
                  <a:pt x="217" y="12"/>
                </a:lnTo>
                <a:lnTo>
                  <a:pt x="218" y="12"/>
                </a:lnTo>
                <a:lnTo>
                  <a:pt x="218" y="12"/>
                </a:lnTo>
                <a:lnTo>
                  <a:pt x="219" y="12"/>
                </a:lnTo>
                <a:lnTo>
                  <a:pt x="219" y="12"/>
                </a:lnTo>
                <a:lnTo>
                  <a:pt x="220" y="12"/>
                </a:lnTo>
                <a:lnTo>
                  <a:pt x="220" y="13"/>
                </a:lnTo>
                <a:lnTo>
                  <a:pt x="221" y="13"/>
                </a:lnTo>
                <a:lnTo>
                  <a:pt x="222" y="13"/>
                </a:lnTo>
                <a:lnTo>
                  <a:pt x="222" y="13"/>
                </a:lnTo>
                <a:lnTo>
                  <a:pt x="223" y="13"/>
                </a:lnTo>
                <a:lnTo>
                  <a:pt x="223" y="13"/>
                </a:lnTo>
                <a:lnTo>
                  <a:pt x="224" y="13"/>
                </a:lnTo>
                <a:lnTo>
                  <a:pt x="224" y="13"/>
                </a:lnTo>
                <a:lnTo>
                  <a:pt x="225" y="14"/>
                </a:lnTo>
                <a:lnTo>
                  <a:pt x="225" y="14"/>
                </a:lnTo>
                <a:lnTo>
                  <a:pt x="226" y="14"/>
                </a:lnTo>
                <a:lnTo>
                  <a:pt x="227" y="14"/>
                </a:lnTo>
                <a:lnTo>
                  <a:pt x="227" y="14"/>
                </a:lnTo>
                <a:lnTo>
                  <a:pt x="228" y="14"/>
                </a:lnTo>
                <a:lnTo>
                  <a:pt x="228" y="14"/>
                </a:lnTo>
                <a:lnTo>
                  <a:pt x="229" y="15"/>
                </a:lnTo>
                <a:lnTo>
                  <a:pt x="229" y="15"/>
                </a:lnTo>
                <a:lnTo>
                  <a:pt x="230" y="15"/>
                </a:lnTo>
                <a:lnTo>
                  <a:pt x="230" y="15"/>
                </a:lnTo>
                <a:lnTo>
                  <a:pt x="231" y="15"/>
                </a:lnTo>
                <a:lnTo>
                  <a:pt x="231" y="15"/>
                </a:lnTo>
                <a:lnTo>
                  <a:pt x="232" y="15"/>
                </a:lnTo>
                <a:lnTo>
                  <a:pt x="233" y="16"/>
                </a:lnTo>
                <a:lnTo>
                  <a:pt x="233" y="16"/>
                </a:lnTo>
                <a:lnTo>
                  <a:pt x="234" y="16"/>
                </a:lnTo>
                <a:lnTo>
                  <a:pt x="234" y="16"/>
                </a:lnTo>
                <a:lnTo>
                  <a:pt x="235" y="16"/>
                </a:lnTo>
                <a:lnTo>
                  <a:pt x="235" y="16"/>
                </a:lnTo>
                <a:lnTo>
                  <a:pt x="236" y="16"/>
                </a:lnTo>
                <a:lnTo>
                  <a:pt x="236" y="17"/>
                </a:lnTo>
                <a:lnTo>
                  <a:pt x="237" y="17"/>
                </a:lnTo>
                <a:lnTo>
                  <a:pt x="238" y="17"/>
                </a:lnTo>
                <a:lnTo>
                  <a:pt x="238" y="17"/>
                </a:lnTo>
                <a:lnTo>
                  <a:pt x="239" y="17"/>
                </a:lnTo>
                <a:lnTo>
                  <a:pt x="239" y="17"/>
                </a:lnTo>
                <a:lnTo>
                  <a:pt x="240" y="17"/>
                </a:lnTo>
                <a:lnTo>
                  <a:pt x="240" y="18"/>
                </a:lnTo>
                <a:lnTo>
                  <a:pt x="241" y="18"/>
                </a:lnTo>
                <a:lnTo>
                  <a:pt x="241" y="18"/>
                </a:lnTo>
                <a:lnTo>
                  <a:pt x="242" y="18"/>
                </a:lnTo>
                <a:lnTo>
                  <a:pt x="243" y="18"/>
                </a:lnTo>
                <a:lnTo>
                  <a:pt x="243" y="18"/>
                </a:lnTo>
                <a:lnTo>
                  <a:pt x="244" y="18"/>
                </a:lnTo>
                <a:lnTo>
                  <a:pt x="244" y="19"/>
                </a:lnTo>
                <a:lnTo>
                  <a:pt x="245" y="19"/>
                </a:lnTo>
                <a:lnTo>
                  <a:pt x="245" y="19"/>
                </a:lnTo>
                <a:lnTo>
                  <a:pt x="246" y="19"/>
                </a:lnTo>
                <a:lnTo>
                  <a:pt x="246" y="19"/>
                </a:lnTo>
                <a:lnTo>
                  <a:pt x="247" y="19"/>
                </a:lnTo>
                <a:lnTo>
                  <a:pt x="247" y="19"/>
                </a:lnTo>
                <a:lnTo>
                  <a:pt x="248" y="20"/>
                </a:lnTo>
                <a:lnTo>
                  <a:pt x="249" y="20"/>
                </a:lnTo>
                <a:lnTo>
                  <a:pt x="249" y="20"/>
                </a:lnTo>
                <a:lnTo>
                  <a:pt x="250" y="20"/>
                </a:lnTo>
                <a:lnTo>
                  <a:pt x="250" y="20"/>
                </a:lnTo>
                <a:lnTo>
                  <a:pt x="251" y="20"/>
                </a:lnTo>
                <a:lnTo>
                  <a:pt x="251" y="20"/>
                </a:lnTo>
                <a:lnTo>
                  <a:pt x="252" y="21"/>
                </a:lnTo>
                <a:lnTo>
                  <a:pt x="252" y="21"/>
                </a:lnTo>
                <a:lnTo>
                  <a:pt x="253" y="21"/>
                </a:lnTo>
                <a:lnTo>
                  <a:pt x="254" y="21"/>
                </a:lnTo>
                <a:lnTo>
                  <a:pt x="254" y="21"/>
                </a:lnTo>
                <a:lnTo>
                  <a:pt x="255" y="21"/>
                </a:lnTo>
                <a:lnTo>
                  <a:pt x="255" y="21"/>
                </a:lnTo>
                <a:lnTo>
                  <a:pt x="256" y="22"/>
                </a:lnTo>
                <a:lnTo>
                  <a:pt x="256" y="22"/>
                </a:lnTo>
                <a:lnTo>
                  <a:pt x="257" y="22"/>
                </a:lnTo>
                <a:lnTo>
                  <a:pt x="257" y="22"/>
                </a:lnTo>
                <a:lnTo>
                  <a:pt x="258" y="22"/>
                </a:lnTo>
                <a:lnTo>
                  <a:pt x="259" y="22"/>
                </a:lnTo>
                <a:lnTo>
                  <a:pt x="259" y="22"/>
                </a:lnTo>
                <a:lnTo>
                  <a:pt x="260" y="23"/>
                </a:lnTo>
                <a:lnTo>
                  <a:pt x="260" y="23"/>
                </a:lnTo>
                <a:lnTo>
                  <a:pt x="261" y="23"/>
                </a:lnTo>
                <a:lnTo>
                  <a:pt x="261" y="23"/>
                </a:lnTo>
                <a:lnTo>
                  <a:pt x="262" y="23"/>
                </a:lnTo>
                <a:lnTo>
                  <a:pt x="262" y="23"/>
                </a:lnTo>
                <a:lnTo>
                  <a:pt x="263" y="24"/>
                </a:lnTo>
                <a:lnTo>
                  <a:pt x="264" y="24"/>
                </a:lnTo>
                <a:lnTo>
                  <a:pt x="264" y="24"/>
                </a:lnTo>
                <a:lnTo>
                  <a:pt x="265" y="24"/>
                </a:lnTo>
                <a:lnTo>
                  <a:pt x="265" y="24"/>
                </a:lnTo>
                <a:lnTo>
                  <a:pt x="266" y="24"/>
                </a:lnTo>
                <a:lnTo>
                  <a:pt x="266" y="24"/>
                </a:lnTo>
                <a:lnTo>
                  <a:pt x="267" y="25"/>
                </a:lnTo>
                <a:lnTo>
                  <a:pt x="267" y="25"/>
                </a:lnTo>
                <a:lnTo>
                  <a:pt x="268" y="25"/>
                </a:lnTo>
                <a:lnTo>
                  <a:pt x="268" y="25"/>
                </a:lnTo>
                <a:lnTo>
                  <a:pt x="269" y="25"/>
                </a:lnTo>
                <a:lnTo>
                  <a:pt x="270" y="25"/>
                </a:lnTo>
                <a:lnTo>
                  <a:pt x="270" y="25"/>
                </a:lnTo>
                <a:lnTo>
                  <a:pt x="271" y="26"/>
                </a:lnTo>
                <a:lnTo>
                  <a:pt x="271" y="26"/>
                </a:lnTo>
                <a:lnTo>
                  <a:pt x="272" y="26"/>
                </a:lnTo>
                <a:lnTo>
                  <a:pt x="272" y="26"/>
                </a:lnTo>
                <a:lnTo>
                  <a:pt x="273" y="26"/>
                </a:lnTo>
                <a:lnTo>
                  <a:pt x="273" y="26"/>
                </a:lnTo>
                <a:lnTo>
                  <a:pt x="274" y="27"/>
                </a:lnTo>
                <a:lnTo>
                  <a:pt x="275" y="27"/>
                </a:lnTo>
                <a:lnTo>
                  <a:pt x="275" y="27"/>
                </a:lnTo>
                <a:lnTo>
                  <a:pt x="276" y="27"/>
                </a:lnTo>
                <a:lnTo>
                  <a:pt x="276" y="27"/>
                </a:lnTo>
                <a:lnTo>
                  <a:pt x="277" y="27"/>
                </a:lnTo>
                <a:lnTo>
                  <a:pt x="277" y="27"/>
                </a:lnTo>
                <a:lnTo>
                  <a:pt x="278" y="28"/>
                </a:lnTo>
                <a:lnTo>
                  <a:pt x="278" y="28"/>
                </a:lnTo>
                <a:lnTo>
                  <a:pt x="279" y="28"/>
                </a:lnTo>
                <a:lnTo>
                  <a:pt x="280" y="28"/>
                </a:lnTo>
                <a:lnTo>
                  <a:pt x="280" y="28"/>
                </a:lnTo>
                <a:lnTo>
                  <a:pt x="281" y="28"/>
                </a:lnTo>
                <a:lnTo>
                  <a:pt x="281" y="28"/>
                </a:lnTo>
                <a:lnTo>
                  <a:pt x="282" y="29"/>
                </a:lnTo>
                <a:lnTo>
                  <a:pt x="282" y="29"/>
                </a:lnTo>
                <a:lnTo>
                  <a:pt x="283" y="29"/>
                </a:lnTo>
                <a:lnTo>
                  <a:pt x="283" y="29"/>
                </a:lnTo>
                <a:lnTo>
                  <a:pt x="284" y="29"/>
                </a:lnTo>
                <a:lnTo>
                  <a:pt x="284" y="29"/>
                </a:lnTo>
                <a:lnTo>
                  <a:pt x="285" y="29"/>
                </a:lnTo>
                <a:lnTo>
                  <a:pt x="286" y="30"/>
                </a:lnTo>
                <a:lnTo>
                  <a:pt x="286" y="30"/>
                </a:lnTo>
                <a:lnTo>
                  <a:pt x="287" y="30"/>
                </a:lnTo>
                <a:lnTo>
                  <a:pt x="287" y="30"/>
                </a:lnTo>
                <a:lnTo>
                  <a:pt x="288" y="30"/>
                </a:lnTo>
                <a:lnTo>
                  <a:pt x="288" y="30"/>
                </a:lnTo>
                <a:lnTo>
                  <a:pt x="289" y="31"/>
                </a:lnTo>
                <a:lnTo>
                  <a:pt x="289" y="31"/>
                </a:lnTo>
                <a:lnTo>
                  <a:pt x="290" y="31"/>
                </a:lnTo>
                <a:lnTo>
                  <a:pt x="291" y="31"/>
                </a:lnTo>
                <a:lnTo>
                  <a:pt x="291" y="31"/>
                </a:lnTo>
                <a:lnTo>
                  <a:pt x="292" y="31"/>
                </a:lnTo>
                <a:lnTo>
                  <a:pt x="292" y="31"/>
                </a:lnTo>
                <a:lnTo>
                  <a:pt x="293" y="32"/>
                </a:lnTo>
                <a:lnTo>
                  <a:pt x="293" y="32"/>
                </a:lnTo>
                <a:lnTo>
                  <a:pt x="294" y="32"/>
                </a:lnTo>
                <a:lnTo>
                  <a:pt x="294" y="32"/>
                </a:lnTo>
                <a:lnTo>
                  <a:pt x="295" y="32"/>
                </a:lnTo>
                <a:lnTo>
                  <a:pt x="296" y="32"/>
                </a:lnTo>
                <a:lnTo>
                  <a:pt x="296" y="32"/>
                </a:lnTo>
                <a:lnTo>
                  <a:pt x="297" y="33"/>
                </a:lnTo>
                <a:lnTo>
                  <a:pt x="297" y="33"/>
                </a:lnTo>
                <a:lnTo>
                  <a:pt x="298" y="33"/>
                </a:lnTo>
                <a:lnTo>
                  <a:pt x="298" y="33"/>
                </a:lnTo>
                <a:lnTo>
                  <a:pt x="299" y="33"/>
                </a:lnTo>
                <a:lnTo>
                  <a:pt x="299" y="33"/>
                </a:lnTo>
                <a:lnTo>
                  <a:pt x="300" y="34"/>
                </a:lnTo>
                <a:lnTo>
                  <a:pt x="300" y="34"/>
                </a:lnTo>
                <a:lnTo>
                  <a:pt x="301" y="34"/>
                </a:lnTo>
                <a:lnTo>
                  <a:pt x="302" y="34"/>
                </a:lnTo>
                <a:lnTo>
                  <a:pt x="302" y="34"/>
                </a:lnTo>
                <a:lnTo>
                  <a:pt x="303" y="34"/>
                </a:lnTo>
                <a:lnTo>
                  <a:pt x="303" y="34"/>
                </a:lnTo>
                <a:lnTo>
                  <a:pt x="304" y="35"/>
                </a:lnTo>
                <a:lnTo>
                  <a:pt x="304" y="35"/>
                </a:lnTo>
                <a:lnTo>
                  <a:pt x="305" y="35"/>
                </a:lnTo>
                <a:lnTo>
                  <a:pt x="305" y="35"/>
                </a:lnTo>
                <a:lnTo>
                  <a:pt x="306" y="35"/>
                </a:lnTo>
                <a:lnTo>
                  <a:pt x="307" y="35"/>
                </a:lnTo>
                <a:lnTo>
                  <a:pt x="307" y="35"/>
                </a:lnTo>
                <a:lnTo>
                  <a:pt x="308" y="36"/>
                </a:lnTo>
                <a:lnTo>
                  <a:pt x="308" y="36"/>
                </a:lnTo>
                <a:lnTo>
                  <a:pt x="309" y="36"/>
                </a:lnTo>
                <a:lnTo>
                  <a:pt x="309" y="36"/>
                </a:lnTo>
                <a:lnTo>
                  <a:pt x="310" y="36"/>
                </a:lnTo>
                <a:lnTo>
                  <a:pt x="310" y="36"/>
                </a:lnTo>
                <a:lnTo>
                  <a:pt x="311" y="36"/>
                </a:lnTo>
                <a:lnTo>
                  <a:pt x="312" y="37"/>
                </a:lnTo>
                <a:lnTo>
                  <a:pt x="312" y="37"/>
                </a:lnTo>
                <a:lnTo>
                  <a:pt x="313" y="37"/>
                </a:lnTo>
                <a:lnTo>
                  <a:pt x="313" y="37"/>
                </a:lnTo>
                <a:lnTo>
                  <a:pt x="314" y="37"/>
                </a:lnTo>
                <a:lnTo>
                  <a:pt x="314" y="37"/>
                </a:lnTo>
                <a:lnTo>
                  <a:pt x="315" y="37"/>
                </a:lnTo>
                <a:lnTo>
                  <a:pt x="315" y="38"/>
                </a:lnTo>
                <a:lnTo>
                  <a:pt x="316" y="38"/>
                </a:lnTo>
                <a:lnTo>
                  <a:pt x="316" y="38"/>
                </a:lnTo>
                <a:lnTo>
                  <a:pt x="317" y="38"/>
                </a:lnTo>
                <a:lnTo>
                  <a:pt x="318" y="38"/>
                </a:lnTo>
                <a:lnTo>
                  <a:pt x="318" y="38"/>
                </a:lnTo>
                <a:lnTo>
                  <a:pt x="319" y="38"/>
                </a:lnTo>
                <a:lnTo>
                  <a:pt x="319" y="39"/>
                </a:lnTo>
                <a:lnTo>
                  <a:pt x="320" y="39"/>
                </a:lnTo>
                <a:lnTo>
                  <a:pt x="320" y="39"/>
                </a:lnTo>
                <a:lnTo>
                  <a:pt x="321" y="39"/>
                </a:lnTo>
                <a:lnTo>
                  <a:pt x="321" y="39"/>
                </a:lnTo>
                <a:lnTo>
                  <a:pt x="322" y="39"/>
                </a:lnTo>
                <a:lnTo>
                  <a:pt x="323" y="39"/>
                </a:lnTo>
                <a:lnTo>
                  <a:pt x="323" y="40"/>
                </a:lnTo>
                <a:lnTo>
                  <a:pt x="324" y="40"/>
                </a:lnTo>
                <a:lnTo>
                  <a:pt x="324" y="40"/>
                </a:lnTo>
                <a:lnTo>
                  <a:pt x="325" y="40"/>
                </a:lnTo>
                <a:lnTo>
                  <a:pt x="325" y="40"/>
                </a:lnTo>
                <a:lnTo>
                  <a:pt x="326" y="40"/>
                </a:lnTo>
                <a:lnTo>
                  <a:pt x="326" y="40"/>
                </a:lnTo>
                <a:lnTo>
                  <a:pt x="327" y="41"/>
                </a:lnTo>
                <a:lnTo>
                  <a:pt x="328" y="41"/>
                </a:lnTo>
                <a:lnTo>
                  <a:pt x="328" y="41"/>
                </a:lnTo>
                <a:lnTo>
                  <a:pt x="329" y="41"/>
                </a:lnTo>
                <a:lnTo>
                  <a:pt x="329" y="41"/>
                </a:lnTo>
                <a:lnTo>
                  <a:pt x="330" y="41"/>
                </a:lnTo>
                <a:lnTo>
                  <a:pt x="330" y="41"/>
                </a:lnTo>
                <a:lnTo>
                  <a:pt x="331" y="42"/>
                </a:lnTo>
                <a:lnTo>
                  <a:pt x="331" y="42"/>
                </a:lnTo>
                <a:lnTo>
                  <a:pt x="332" y="42"/>
                </a:lnTo>
                <a:lnTo>
                  <a:pt x="333" y="42"/>
                </a:lnTo>
                <a:lnTo>
                  <a:pt x="333" y="42"/>
                </a:lnTo>
                <a:lnTo>
                  <a:pt x="334" y="42"/>
                </a:lnTo>
                <a:lnTo>
                  <a:pt x="334" y="42"/>
                </a:lnTo>
                <a:lnTo>
                  <a:pt x="335" y="43"/>
                </a:lnTo>
                <a:lnTo>
                  <a:pt x="335" y="43"/>
                </a:lnTo>
                <a:lnTo>
                  <a:pt x="336" y="43"/>
                </a:lnTo>
                <a:lnTo>
                  <a:pt x="336" y="43"/>
                </a:lnTo>
                <a:lnTo>
                  <a:pt x="337" y="43"/>
                </a:lnTo>
                <a:lnTo>
                  <a:pt x="337" y="43"/>
                </a:lnTo>
                <a:lnTo>
                  <a:pt x="338" y="43"/>
                </a:lnTo>
                <a:lnTo>
                  <a:pt x="339" y="44"/>
                </a:lnTo>
                <a:lnTo>
                  <a:pt x="339" y="44"/>
                </a:lnTo>
                <a:lnTo>
                  <a:pt x="340" y="44"/>
                </a:lnTo>
                <a:lnTo>
                  <a:pt x="340" y="44"/>
                </a:lnTo>
                <a:lnTo>
                  <a:pt x="341" y="44"/>
                </a:lnTo>
                <a:lnTo>
                  <a:pt x="341" y="44"/>
                </a:lnTo>
                <a:lnTo>
                  <a:pt x="342" y="44"/>
                </a:lnTo>
                <a:lnTo>
                  <a:pt x="342" y="44"/>
                </a:lnTo>
                <a:lnTo>
                  <a:pt x="343" y="45"/>
                </a:lnTo>
                <a:lnTo>
                  <a:pt x="344" y="45"/>
                </a:lnTo>
                <a:lnTo>
                  <a:pt x="344" y="45"/>
                </a:lnTo>
                <a:lnTo>
                  <a:pt x="345" y="45"/>
                </a:lnTo>
                <a:lnTo>
                  <a:pt x="345" y="45"/>
                </a:lnTo>
                <a:lnTo>
                  <a:pt x="346" y="45"/>
                </a:lnTo>
                <a:lnTo>
                  <a:pt x="346" y="45"/>
                </a:lnTo>
                <a:lnTo>
                  <a:pt x="347" y="46"/>
                </a:lnTo>
                <a:lnTo>
                  <a:pt x="347" y="46"/>
                </a:lnTo>
                <a:lnTo>
                  <a:pt x="348" y="46"/>
                </a:lnTo>
                <a:lnTo>
                  <a:pt x="349" y="46"/>
                </a:lnTo>
                <a:lnTo>
                  <a:pt x="349" y="46"/>
                </a:lnTo>
                <a:lnTo>
                  <a:pt x="350" y="46"/>
                </a:lnTo>
                <a:lnTo>
                  <a:pt x="350" y="46"/>
                </a:lnTo>
                <a:lnTo>
                  <a:pt x="351" y="47"/>
                </a:lnTo>
                <a:lnTo>
                  <a:pt x="351" y="47"/>
                </a:lnTo>
                <a:lnTo>
                  <a:pt x="352" y="47"/>
                </a:lnTo>
                <a:lnTo>
                  <a:pt x="352" y="47"/>
                </a:lnTo>
                <a:lnTo>
                  <a:pt x="353" y="47"/>
                </a:lnTo>
                <a:lnTo>
                  <a:pt x="353" y="47"/>
                </a:lnTo>
                <a:lnTo>
                  <a:pt x="354" y="47"/>
                </a:lnTo>
                <a:lnTo>
                  <a:pt x="355" y="47"/>
                </a:lnTo>
                <a:lnTo>
                  <a:pt x="355" y="48"/>
                </a:lnTo>
                <a:lnTo>
                  <a:pt x="356" y="48"/>
                </a:lnTo>
                <a:lnTo>
                  <a:pt x="356" y="48"/>
                </a:lnTo>
                <a:lnTo>
                  <a:pt x="357" y="48"/>
                </a:lnTo>
                <a:lnTo>
                  <a:pt x="357" y="48"/>
                </a:lnTo>
                <a:lnTo>
                  <a:pt x="358" y="48"/>
                </a:lnTo>
                <a:lnTo>
                  <a:pt x="358" y="48"/>
                </a:lnTo>
                <a:lnTo>
                  <a:pt x="359" y="49"/>
                </a:lnTo>
                <a:lnTo>
                  <a:pt x="360" y="49"/>
                </a:lnTo>
                <a:lnTo>
                  <a:pt x="360" y="49"/>
                </a:lnTo>
                <a:lnTo>
                  <a:pt x="361" y="49"/>
                </a:lnTo>
                <a:lnTo>
                  <a:pt x="361" y="49"/>
                </a:lnTo>
                <a:lnTo>
                  <a:pt x="362" y="49"/>
                </a:lnTo>
                <a:lnTo>
                  <a:pt x="362" y="49"/>
                </a:lnTo>
                <a:lnTo>
                  <a:pt x="363" y="49"/>
                </a:lnTo>
                <a:lnTo>
                  <a:pt x="363" y="50"/>
                </a:lnTo>
                <a:lnTo>
                  <a:pt x="364" y="50"/>
                </a:lnTo>
                <a:lnTo>
                  <a:pt x="365" y="50"/>
                </a:lnTo>
                <a:lnTo>
                  <a:pt x="365" y="50"/>
                </a:lnTo>
                <a:lnTo>
                  <a:pt x="366" y="50"/>
                </a:lnTo>
                <a:lnTo>
                  <a:pt x="366" y="50"/>
                </a:lnTo>
                <a:lnTo>
                  <a:pt x="367" y="50"/>
                </a:lnTo>
                <a:lnTo>
                  <a:pt x="367" y="50"/>
                </a:lnTo>
                <a:lnTo>
                  <a:pt x="368" y="51"/>
                </a:lnTo>
                <a:lnTo>
                  <a:pt x="368" y="51"/>
                </a:lnTo>
                <a:lnTo>
                  <a:pt x="369" y="51"/>
                </a:lnTo>
                <a:lnTo>
                  <a:pt x="369" y="51"/>
                </a:lnTo>
                <a:lnTo>
                  <a:pt x="370" y="51"/>
                </a:lnTo>
                <a:lnTo>
                  <a:pt x="371" y="51"/>
                </a:lnTo>
                <a:lnTo>
                  <a:pt x="371" y="51"/>
                </a:lnTo>
                <a:lnTo>
                  <a:pt x="372" y="51"/>
                </a:lnTo>
                <a:lnTo>
                  <a:pt x="372" y="52"/>
                </a:lnTo>
                <a:lnTo>
                  <a:pt x="373" y="52"/>
                </a:lnTo>
                <a:lnTo>
                  <a:pt x="373" y="52"/>
                </a:lnTo>
                <a:lnTo>
                  <a:pt x="374" y="52"/>
                </a:lnTo>
                <a:lnTo>
                  <a:pt x="374" y="52"/>
                </a:lnTo>
                <a:lnTo>
                  <a:pt x="375" y="52"/>
                </a:lnTo>
                <a:lnTo>
                  <a:pt x="376" y="52"/>
                </a:lnTo>
                <a:lnTo>
                  <a:pt x="376" y="52"/>
                </a:lnTo>
                <a:lnTo>
                  <a:pt x="377" y="53"/>
                </a:lnTo>
                <a:lnTo>
                  <a:pt x="377" y="53"/>
                </a:lnTo>
                <a:lnTo>
                  <a:pt x="378" y="53"/>
                </a:lnTo>
                <a:lnTo>
                  <a:pt x="378" y="53"/>
                </a:lnTo>
                <a:lnTo>
                  <a:pt x="379" y="53"/>
                </a:lnTo>
                <a:lnTo>
                  <a:pt x="379" y="53"/>
                </a:lnTo>
                <a:lnTo>
                  <a:pt x="380" y="53"/>
                </a:lnTo>
                <a:lnTo>
                  <a:pt x="381" y="53"/>
                </a:lnTo>
                <a:lnTo>
                  <a:pt x="381" y="54"/>
                </a:lnTo>
                <a:lnTo>
                  <a:pt x="382" y="54"/>
                </a:lnTo>
                <a:lnTo>
                  <a:pt x="382" y="54"/>
                </a:lnTo>
                <a:lnTo>
                  <a:pt x="383" y="54"/>
                </a:lnTo>
                <a:lnTo>
                  <a:pt x="383" y="54"/>
                </a:lnTo>
                <a:lnTo>
                  <a:pt x="384" y="54"/>
                </a:lnTo>
                <a:lnTo>
                  <a:pt x="384" y="54"/>
                </a:lnTo>
                <a:lnTo>
                  <a:pt x="385" y="54"/>
                </a:lnTo>
                <a:lnTo>
                  <a:pt x="386" y="55"/>
                </a:lnTo>
                <a:lnTo>
                  <a:pt x="386" y="55"/>
                </a:lnTo>
                <a:lnTo>
                  <a:pt x="387" y="55"/>
                </a:lnTo>
                <a:lnTo>
                  <a:pt x="387" y="55"/>
                </a:lnTo>
                <a:lnTo>
                  <a:pt x="388" y="55"/>
                </a:lnTo>
                <a:lnTo>
                  <a:pt x="388" y="55"/>
                </a:lnTo>
                <a:lnTo>
                  <a:pt x="389" y="55"/>
                </a:lnTo>
                <a:lnTo>
                  <a:pt x="389" y="55"/>
                </a:lnTo>
                <a:lnTo>
                  <a:pt x="390" y="56"/>
                </a:lnTo>
                <a:lnTo>
                  <a:pt x="390" y="56"/>
                </a:lnTo>
                <a:lnTo>
                  <a:pt x="391" y="56"/>
                </a:lnTo>
                <a:lnTo>
                  <a:pt x="392" y="56"/>
                </a:lnTo>
                <a:lnTo>
                  <a:pt x="392" y="56"/>
                </a:lnTo>
                <a:lnTo>
                  <a:pt x="393" y="56"/>
                </a:lnTo>
                <a:lnTo>
                  <a:pt x="393" y="56"/>
                </a:lnTo>
                <a:lnTo>
                  <a:pt x="394" y="56"/>
                </a:lnTo>
                <a:lnTo>
                  <a:pt x="394" y="56"/>
                </a:lnTo>
                <a:lnTo>
                  <a:pt x="395" y="57"/>
                </a:lnTo>
                <a:lnTo>
                  <a:pt x="395" y="57"/>
                </a:lnTo>
                <a:lnTo>
                  <a:pt x="396" y="57"/>
                </a:lnTo>
                <a:lnTo>
                  <a:pt x="397" y="57"/>
                </a:lnTo>
                <a:lnTo>
                  <a:pt x="397" y="57"/>
                </a:lnTo>
                <a:lnTo>
                  <a:pt x="398" y="57"/>
                </a:lnTo>
                <a:lnTo>
                  <a:pt x="398" y="57"/>
                </a:lnTo>
                <a:lnTo>
                  <a:pt x="399" y="57"/>
                </a:lnTo>
                <a:lnTo>
                  <a:pt x="399" y="58"/>
                </a:lnTo>
                <a:lnTo>
                  <a:pt x="400" y="58"/>
                </a:lnTo>
                <a:lnTo>
                  <a:pt x="400" y="58"/>
                </a:lnTo>
                <a:lnTo>
                  <a:pt x="401" y="58"/>
                </a:lnTo>
                <a:lnTo>
                  <a:pt x="402" y="58"/>
                </a:lnTo>
                <a:lnTo>
                  <a:pt x="402" y="58"/>
                </a:lnTo>
                <a:lnTo>
                  <a:pt x="403" y="58"/>
                </a:lnTo>
                <a:lnTo>
                  <a:pt x="403" y="58"/>
                </a:lnTo>
                <a:lnTo>
                  <a:pt x="404" y="58"/>
                </a:lnTo>
                <a:lnTo>
                  <a:pt x="404" y="59"/>
                </a:lnTo>
                <a:lnTo>
                  <a:pt x="405" y="59"/>
                </a:lnTo>
                <a:lnTo>
                  <a:pt x="405" y="59"/>
                </a:lnTo>
                <a:lnTo>
                  <a:pt x="406" y="59"/>
                </a:lnTo>
                <a:lnTo>
                  <a:pt x="406" y="59"/>
                </a:lnTo>
                <a:lnTo>
                  <a:pt x="407" y="59"/>
                </a:lnTo>
                <a:lnTo>
                  <a:pt x="408" y="59"/>
                </a:lnTo>
                <a:lnTo>
                  <a:pt x="408" y="59"/>
                </a:lnTo>
                <a:lnTo>
                  <a:pt x="409" y="59"/>
                </a:lnTo>
                <a:lnTo>
                  <a:pt x="409" y="60"/>
                </a:lnTo>
                <a:lnTo>
                  <a:pt x="410" y="60"/>
                </a:lnTo>
                <a:lnTo>
                  <a:pt x="410" y="60"/>
                </a:lnTo>
                <a:lnTo>
                  <a:pt x="411" y="60"/>
                </a:lnTo>
                <a:lnTo>
                  <a:pt x="411" y="60"/>
                </a:lnTo>
                <a:lnTo>
                  <a:pt x="412" y="60"/>
                </a:lnTo>
                <a:lnTo>
                  <a:pt x="413" y="60"/>
                </a:lnTo>
                <a:lnTo>
                  <a:pt x="413" y="60"/>
                </a:lnTo>
                <a:lnTo>
                  <a:pt x="414" y="60"/>
                </a:lnTo>
                <a:lnTo>
                  <a:pt x="414" y="61"/>
                </a:lnTo>
                <a:lnTo>
                  <a:pt x="415" y="61"/>
                </a:lnTo>
                <a:lnTo>
                  <a:pt x="415" y="61"/>
                </a:lnTo>
                <a:lnTo>
                  <a:pt x="416" y="61"/>
                </a:lnTo>
                <a:lnTo>
                  <a:pt x="416" y="61"/>
                </a:lnTo>
                <a:lnTo>
                  <a:pt x="417" y="61"/>
                </a:lnTo>
                <a:lnTo>
                  <a:pt x="418" y="61"/>
                </a:lnTo>
                <a:lnTo>
                  <a:pt x="418" y="61"/>
                </a:lnTo>
                <a:lnTo>
                  <a:pt x="419" y="61"/>
                </a:lnTo>
                <a:lnTo>
                  <a:pt x="419" y="62"/>
                </a:lnTo>
                <a:lnTo>
                  <a:pt x="420" y="62"/>
                </a:lnTo>
                <a:lnTo>
                  <a:pt x="420" y="62"/>
                </a:lnTo>
                <a:lnTo>
                  <a:pt x="421" y="62"/>
                </a:lnTo>
                <a:lnTo>
                  <a:pt x="421" y="62"/>
                </a:lnTo>
                <a:lnTo>
                  <a:pt x="422" y="62"/>
                </a:lnTo>
                <a:lnTo>
                  <a:pt x="422" y="62"/>
                </a:lnTo>
                <a:lnTo>
                  <a:pt x="423" y="62"/>
                </a:lnTo>
                <a:lnTo>
                  <a:pt x="424" y="62"/>
                </a:lnTo>
                <a:lnTo>
                  <a:pt x="424" y="63"/>
                </a:lnTo>
                <a:lnTo>
                  <a:pt x="425" y="63"/>
                </a:lnTo>
                <a:lnTo>
                  <a:pt x="425" y="63"/>
                </a:lnTo>
                <a:lnTo>
                  <a:pt x="426" y="63"/>
                </a:lnTo>
                <a:lnTo>
                  <a:pt x="426" y="63"/>
                </a:lnTo>
                <a:lnTo>
                  <a:pt x="427" y="63"/>
                </a:lnTo>
                <a:lnTo>
                  <a:pt x="427" y="63"/>
                </a:lnTo>
                <a:lnTo>
                  <a:pt x="428" y="63"/>
                </a:lnTo>
                <a:lnTo>
                  <a:pt x="429" y="63"/>
                </a:lnTo>
                <a:lnTo>
                  <a:pt x="429" y="63"/>
                </a:lnTo>
                <a:lnTo>
                  <a:pt x="430" y="64"/>
                </a:lnTo>
                <a:lnTo>
                  <a:pt x="430" y="64"/>
                </a:lnTo>
                <a:lnTo>
                  <a:pt x="431" y="64"/>
                </a:lnTo>
                <a:lnTo>
                  <a:pt x="431" y="64"/>
                </a:lnTo>
                <a:lnTo>
                  <a:pt x="432" y="64"/>
                </a:lnTo>
                <a:lnTo>
                  <a:pt x="432" y="64"/>
                </a:lnTo>
                <a:lnTo>
                  <a:pt x="433" y="64"/>
                </a:lnTo>
                <a:lnTo>
                  <a:pt x="434" y="64"/>
                </a:lnTo>
                <a:lnTo>
                  <a:pt x="434" y="64"/>
                </a:lnTo>
                <a:lnTo>
                  <a:pt x="435" y="65"/>
                </a:lnTo>
                <a:lnTo>
                  <a:pt x="435" y="65"/>
                </a:lnTo>
                <a:lnTo>
                  <a:pt x="436" y="65"/>
                </a:lnTo>
                <a:lnTo>
                  <a:pt x="436" y="65"/>
                </a:lnTo>
                <a:lnTo>
                  <a:pt x="437" y="65"/>
                </a:lnTo>
                <a:lnTo>
                  <a:pt x="437" y="65"/>
                </a:lnTo>
                <a:lnTo>
                  <a:pt x="438" y="65"/>
                </a:lnTo>
                <a:lnTo>
                  <a:pt x="438" y="65"/>
                </a:lnTo>
                <a:lnTo>
                  <a:pt x="439" y="65"/>
                </a:lnTo>
                <a:lnTo>
                  <a:pt x="440" y="65"/>
                </a:lnTo>
                <a:lnTo>
                  <a:pt x="440" y="66"/>
                </a:lnTo>
                <a:lnTo>
                  <a:pt x="441" y="66"/>
                </a:lnTo>
                <a:lnTo>
                  <a:pt x="441" y="66"/>
                </a:lnTo>
                <a:lnTo>
                  <a:pt x="442" y="66"/>
                </a:lnTo>
                <a:lnTo>
                  <a:pt x="442" y="66"/>
                </a:lnTo>
                <a:lnTo>
                  <a:pt x="443" y="66"/>
                </a:lnTo>
                <a:lnTo>
                  <a:pt x="443" y="66"/>
                </a:lnTo>
                <a:lnTo>
                  <a:pt x="444" y="66"/>
                </a:lnTo>
                <a:lnTo>
                  <a:pt x="445" y="66"/>
                </a:lnTo>
                <a:lnTo>
                  <a:pt x="445" y="66"/>
                </a:lnTo>
                <a:lnTo>
                  <a:pt x="446" y="67"/>
                </a:lnTo>
                <a:lnTo>
                  <a:pt x="446" y="67"/>
                </a:lnTo>
                <a:lnTo>
                  <a:pt x="447" y="67"/>
                </a:lnTo>
                <a:lnTo>
                  <a:pt x="447" y="67"/>
                </a:lnTo>
                <a:lnTo>
                  <a:pt x="448" y="67"/>
                </a:lnTo>
                <a:lnTo>
                  <a:pt x="448" y="67"/>
                </a:lnTo>
                <a:lnTo>
                  <a:pt x="449" y="67"/>
                </a:lnTo>
                <a:lnTo>
                  <a:pt x="450" y="67"/>
                </a:lnTo>
                <a:lnTo>
                  <a:pt x="450" y="67"/>
                </a:lnTo>
                <a:lnTo>
                  <a:pt x="451" y="67"/>
                </a:lnTo>
                <a:lnTo>
                  <a:pt x="451" y="67"/>
                </a:lnTo>
                <a:lnTo>
                  <a:pt x="452" y="68"/>
                </a:lnTo>
                <a:lnTo>
                  <a:pt x="452" y="68"/>
                </a:lnTo>
                <a:lnTo>
                  <a:pt x="453" y="68"/>
                </a:lnTo>
                <a:lnTo>
                  <a:pt x="453" y="68"/>
                </a:lnTo>
                <a:lnTo>
                  <a:pt x="454" y="68"/>
                </a:lnTo>
                <a:lnTo>
                  <a:pt x="455" y="68"/>
                </a:lnTo>
                <a:lnTo>
                  <a:pt x="455" y="68"/>
                </a:lnTo>
                <a:lnTo>
                  <a:pt x="456" y="68"/>
                </a:lnTo>
                <a:lnTo>
                  <a:pt x="456" y="68"/>
                </a:lnTo>
                <a:lnTo>
                  <a:pt x="457" y="68"/>
                </a:lnTo>
                <a:lnTo>
                  <a:pt x="457" y="69"/>
                </a:lnTo>
                <a:lnTo>
                  <a:pt x="458" y="69"/>
                </a:lnTo>
                <a:lnTo>
                  <a:pt x="458" y="69"/>
                </a:lnTo>
                <a:lnTo>
                  <a:pt x="459" y="69"/>
                </a:lnTo>
                <a:lnTo>
                  <a:pt x="459" y="69"/>
                </a:lnTo>
                <a:lnTo>
                  <a:pt x="460" y="69"/>
                </a:lnTo>
                <a:lnTo>
                  <a:pt x="461" y="69"/>
                </a:lnTo>
                <a:lnTo>
                  <a:pt x="461" y="69"/>
                </a:lnTo>
                <a:lnTo>
                  <a:pt x="462" y="69"/>
                </a:lnTo>
                <a:lnTo>
                  <a:pt x="462" y="69"/>
                </a:lnTo>
                <a:lnTo>
                  <a:pt x="463" y="69"/>
                </a:lnTo>
                <a:lnTo>
                  <a:pt x="463" y="70"/>
                </a:lnTo>
                <a:lnTo>
                  <a:pt x="464" y="70"/>
                </a:lnTo>
                <a:lnTo>
                  <a:pt x="464" y="70"/>
                </a:lnTo>
                <a:lnTo>
                  <a:pt x="465" y="70"/>
                </a:lnTo>
                <a:lnTo>
                  <a:pt x="466" y="70"/>
                </a:lnTo>
                <a:lnTo>
                  <a:pt x="466" y="70"/>
                </a:lnTo>
                <a:lnTo>
                  <a:pt x="467" y="70"/>
                </a:lnTo>
                <a:lnTo>
                  <a:pt x="467" y="70"/>
                </a:lnTo>
                <a:lnTo>
                  <a:pt x="468" y="70"/>
                </a:lnTo>
                <a:lnTo>
                  <a:pt x="468" y="70"/>
                </a:lnTo>
                <a:lnTo>
                  <a:pt x="469" y="70"/>
                </a:lnTo>
                <a:lnTo>
                  <a:pt x="469" y="70"/>
                </a:lnTo>
                <a:lnTo>
                  <a:pt x="470" y="71"/>
                </a:lnTo>
                <a:lnTo>
                  <a:pt x="471" y="71"/>
                </a:lnTo>
                <a:lnTo>
                  <a:pt x="471" y="71"/>
                </a:lnTo>
                <a:lnTo>
                  <a:pt x="472" y="71"/>
                </a:lnTo>
                <a:lnTo>
                  <a:pt x="472" y="71"/>
                </a:lnTo>
                <a:lnTo>
                  <a:pt x="473" y="71"/>
                </a:lnTo>
                <a:lnTo>
                  <a:pt x="473" y="71"/>
                </a:lnTo>
                <a:lnTo>
                  <a:pt x="474" y="71"/>
                </a:lnTo>
                <a:lnTo>
                  <a:pt x="474" y="71"/>
                </a:lnTo>
                <a:lnTo>
                  <a:pt x="475" y="71"/>
                </a:lnTo>
                <a:lnTo>
                  <a:pt x="475" y="71"/>
                </a:lnTo>
                <a:lnTo>
                  <a:pt x="476" y="72"/>
                </a:lnTo>
                <a:lnTo>
                  <a:pt x="477" y="72"/>
                </a:lnTo>
                <a:lnTo>
                  <a:pt x="477" y="72"/>
                </a:lnTo>
                <a:lnTo>
                  <a:pt x="478" y="72"/>
                </a:lnTo>
                <a:lnTo>
                  <a:pt x="478" y="72"/>
                </a:lnTo>
                <a:lnTo>
                  <a:pt x="479" y="72"/>
                </a:lnTo>
                <a:lnTo>
                  <a:pt x="479" y="72"/>
                </a:lnTo>
                <a:lnTo>
                  <a:pt x="480" y="72"/>
                </a:lnTo>
                <a:lnTo>
                  <a:pt x="480" y="72"/>
                </a:lnTo>
                <a:lnTo>
                  <a:pt x="481" y="72"/>
                </a:lnTo>
                <a:lnTo>
                  <a:pt x="482" y="72"/>
                </a:lnTo>
                <a:lnTo>
                  <a:pt x="482" y="72"/>
                </a:lnTo>
                <a:lnTo>
                  <a:pt x="483" y="73"/>
                </a:lnTo>
                <a:lnTo>
                  <a:pt x="483" y="73"/>
                </a:lnTo>
                <a:lnTo>
                  <a:pt x="484" y="73"/>
                </a:lnTo>
                <a:lnTo>
                  <a:pt x="484" y="73"/>
                </a:lnTo>
                <a:lnTo>
                  <a:pt x="485" y="73"/>
                </a:lnTo>
                <a:lnTo>
                  <a:pt x="485" y="73"/>
                </a:lnTo>
                <a:lnTo>
                  <a:pt x="486" y="73"/>
                </a:lnTo>
                <a:lnTo>
                  <a:pt x="487" y="73"/>
                </a:lnTo>
                <a:lnTo>
                  <a:pt x="487" y="73"/>
                </a:lnTo>
                <a:lnTo>
                  <a:pt x="488" y="73"/>
                </a:lnTo>
                <a:lnTo>
                  <a:pt x="488" y="73"/>
                </a:lnTo>
                <a:lnTo>
                  <a:pt x="489" y="73"/>
                </a:lnTo>
                <a:lnTo>
                  <a:pt x="489" y="74"/>
                </a:lnTo>
                <a:lnTo>
                  <a:pt x="490" y="74"/>
                </a:lnTo>
                <a:lnTo>
                  <a:pt x="490" y="74"/>
                </a:lnTo>
                <a:lnTo>
                  <a:pt x="491" y="74"/>
                </a:lnTo>
                <a:lnTo>
                  <a:pt x="491" y="74"/>
                </a:lnTo>
                <a:lnTo>
                  <a:pt x="492" y="74"/>
                </a:lnTo>
                <a:lnTo>
                  <a:pt x="493" y="74"/>
                </a:lnTo>
                <a:lnTo>
                  <a:pt x="493" y="74"/>
                </a:lnTo>
                <a:lnTo>
                  <a:pt x="494" y="74"/>
                </a:lnTo>
                <a:lnTo>
                  <a:pt x="494" y="74"/>
                </a:lnTo>
                <a:lnTo>
                  <a:pt x="495" y="74"/>
                </a:lnTo>
                <a:lnTo>
                  <a:pt x="495" y="74"/>
                </a:lnTo>
                <a:lnTo>
                  <a:pt x="496" y="75"/>
                </a:lnTo>
                <a:lnTo>
                  <a:pt x="496" y="75"/>
                </a:lnTo>
                <a:lnTo>
                  <a:pt x="497" y="75"/>
                </a:lnTo>
                <a:lnTo>
                  <a:pt x="498" y="75"/>
                </a:lnTo>
                <a:lnTo>
                  <a:pt x="498" y="75"/>
                </a:lnTo>
                <a:lnTo>
                  <a:pt x="499" y="75"/>
                </a:lnTo>
                <a:lnTo>
                  <a:pt x="499" y="75"/>
                </a:lnTo>
                <a:lnTo>
                  <a:pt x="500" y="75"/>
                </a:lnTo>
                <a:lnTo>
                  <a:pt x="500" y="75"/>
                </a:lnTo>
                <a:lnTo>
                  <a:pt x="501" y="75"/>
                </a:lnTo>
                <a:lnTo>
                  <a:pt x="501" y="75"/>
                </a:lnTo>
                <a:lnTo>
                  <a:pt x="502" y="75"/>
                </a:lnTo>
                <a:lnTo>
                  <a:pt x="503" y="75"/>
                </a:lnTo>
                <a:lnTo>
                  <a:pt x="503" y="76"/>
                </a:lnTo>
                <a:lnTo>
                  <a:pt x="504" y="76"/>
                </a:lnTo>
                <a:lnTo>
                  <a:pt x="504" y="76"/>
                </a:lnTo>
                <a:lnTo>
                  <a:pt x="505" y="76"/>
                </a:lnTo>
                <a:lnTo>
                  <a:pt x="505" y="76"/>
                </a:lnTo>
                <a:lnTo>
                  <a:pt x="506" y="76"/>
                </a:lnTo>
                <a:lnTo>
                  <a:pt x="506" y="76"/>
                </a:lnTo>
                <a:lnTo>
                  <a:pt x="507" y="76"/>
                </a:lnTo>
                <a:lnTo>
                  <a:pt x="508" y="76"/>
                </a:lnTo>
                <a:lnTo>
                  <a:pt x="508" y="76"/>
                </a:lnTo>
                <a:lnTo>
                  <a:pt x="509" y="76"/>
                </a:lnTo>
                <a:lnTo>
                  <a:pt x="509" y="76"/>
                </a:lnTo>
                <a:lnTo>
                  <a:pt x="510" y="76"/>
                </a:lnTo>
                <a:lnTo>
                  <a:pt x="510" y="76"/>
                </a:lnTo>
                <a:lnTo>
                  <a:pt x="511" y="77"/>
                </a:lnTo>
                <a:lnTo>
                  <a:pt x="511" y="77"/>
                </a:lnTo>
                <a:lnTo>
                  <a:pt x="512" y="77"/>
                </a:lnTo>
                <a:lnTo>
                  <a:pt x="512" y="77"/>
                </a:lnTo>
                <a:lnTo>
                  <a:pt x="513" y="77"/>
                </a:lnTo>
                <a:lnTo>
                  <a:pt x="514" y="77"/>
                </a:lnTo>
                <a:lnTo>
                  <a:pt x="514" y="77"/>
                </a:lnTo>
                <a:lnTo>
                  <a:pt x="515" y="77"/>
                </a:lnTo>
                <a:lnTo>
                  <a:pt x="515" y="77"/>
                </a:lnTo>
                <a:lnTo>
                  <a:pt x="516" y="77"/>
                </a:lnTo>
                <a:lnTo>
                  <a:pt x="516" y="77"/>
                </a:lnTo>
                <a:lnTo>
                  <a:pt x="517" y="77"/>
                </a:lnTo>
                <a:lnTo>
                  <a:pt x="517" y="77"/>
                </a:lnTo>
                <a:lnTo>
                  <a:pt x="518" y="78"/>
                </a:lnTo>
                <a:lnTo>
                  <a:pt x="519" y="78"/>
                </a:lnTo>
                <a:lnTo>
                  <a:pt x="519" y="78"/>
                </a:lnTo>
                <a:lnTo>
                  <a:pt x="520" y="78"/>
                </a:lnTo>
                <a:lnTo>
                  <a:pt x="520" y="78"/>
                </a:lnTo>
                <a:lnTo>
                  <a:pt x="521" y="78"/>
                </a:lnTo>
                <a:lnTo>
                  <a:pt x="521" y="78"/>
                </a:lnTo>
                <a:lnTo>
                  <a:pt x="522" y="78"/>
                </a:lnTo>
                <a:lnTo>
                  <a:pt x="522" y="78"/>
                </a:lnTo>
                <a:lnTo>
                  <a:pt x="523" y="78"/>
                </a:lnTo>
                <a:lnTo>
                  <a:pt x="524" y="78"/>
                </a:lnTo>
                <a:lnTo>
                  <a:pt x="524" y="78"/>
                </a:lnTo>
                <a:lnTo>
                  <a:pt x="525" y="78"/>
                </a:lnTo>
                <a:lnTo>
                  <a:pt x="525" y="78"/>
                </a:lnTo>
                <a:lnTo>
                  <a:pt x="526" y="78"/>
                </a:lnTo>
                <a:lnTo>
                  <a:pt x="526" y="79"/>
                </a:lnTo>
                <a:lnTo>
                  <a:pt x="527" y="79"/>
                </a:lnTo>
                <a:lnTo>
                  <a:pt x="527" y="79"/>
                </a:lnTo>
                <a:lnTo>
                  <a:pt x="528" y="79"/>
                </a:lnTo>
                <a:lnTo>
                  <a:pt x="528" y="79"/>
                </a:lnTo>
                <a:lnTo>
                  <a:pt x="529" y="79"/>
                </a:lnTo>
                <a:lnTo>
                  <a:pt x="530" y="79"/>
                </a:lnTo>
                <a:lnTo>
                  <a:pt x="530" y="79"/>
                </a:lnTo>
                <a:lnTo>
                  <a:pt x="531" y="79"/>
                </a:lnTo>
                <a:lnTo>
                  <a:pt x="531" y="79"/>
                </a:lnTo>
                <a:lnTo>
                  <a:pt x="532" y="79"/>
                </a:lnTo>
                <a:lnTo>
                  <a:pt x="532" y="79"/>
                </a:lnTo>
                <a:lnTo>
                  <a:pt x="533" y="79"/>
                </a:lnTo>
                <a:lnTo>
                  <a:pt x="533" y="79"/>
                </a:lnTo>
                <a:lnTo>
                  <a:pt x="534" y="80"/>
                </a:lnTo>
                <a:lnTo>
                  <a:pt x="535" y="80"/>
                </a:lnTo>
                <a:lnTo>
                  <a:pt x="535" y="80"/>
                </a:lnTo>
                <a:lnTo>
                  <a:pt x="536" y="80"/>
                </a:lnTo>
                <a:lnTo>
                  <a:pt x="536" y="80"/>
                </a:lnTo>
                <a:lnTo>
                  <a:pt x="537" y="80"/>
                </a:lnTo>
                <a:lnTo>
                  <a:pt x="537" y="80"/>
                </a:lnTo>
                <a:lnTo>
                  <a:pt x="538" y="80"/>
                </a:lnTo>
                <a:lnTo>
                  <a:pt x="538" y="80"/>
                </a:lnTo>
                <a:lnTo>
                  <a:pt x="539" y="80"/>
                </a:lnTo>
                <a:lnTo>
                  <a:pt x="540" y="80"/>
                </a:lnTo>
                <a:lnTo>
                  <a:pt x="540" y="80"/>
                </a:lnTo>
                <a:lnTo>
                  <a:pt x="541" y="80"/>
                </a:lnTo>
                <a:lnTo>
                  <a:pt x="541" y="80"/>
                </a:lnTo>
                <a:lnTo>
                  <a:pt x="542" y="80"/>
                </a:lnTo>
                <a:lnTo>
                  <a:pt x="542" y="80"/>
                </a:lnTo>
                <a:lnTo>
                  <a:pt x="543" y="81"/>
                </a:lnTo>
                <a:lnTo>
                  <a:pt x="543" y="81"/>
                </a:lnTo>
                <a:lnTo>
                  <a:pt x="544" y="81"/>
                </a:lnTo>
                <a:lnTo>
                  <a:pt x="544" y="81"/>
                </a:lnTo>
                <a:lnTo>
                  <a:pt x="545" y="81"/>
                </a:lnTo>
                <a:lnTo>
                  <a:pt x="546" y="81"/>
                </a:lnTo>
                <a:lnTo>
                  <a:pt x="546" y="81"/>
                </a:lnTo>
                <a:lnTo>
                  <a:pt x="547" y="81"/>
                </a:lnTo>
                <a:lnTo>
                  <a:pt x="547" y="81"/>
                </a:lnTo>
                <a:lnTo>
                  <a:pt x="548" y="81"/>
                </a:lnTo>
                <a:lnTo>
                  <a:pt x="548" y="81"/>
                </a:lnTo>
                <a:lnTo>
                  <a:pt x="549" y="81"/>
                </a:lnTo>
                <a:lnTo>
                  <a:pt x="549" y="81"/>
                </a:lnTo>
                <a:lnTo>
                  <a:pt x="550" y="81"/>
                </a:lnTo>
                <a:lnTo>
                  <a:pt x="551" y="81"/>
                </a:lnTo>
                <a:lnTo>
                  <a:pt x="551" y="81"/>
                </a:lnTo>
                <a:lnTo>
                  <a:pt x="552" y="82"/>
                </a:lnTo>
                <a:lnTo>
                  <a:pt x="552" y="82"/>
                </a:lnTo>
              </a:path>
            </a:pathLst>
          </a:custGeom>
          <a:noFill/>
          <a:ln w="25400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5291138" y="2765425"/>
            <a:ext cx="3373438" cy="0"/>
          </a:xfrm>
          <a:custGeom>
            <a:avLst/>
            <a:gdLst>
              <a:gd name="T0" fmla="*/ 8 w 551"/>
              <a:gd name="T1" fmla="*/ 17 w 551"/>
              <a:gd name="T2" fmla="*/ 26 w 551"/>
              <a:gd name="T3" fmla="*/ 35 w 551"/>
              <a:gd name="T4" fmla="*/ 43 w 551"/>
              <a:gd name="T5" fmla="*/ 52 w 551"/>
              <a:gd name="T6" fmla="*/ 61 w 551"/>
              <a:gd name="T7" fmla="*/ 70 w 551"/>
              <a:gd name="T8" fmla="*/ 79 w 551"/>
              <a:gd name="T9" fmla="*/ 88 w 551"/>
              <a:gd name="T10" fmla="*/ 96 w 551"/>
              <a:gd name="T11" fmla="*/ 105 w 551"/>
              <a:gd name="T12" fmla="*/ 114 w 551"/>
              <a:gd name="T13" fmla="*/ 123 w 551"/>
              <a:gd name="T14" fmla="*/ 132 w 551"/>
              <a:gd name="T15" fmla="*/ 141 w 551"/>
              <a:gd name="T16" fmla="*/ 149 w 551"/>
              <a:gd name="T17" fmla="*/ 158 w 551"/>
              <a:gd name="T18" fmla="*/ 167 w 551"/>
              <a:gd name="T19" fmla="*/ 176 w 551"/>
              <a:gd name="T20" fmla="*/ 185 w 551"/>
              <a:gd name="T21" fmla="*/ 193 w 551"/>
              <a:gd name="T22" fmla="*/ 202 w 551"/>
              <a:gd name="T23" fmla="*/ 211 w 551"/>
              <a:gd name="T24" fmla="*/ 220 w 551"/>
              <a:gd name="T25" fmla="*/ 229 w 551"/>
              <a:gd name="T26" fmla="*/ 238 w 551"/>
              <a:gd name="T27" fmla="*/ 246 w 551"/>
              <a:gd name="T28" fmla="*/ 255 w 551"/>
              <a:gd name="T29" fmla="*/ 264 w 551"/>
              <a:gd name="T30" fmla="*/ 273 w 551"/>
              <a:gd name="T31" fmla="*/ 282 w 551"/>
              <a:gd name="T32" fmla="*/ 291 w 551"/>
              <a:gd name="T33" fmla="*/ 299 w 551"/>
              <a:gd name="T34" fmla="*/ 308 w 551"/>
              <a:gd name="T35" fmla="*/ 317 w 551"/>
              <a:gd name="T36" fmla="*/ 326 w 551"/>
              <a:gd name="T37" fmla="*/ 335 w 551"/>
              <a:gd name="T38" fmla="*/ 344 w 551"/>
              <a:gd name="T39" fmla="*/ 352 w 551"/>
              <a:gd name="T40" fmla="*/ 361 w 551"/>
              <a:gd name="T41" fmla="*/ 370 w 551"/>
              <a:gd name="T42" fmla="*/ 379 w 551"/>
              <a:gd name="T43" fmla="*/ 388 w 551"/>
              <a:gd name="T44" fmla="*/ 397 w 551"/>
              <a:gd name="T45" fmla="*/ 405 w 551"/>
              <a:gd name="T46" fmla="*/ 414 w 551"/>
              <a:gd name="T47" fmla="*/ 423 w 551"/>
              <a:gd name="T48" fmla="*/ 432 w 551"/>
              <a:gd name="T49" fmla="*/ 441 w 551"/>
              <a:gd name="T50" fmla="*/ 450 w 551"/>
              <a:gd name="T51" fmla="*/ 458 w 551"/>
              <a:gd name="T52" fmla="*/ 467 w 551"/>
              <a:gd name="T53" fmla="*/ 476 w 551"/>
              <a:gd name="T54" fmla="*/ 485 w 551"/>
              <a:gd name="T55" fmla="*/ 494 w 551"/>
              <a:gd name="T56" fmla="*/ 503 w 551"/>
              <a:gd name="T57" fmla="*/ 511 w 551"/>
              <a:gd name="T58" fmla="*/ 520 w 551"/>
              <a:gd name="T59" fmla="*/ 529 w 551"/>
              <a:gd name="T60" fmla="*/ 538 w 551"/>
              <a:gd name="T61" fmla="*/ 547 w 55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  <a:cxn ang="0">
                <a:pos x="T43" y="0"/>
              </a:cxn>
              <a:cxn ang="0">
                <a:pos x="T44" y="0"/>
              </a:cxn>
              <a:cxn ang="0">
                <a:pos x="T45" y="0"/>
              </a:cxn>
              <a:cxn ang="0">
                <a:pos x="T46" y="0"/>
              </a:cxn>
              <a:cxn ang="0">
                <a:pos x="T47" y="0"/>
              </a:cxn>
              <a:cxn ang="0">
                <a:pos x="T48" y="0"/>
              </a:cxn>
              <a:cxn ang="0">
                <a:pos x="T49" y="0"/>
              </a:cxn>
              <a:cxn ang="0">
                <a:pos x="T50" y="0"/>
              </a:cxn>
              <a:cxn ang="0">
                <a:pos x="T51" y="0"/>
              </a:cxn>
              <a:cxn ang="0">
                <a:pos x="T52" y="0"/>
              </a:cxn>
              <a:cxn ang="0">
                <a:pos x="T53" y="0"/>
              </a:cxn>
              <a:cxn ang="0">
                <a:pos x="T54" y="0"/>
              </a:cxn>
              <a:cxn ang="0">
                <a:pos x="T55" y="0"/>
              </a:cxn>
              <a:cxn ang="0">
                <a:pos x="T56" y="0"/>
              </a:cxn>
              <a:cxn ang="0">
                <a:pos x="T57" y="0"/>
              </a:cxn>
              <a:cxn ang="0">
                <a:pos x="T58" y="0"/>
              </a:cxn>
              <a:cxn ang="0">
                <a:pos x="T59" y="0"/>
              </a:cxn>
              <a:cxn ang="0">
                <a:pos x="T60" y="0"/>
              </a:cxn>
              <a:cxn ang="0">
                <a:pos x="T61" y="0"/>
              </a:cxn>
            </a:cxnLst>
            <a:rect l="0" t="0" r="r" b="b"/>
            <a:pathLst>
              <a:path w="55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4" y="0"/>
                </a:lnTo>
                <a:lnTo>
                  <a:pt x="4" y="0"/>
                </a:lnTo>
                <a:lnTo>
                  <a:pt x="5" y="0"/>
                </a:lnTo>
                <a:lnTo>
                  <a:pt x="5" y="0"/>
                </a:lnTo>
                <a:lnTo>
                  <a:pt x="6" y="0"/>
                </a:lnTo>
                <a:lnTo>
                  <a:pt x="6" y="0"/>
                </a:lnTo>
                <a:lnTo>
                  <a:pt x="7" y="0"/>
                </a:lnTo>
                <a:lnTo>
                  <a:pt x="7" y="0"/>
                </a:lnTo>
                <a:lnTo>
                  <a:pt x="8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2" y="0"/>
                </a:lnTo>
                <a:lnTo>
                  <a:pt x="12" y="0"/>
                </a:lnTo>
                <a:lnTo>
                  <a:pt x="13" y="0"/>
                </a:lnTo>
                <a:lnTo>
                  <a:pt x="14" y="0"/>
                </a:lnTo>
                <a:lnTo>
                  <a:pt x="14" y="0"/>
                </a:lnTo>
                <a:lnTo>
                  <a:pt x="15" y="0"/>
                </a:lnTo>
                <a:lnTo>
                  <a:pt x="15" y="0"/>
                </a:lnTo>
                <a:lnTo>
                  <a:pt x="16" y="0"/>
                </a:lnTo>
                <a:lnTo>
                  <a:pt x="16" y="0"/>
                </a:lnTo>
                <a:lnTo>
                  <a:pt x="17" y="0"/>
                </a:lnTo>
                <a:lnTo>
                  <a:pt x="17" y="0"/>
                </a:lnTo>
                <a:lnTo>
                  <a:pt x="18" y="0"/>
                </a:lnTo>
                <a:lnTo>
                  <a:pt x="19" y="0"/>
                </a:lnTo>
                <a:lnTo>
                  <a:pt x="19" y="0"/>
                </a:lnTo>
                <a:lnTo>
                  <a:pt x="20" y="0"/>
                </a:lnTo>
                <a:lnTo>
                  <a:pt x="20" y="0"/>
                </a:lnTo>
                <a:lnTo>
                  <a:pt x="21" y="0"/>
                </a:lnTo>
                <a:lnTo>
                  <a:pt x="21" y="0"/>
                </a:lnTo>
                <a:lnTo>
                  <a:pt x="22" y="0"/>
                </a:lnTo>
                <a:lnTo>
                  <a:pt x="22" y="0"/>
                </a:lnTo>
                <a:lnTo>
                  <a:pt x="23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25" y="0"/>
                </a:lnTo>
                <a:lnTo>
                  <a:pt x="26" y="0"/>
                </a:lnTo>
                <a:lnTo>
                  <a:pt x="26" y="0"/>
                </a:lnTo>
                <a:lnTo>
                  <a:pt x="27" y="0"/>
                </a:lnTo>
                <a:lnTo>
                  <a:pt x="27" y="0"/>
                </a:lnTo>
                <a:lnTo>
                  <a:pt x="28" y="0"/>
                </a:lnTo>
                <a:lnTo>
                  <a:pt x="28" y="0"/>
                </a:lnTo>
                <a:lnTo>
                  <a:pt x="29" y="0"/>
                </a:lnTo>
                <a:lnTo>
                  <a:pt x="30" y="0"/>
                </a:lnTo>
                <a:lnTo>
                  <a:pt x="30" y="0"/>
                </a:lnTo>
                <a:lnTo>
                  <a:pt x="31" y="0"/>
                </a:lnTo>
                <a:lnTo>
                  <a:pt x="31" y="0"/>
                </a:lnTo>
                <a:lnTo>
                  <a:pt x="32" y="0"/>
                </a:lnTo>
                <a:lnTo>
                  <a:pt x="32" y="0"/>
                </a:lnTo>
                <a:lnTo>
                  <a:pt x="33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5" y="0"/>
                </a:lnTo>
                <a:lnTo>
                  <a:pt x="36" y="0"/>
                </a:lnTo>
                <a:lnTo>
                  <a:pt x="36" y="0"/>
                </a:lnTo>
                <a:lnTo>
                  <a:pt x="37" y="0"/>
                </a:lnTo>
                <a:lnTo>
                  <a:pt x="37" y="0"/>
                </a:lnTo>
                <a:lnTo>
                  <a:pt x="38" y="0"/>
                </a:lnTo>
                <a:lnTo>
                  <a:pt x="38" y="0"/>
                </a:lnTo>
                <a:lnTo>
                  <a:pt x="39" y="0"/>
                </a:lnTo>
                <a:lnTo>
                  <a:pt x="39" y="0"/>
                </a:lnTo>
                <a:lnTo>
                  <a:pt x="40" y="0"/>
                </a:lnTo>
                <a:lnTo>
                  <a:pt x="41" y="0"/>
                </a:lnTo>
                <a:lnTo>
                  <a:pt x="41" y="0"/>
                </a:lnTo>
                <a:lnTo>
                  <a:pt x="42" y="0"/>
                </a:lnTo>
                <a:lnTo>
                  <a:pt x="42" y="0"/>
                </a:lnTo>
                <a:lnTo>
                  <a:pt x="43" y="0"/>
                </a:lnTo>
                <a:lnTo>
                  <a:pt x="43" y="0"/>
                </a:lnTo>
                <a:lnTo>
                  <a:pt x="44" y="0"/>
                </a:lnTo>
                <a:lnTo>
                  <a:pt x="44" y="0"/>
                </a:lnTo>
                <a:lnTo>
                  <a:pt x="45" y="0"/>
                </a:lnTo>
                <a:lnTo>
                  <a:pt x="46" y="0"/>
                </a:lnTo>
                <a:lnTo>
                  <a:pt x="46" y="0"/>
                </a:lnTo>
                <a:lnTo>
                  <a:pt x="47" y="0"/>
                </a:lnTo>
                <a:lnTo>
                  <a:pt x="47" y="0"/>
                </a:lnTo>
                <a:lnTo>
                  <a:pt x="48" y="0"/>
                </a:lnTo>
                <a:lnTo>
                  <a:pt x="48" y="0"/>
                </a:lnTo>
                <a:lnTo>
                  <a:pt x="49" y="0"/>
                </a:lnTo>
                <a:lnTo>
                  <a:pt x="49" y="0"/>
                </a:lnTo>
                <a:lnTo>
                  <a:pt x="50" y="0"/>
                </a:lnTo>
                <a:lnTo>
                  <a:pt x="51" y="0"/>
                </a:lnTo>
                <a:lnTo>
                  <a:pt x="51" y="0"/>
                </a:lnTo>
                <a:lnTo>
                  <a:pt x="52" y="0"/>
                </a:lnTo>
                <a:lnTo>
                  <a:pt x="52" y="0"/>
                </a:lnTo>
                <a:lnTo>
                  <a:pt x="53" y="0"/>
                </a:lnTo>
                <a:lnTo>
                  <a:pt x="53" y="0"/>
                </a:lnTo>
                <a:lnTo>
                  <a:pt x="54" y="0"/>
                </a:lnTo>
                <a:lnTo>
                  <a:pt x="54" y="0"/>
                </a:lnTo>
                <a:lnTo>
                  <a:pt x="55" y="0"/>
                </a:lnTo>
                <a:lnTo>
                  <a:pt x="55" y="0"/>
                </a:lnTo>
                <a:lnTo>
                  <a:pt x="56" y="0"/>
                </a:lnTo>
                <a:lnTo>
                  <a:pt x="57" y="0"/>
                </a:lnTo>
                <a:lnTo>
                  <a:pt x="57" y="0"/>
                </a:lnTo>
                <a:lnTo>
                  <a:pt x="58" y="0"/>
                </a:lnTo>
                <a:lnTo>
                  <a:pt x="58" y="0"/>
                </a:lnTo>
                <a:lnTo>
                  <a:pt x="59" y="0"/>
                </a:lnTo>
                <a:lnTo>
                  <a:pt x="59" y="0"/>
                </a:lnTo>
                <a:lnTo>
                  <a:pt x="60" y="0"/>
                </a:lnTo>
                <a:lnTo>
                  <a:pt x="60" y="0"/>
                </a:lnTo>
                <a:lnTo>
                  <a:pt x="61" y="0"/>
                </a:lnTo>
                <a:lnTo>
                  <a:pt x="62" y="0"/>
                </a:lnTo>
                <a:lnTo>
                  <a:pt x="62" y="0"/>
                </a:lnTo>
                <a:lnTo>
                  <a:pt x="63" y="0"/>
                </a:lnTo>
                <a:lnTo>
                  <a:pt x="63" y="0"/>
                </a:lnTo>
                <a:lnTo>
                  <a:pt x="64" y="0"/>
                </a:lnTo>
                <a:lnTo>
                  <a:pt x="64" y="0"/>
                </a:lnTo>
                <a:lnTo>
                  <a:pt x="65" y="0"/>
                </a:lnTo>
                <a:lnTo>
                  <a:pt x="65" y="0"/>
                </a:lnTo>
                <a:lnTo>
                  <a:pt x="66" y="0"/>
                </a:lnTo>
                <a:lnTo>
                  <a:pt x="67" y="0"/>
                </a:lnTo>
                <a:lnTo>
                  <a:pt x="67" y="0"/>
                </a:lnTo>
                <a:lnTo>
                  <a:pt x="68" y="0"/>
                </a:lnTo>
                <a:lnTo>
                  <a:pt x="68" y="0"/>
                </a:lnTo>
                <a:lnTo>
                  <a:pt x="69" y="0"/>
                </a:lnTo>
                <a:lnTo>
                  <a:pt x="69" y="0"/>
                </a:lnTo>
                <a:lnTo>
                  <a:pt x="70" y="0"/>
                </a:lnTo>
                <a:lnTo>
                  <a:pt x="70" y="0"/>
                </a:lnTo>
                <a:lnTo>
                  <a:pt x="71" y="0"/>
                </a:lnTo>
                <a:lnTo>
                  <a:pt x="71" y="0"/>
                </a:lnTo>
                <a:lnTo>
                  <a:pt x="72" y="0"/>
                </a:lnTo>
                <a:lnTo>
                  <a:pt x="73" y="0"/>
                </a:lnTo>
                <a:lnTo>
                  <a:pt x="73" y="0"/>
                </a:lnTo>
                <a:lnTo>
                  <a:pt x="74" y="0"/>
                </a:lnTo>
                <a:lnTo>
                  <a:pt x="74" y="0"/>
                </a:lnTo>
                <a:lnTo>
                  <a:pt x="75" y="0"/>
                </a:lnTo>
                <a:lnTo>
                  <a:pt x="75" y="0"/>
                </a:lnTo>
                <a:lnTo>
                  <a:pt x="76" y="0"/>
                </a:lnTo>
                <a:lnTo>
                  <a:pt x="76" y="0"/>
                </a:lnTo>
                <a:lnTo>
                  <a:pt x="77" y="0"/>
                </a:lnTo>
                <a:lnTo>
                  <a:pt x="78" y="0"/>
                </a:lnTo>
                <a:lnTo>
                  <a:pt x="78" y="0"/>
                </a:lnTo>
                <a:lnTo>
                  <a:pt x="79" y="0"/>
                </a:lnTo>
                <a:lnTo>
                  <a:pt x="79" y="0"/>
                </a:lnTo>
                <a:lnTo>
                  <a:pt x="80" y="0"/>
                </a:lnTo>
                <a:lnTo>
                  <a:pt x="80" y="0"/>
                </a:lnTo>
                <a:lnTo>
                  <a:pt x="81" y="0"/>
                </a:lnTo>
                <a:lnTo>
                  <a:pt x="81" y="0"/>
                </a:lnTo>
                <a:lnTo>
                  <a:pt x="82" y="0"/>
                </a:lnTo>
                <a:lnTo>
                  <a:pt x="83" y="0"/>
                </a:lnTo>
                <a:lnTo>
                  <a:pt x="83" y="0"/>
                </a:lnTo>
                <a:lnTo>
                  <a:pt x="84" y="0"/>
                </a:lnTo>
                <a:lnTo>
                  <a:pt x="84" y="0"/>
                </a:lnTo>
                <a:lnTo>
                  <a:pt x="85" y="0"/>
                </a:lnTo>
                <a:lnTo>
                  <a:pt x="85" y="0"/>
                </a:lnTo>
                <a:lnTo>
                  <a:pt x="86" y="0"/>
                </a:lnTo>
                <a:lnTo>
                  <a:pt x="86" y="0"/>
                </a:lnTo>
                <a:lnTo>
                  <a:pt x="87" y="0"/>
                </a:lnTo>
                <a:lnTo>
                  <a:pt x="88" y="0"/>
                </a:lnTo>
                <a:lnTo>
                  <a:pt x="88" y="0"/>
                </a:lnTo>
                <a:lnTo>
                  <a:pt x="89" y="0"/>
                </a:lnTo>
                <a:lnTo>
                  <a:pt x="89" y="0"/>
                </a:lnTo>
                <a:lnTo>
                  <a:pt x="90" y="0"/>
                </a:lnTo>
                <a:lnTo>
                  <a:pt x="90" y="0"/>
                </a:lnTo>
                <a:lnTo>
                  <a:pt x="91" y="0"/>
                </a:lnTo>
                <a:lnTo>
                  <a:pt x="91" y="0"/>
                </a:lnTo>
                <a:lnTo>
                  <a:pt x="92" y="0"/>
                </a:lnTo>
                <a:lnTo>
                  <a:pt x="92" y="0"/>
                </a:lnTo>
                <a:lnTo>
                  <a:pt x="93" y="0"/>
                </a:lnTo>
                <a:lnTo>
                  <a:pt x="94" y="0"/>
                </a:lnTo>
                <a:lnTo>
                  <a:pt x="94" y="0"/>
                </a:lnTo>
                <a:lnTo>
                  <a:pt x="95" y="0"/>
                </a:lnTo>
                <a:lnTo>
                  <a:pt x="95" y="0"/>
                </a:lnTo>
                <a:lnTo>
                  <a:pt x="96" y="0"/>
                </a:lnTo>
                <a:lnTo>
                  <a:pt x="96" y="0"/>
                </a:lnTo>
                <a:lnTo>
                  <a:pt x="97" y="0"/>
                </a:lnTo>
                <a:lnTo>
                  <a:pt x="97" y="0"/>
                </a:lnTo>
                <a:lnTo>
                  <a:pt x="98" y="0"/>
                </a:lnTo>
                <a:lnTo>
                  <a:pt x="99" y="0"/>
                </a:lnTo>
                <a:lnTo>
                  <a:pt x="99" y="0"/>
                </a:lnTo>
                <a:lnTo>
                  <a:pt x="100" y="0"/>
                </a:lnTo>
                <a:lnTo>
                  <a:pt x="100" y="0"/>
                </a:lnTo>
                <a:lnTo>
                  <a:pt x="101" y="0"/>
                </a:lnTo>
                <a:lnTo>
                  <a:pt x="101" y="0"/>
                </a:lnTo>
                <a:lnTo>
                  <a:pt x="102" y="0"/>
                </a:lnTo>
                <a:lnTo>
                  <a:pt x="102" y="0"/>
                </a:lnTo>
                <a:lnTo>
                  <a:pt x="103" y="0"/>
                </a:lnTo>
                <a:lnTo>
                  <a:pt x="104" y="0"/>
                </a:lnTo>
                <a:lnTo>
                  <a:pt x="104" y="0"/>
                </a:lnTo>
                <a:lnTo>
                  <a:pt x="105" y="0"/>
                </a:lnTo>
                <a:lnTo>
                  <a:pt x="105" y="0"/>
                </a:lnTo>
                <a:lnTo>
                  <a:pt x="106" y="0"/>
                </a:lnTo>
                <a:lnTo>
                  <a:pt x="106" y="0"/>
                </a:lnTo>
                <a:lnTo>
                  <a:pt x="107" y="0"/>
                </a:lnTo>
                <a:lnTo>
                  <a:pt x="107" y="0"/>
                </a:lnTo>
                <a:lnTo>
                  <a:pt x="108" y="0"/>
                </a:lnTo>
                <a:lnTo>
                  <a:pt x="108" y="0"/>
                </a:lnTo>
                <a:lnTo>
                  <a:pt x="109" y="0"/>
                </a:lnTo>
                <a:lnTo>
                  <a:pt x="110" y="0"/>
                </a:lnTo>
                <a:lnTo>
                  <a:pt x="110" y="0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  <a:lnTo>
                  <a:pt x="113" y="0"/>
                </a:lnTo>
                <a:lnTo>
                  <a:pt x="113" y="0"/>
                </a:lnTo>
                <a:lnTo>
                  <a:pt x="114" y="0"/>
                </a:lnTo>
                <a:lnTo>
                  <a:pt x="115" y="0"/>
                </a:lnTo>
                <a:lnTo>
                  <a:pt x="115" y="0"/>
                </a:lnTo>
                <a:lnTo>
                  <a:pt x="116" y="0"/>
                </a:lnTo>
                <a:lnTo>
                  <a:pt x="116" y="0"/>
                </a:lnTo>
                <a:lnTo>
                  <a:pt x="117" y="0"/>
                </a:lnTo>
                <a:lnTo>
                  <a:pt x="117" y="0"/>
                </a:lnTo>
                <a:lnTo>
                  <a:pt x="118" y="0"/>
                </a:lnTo>
                <a:lnTo>
                  <a:pt x="118" y="0"/>
                </a:lnTo>
                <a:lnTo>
                  <a:pt x="119" y="0"/>
                </a:lnTo>
                <a:lnTo>
                  <a:pt x="120" y="0"/>
                </a:lnTo>
                <a:lnTo>
                  <a:pt x="120" y="0"/>
                </a:lnTo>
                <a:lnTo>
                  <a:pt x="121" y="0"/>
                </a:lnTo>
                <a:lnTo>
                  <a:pt x="121" y="0"/>
                </a:lnTo>
                <a:lnTo>
                  <a:pt x="122" y="0"/>
                </a:lnTo>
                <a:lnTo>
                  <a:pt x="122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lnTo>
                  <a:pt x="124" y="0"/>
                </a:lnTo>
                <a:lnTo>
                  <a:pt x="125" y="0"/>
                </a:lnTo>
                <a:lnTo>
                  <a:pt x="126" y="0"/>
                </a:lnTo>
                <a:lnTo>
                  <a:pt x="126" y="0"/>
                </a:lnTo>
                <a:lnTo>
                  <a:pt x="127" y="0"/>
                </a:lnTo>
                <a:lnTo>
                  <a:pt x="127" y="0"/>
                </a:lnTo>
                <a:lnTo>
                  <a:pt x="128" y="0"/>
                </a:lnTo>
                <a:lnTo>
                  <a:pt x="128" y="0"/>
                </a:lnTo>
                <a:lnTo>
                  <a:pt x="129" y="0"/>
                </a:lnTo>
                <a:lnTo>
                  <a:pt x="129" y="0"/>
                </a:lnTo>
                <a:lnTo>
                  <a:pt x="130" y="0"/>
                </a:lnTo>
                <a:lnTo>
                  <a:pt x="131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1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7" y="0"/>
                </a:lnTo>
                <a:lnTo>
                  <a:pt x="147" y="0"/>
                </a:lnTo>
                <a:lnTo>
                  <a:pt x="148" y="0"/>
                </a:lnTo>
                <a:lnTo>
                  <a:pt x="148" y="0"/>
                </a:lnTo>
                <a:lnTo>
                  <a:pt x="149" y="0"/>
                </a:lnTo>
                <a:lnTo>
                  <a:pt x="149" y="0"/>
                </a:lnTo>
                <a:lnTo>
                  <a:pt x="150" y="0"/>
                </a:lnTo>
                <a:lnTo>
                  <a:pt x="150" y="0"/>
                </a:lnTo>
                <a:lnTo>
                  <a:pt x="151" y="0"/>
                </a:lnTo>
                <a:lnTo>
                  <a:pt x="152" y="0"/>
                </a:lnTo>
                <a:lnTo>
                  <a:pt x="152" y="0"/>
                </a:lnTo>
                <a:lnTo>
                  <a:pt x="153" y="0"/>
                </a:lnTo>
                <a:lnTo>
                  <a:pt x="153" y="0"/>
                </a:lnTo>
                <a:lnTo>
                  <a:pt x="154" y="0"/>
                </a:lnTo>
                <a:lnTo>
                  <a:pt x="154" y="0"/>
                </a:lnTo>
                <a:lnTo>
                  <a:pt x="155" y="0"/>
                </a:lnTo>
                <a:lnTo>
                  <a:pt x="155" y="0"/>
                </a:lnTo>
                <a:lnTo>
                  <a:pt x="156" y="0"/>
                </a:lnTo>
                <a:lnTo>
                  <a:pt x="157" y="0"/>
                </a:lnTo>
                <a:lnTo>
                  <a:pt x="157" y="0"/>
                </a:lnTo>
                <a:lnTo>
                  <a:pt x="158" y="0"/>
                </a:lnTo>
                <a:lnTo>
                  <a:pt x="158" y="0"/>
                </a:lnTo>
                <a:lnTo>
                  <a:pt x="159" y="0"/>
                </a:lnTo>
                <a:lnTo>
                  <a:pt x="159" y="0"/>
                </a:lnTo>
                <a:lnTo>
                  <a:pt x="160" y="0"/>
                </a:lnTo>
                <a:lnTo>
                  <a:pt x="160" y="0"/>
                </a:lnTo>
                <a:lnTo>
                  <a:pt x="161" y="0"/>
                </a:lnTo>
                <a:lnTo>
                  <a:pt x="161" y="0"/>
                </a:lnTo>
                <a:lnTo>
                  <a:pt x="162" y="0"/>
                </a:lnTo>
                <a:lnTo>
                  <a:pt x="163" y="0"/>
                </a:lnTo>
                <a:lnTo>
                  <a:pt x="163" y="0"/>
                </a:lnTo>
                <a:lnTo>
                  <a:pt x="164" y="0"/>
                </a:lnTo>
                <a:lnTo>
                  <a:pt x="164" y="0"/>
                </a:lnTo>
                <a:lnTo>
                  <a:pt x="165" y="0"/>
                </a:lnTo>
                <a:lnTo>
                  <a:pt x="165" y="0"/>
                </a:lnTo>
                <a:lnTo>
                  <a:pt x="166" y="0"/>
                </a:lnTo>
                <a:lnTo>
                  <a:pt x="166" y="0"/>
                </a:lnTo>
                <a:lnTo>
                  <a:pt x="167" y="0"/>
                </a:lnTo>
                <a:lnTo>
                  <a:pt x="168" y="0"/>
                </a:lnTo>
                <a:lnTo>
                  <a:pt x="168" y="0"/>
                </a:lnTo>
                <a:lnTo>
                  <a:pt x="169" y="0"/>
                </a:lnTo>
                <a:lnTo>
                  <a:pt x="169" y="0"/>
                </a:lnTo>
                <a:lnTo>
                  <a:pt x="170" y="0"/>
                </a:lnTo>
                <a:lnTo>
                  <a:pt x="170" y="0"/>
                </a:lnTo>
                <a:lnTo>
                  <a:pt x="171" y="0"/>
                </a:lnTo>
                <a:lnTo>
                  <a:pt x="171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lnTo>
                  <a:pt x="174" y="0"/>
                </a:lnTo>
                <a:lnTo>
                  <a:pt x="174" y="0"/>
                </a:lnTo>
                <a:lnTo>
                  <a:pt x="175" y="0"/>
                </a:lnTo>
                <a:lnTo>
                  <a:pt x="175" y="0"/>
                </a:lnTo>
                <a:lnTo>
                  <a:pt x="176" y="0"/>
                </a:lnTo>
                <a:lnTo>
                  <a:pt x="176" y="0"/>
                </a:lnTo>
                <a:lnTo>
                  <a:pt x="177" y="0"/>
                </a:lnTo>
                <a:lnTo>
                  <a:pt x="177" y="0"/>
                </a:lnTo>
                <a:lnTo>
                  <a:pt x="178" y="0"/>
                </a:lnTo>
                <a:lnTo>
                  <a:pt x="179" y="0"/>
                </a:lnTo>
                <a:lnTo>
                  <a:pt x="179" y="0"/>
                </a:lnTo>
                <a:lnTo>
                  <a:pt x="180" y="0"/>
                </a:lnTo>
                <a:lnTo>
                  <a:pt x="180" y="0"/>
                </a:lnTo>
                <a:lnTo>
                  <a:pt x="181" y="0"/>
                </a:lnTo>
                <a:lnTo>
                  <a:pt x="181" y="0"/>
                </a:lnTo>
                <a:lnTo>
                  <a:pt x="182" y="0"/>
                </a:lnTo>
                <a:lnTo>
                  <a:pt x="182" y="0"/>
                </a:lnTo>
                <a:lnTo>
                  <a:pt x="183" y="0"/>
                </a:lnTo>
                <a:lnTo>
                  <a:pt x="184" y="0"/>
                </a:lnTo>
                <a:lnTo>
                  <a:pt x="184" y="0"/>
                </a:lnTo>
                <a:lnTo>
                  <a:pt x="185" y="0"/>
                </a:lnTo>
                <a:lnTo>
                  <a:pt x="185" y="0"/>
                </a:lnTo>
                <a:lnTo>
                  <a:pt x="186" y="0"/>
                </a:lnTo>
                <a:lnTo>
                  <a:pt x="186" y="0"/>
                </a:lnTo>
                <a:lnTo>
                  <a:pt x="187" y="0"/>
                </a:lnTo>
                <a:lnTo>
                  <a:pt x="187" y="0"/>
                </a:lnTo>
                <a:lnTo>
                  <a:pt x="188" y="0"/>
                </a:lnTo>
                <a:lnTo>
                  <a:pt x="189" y="0"/>
                </a:lnTo>
                <a:lnTo>
                  <a:pt x="189" y="0"/>
                </a:lnTo>
                <a:lnTo>
                  <a:pt x="190" y="0"/>
                </a:lnTo>
                <a:lnTo>
                  <a:pt x="190" y="0"/>
                </a:lnTo>
                <a:lnTo>
                  <a:pt x="191" y="0"/>
                </a:lnTo>
                <a:lnTo>
                  <a:pt x="191" y="0"/>
                </a:lnTo>
                <a:lnTo>
                  <a:pt x="192" y="0"/>
                </a:lnTo>
                <a:lnTo>
                  <a:pt x="192" y="0"/>
                </a:lnTo>
                <a:lnTo>
                  <a:pt x="193" y="0"/>
                </a:lnTo>
                <a:lnTo>
                  <a:pt x="193" y="0"/>
                </a:lnTo>
                <a:lnTo>
                  <a:pt x="194" y="0"/>
                </a:lnTo>
                <a:lnTo>
                  <a:pt x="195" y="0"/>
                </a:lnTo>
                <a:lnTo>
                  <a:pt x="195" y="0"/>
                </a:lnTo>
                <a:lnTo>
                  <a:pt x="196" y="0"/>
                </a:lnTo>
                <a:lnTo>
                  <a:pt x="196" y="0"/>
                </a:lnTo>
                <a:lnTo>
                  <a:pt x="197" y="0"/>
                </a:lnTo>
                <a:lnTo>
                  <a:pt x="197" y="0"/>
                </a:lnTo>
                <a:lnTo>
                  <a:pt x="198" y="0"/>
                </a:lnTo>
                <a:lnTo>
                  <a:pt x="198" y="0"/>
                </a:lnTo>
                <a:lnTo>
                  <a:pt x="199" y="0"/>
                </a:lnTo>
                <a:lnTo>
                  <a:pt x="200" y="0"/>
                </a:lnTo>
                <a:lnTo>
                  <a:pt x="200" y="0"/>
                </a:lnTo>
                <a:lnTo>
                  <a:pt x="201" y="0"/>
                </a:lnTo>
                <a:lnTo>
                  <a:pt x="201" y="0"/>
                </a:lnTo>
                <a:lnTo>
                  <a:pt x="202" y="0"/>
                </a:lnTo>
                <a:lnTo>
                  <a:pt x="202" y="0"/>
                </a:lnTo>
                <a:lnTo>
                  <a:pt x="203" y="0"/>
                </a:lnTo>
                <a:lnTo>
                  <a:pt x="203" y="0"/>
                </a:lnTo>
                <a:lnTo>
                  <a:pt x="204" y="0"/>
                </a:lnTo>
                <a:lnTo>
                  <a:pt x="205" y="0"/>
                </a:lnTo>
                <a:lnTo>
                  <a:pt x="205" y="0"/>
                </a:lnTo>
                <a:lnTo>
                  <a:pt x="206" y="0"/>
                </a:lnTo>
                <a:lnTo>
                  <a:pt x="206" y="0"/>
                </a:lnTo>
                <a:lnTo>
                  <a:pt x="207" y="0"/>
                </a:lnTo>
                <a:lnTo>
                  <a:pt x="207" y="0"/>
                </a:lnTo>
                <a:lnTo>
                  <a:pt x="208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0"/>
                </a:lnTo>
                <a:lnTo>
                  <a:pt x="213" y="0"/>
                </a:lnTo>
                <a:lnTo>
                  <a:pt x="213" y="0"/>
                </a:lnTo>
                <a:lnTo>
                  <a:pt x="214" y="0"/>
                </a:lnTo>
                <a:lnTo>
                  <a:pt x="214" y="0"/>
                </a:lnTo>
                <a:lnTo>
                  <a:pt x="215" y="0"/>
                </a:lnTo>
                <a:lnTo>
                  <a:pt x="216" y="0"/>
                </a:lnTo>
                <a:lnTo>
                  <a:pt x="216" y="0"/>
                </a:lnTo>
                <a:lnTo>
                  <a:pt x="217" y="0"/>
                </a:lnTo>
                <a:lnTo>
                  <a:pt x="217" y="0"/>
                </a:lnTo>
                <a:lnTo>
                  <a:pt x="218" y="0"/>
                </a:lnTo>
                <a:lnTo>
                  <a:pt x="218" y="0"/>
                </a:lnTo>
                <a:lnTo>
                  <a:pt x="219" y="0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1" y="0"/>
                </a:lnTo>
                <a:lnTo>
                  <a:pt x="222" y="0"/>
                </a:lnTo>
                <a:lnTo>
                  <a:pt x="222" y="0"/>
                </a:lnTo>
                <a:lnTo>
                  <a:pt x="223" y="0"/>
                </a:lnTo>
                <a:lnTo>
                  <a:pt x="223" y="0"/>
                </a:lnTo>
                <a:lnTo>
                  <a:pt x="224" y="0"/>
                </a:lnTo>
                <a:lnTo>
                  <a:pt x="224" y="0"/>
                </a:lnTo>
                <a:lnTo>
                  <a:pt x="225" y="0"/>
                </a:lnTo>
                <a:lnTo>
                  <a:pt x="226" y="0"/>
                </a:lnTo>
                <a:lnTo>
                  <a:pt x="226" y="0"/>
                </a:lnTo>
                <a:lnTo>
                  <a:pt x="227" y="0"/>
                </a:lnTo>
                <a:lnTo>
                  <a:pt x="227" y="0"/>
                </a:lnTo>
                <a:lnTo>
                  <a:pt x="228" y="0"/>
                </a:lnTo>
                <a:lnTo>
                  <a:pt x="228" y="0"/>
                </a:lnTo>
                <a:lnTo>
                  <a:pt x="229" y="0"/>
                </a:lnTo>
                <a:lnTo>
                  <a:pt x="229" y="0"/>
                </a:lnTo>
                <a:lnTo>
                  <a:pt x="230" y="0"/>
                </a:lnTo>
                <a:lnTo>
                  <a:pt x="230" y="0"/>
                </a:lnTo>
                <a:lnTo>
                  <a:pt x="231" y="0"/>
                </a:lnTo>
                <a:lnTo>
                  <a:pt x="232" y="0"/>
                </a:lnTo>
                <a:lnTo>
                  <a:pt x="232" y="0"/>
                </a:lnTo>
                <a:lnTo>
                  <a:pt x="233" y="0"/>
                </a:lnTo>
                <a:lnTo>
                  <a:pt x="233" y="0"/>
                </a:lnTo>
                <a:lnTo>
                  <a:pt x="234" y="0"/>
                </a:lnTo>
                <a:lnTo>
                  <a:pt x="234" y="0"/>
                </a:lnTo>
                <a:lnTo>
                  <a:pt x="235" y="0"/>
                </a:lnTo>
                <a:lnTo>
                  <a:pt x="235" y="0"/>
                </a:lnTo>
                <a:lnTo>
                  <a:pt x="236" y="0"/>
                </a:lnTo>
                <a:lnTo>
                  <a:pt x="237" y="0"/>
                </a:lnTo>
                <a:lnTo>
                  <a:pt x="237" y="0"/>
                </a:lnTo>
                <a:lnTo>
                  <a:pt x="238" y="0"/>
                </a:lnTo>
                <a:lnTo>
                  <a:pt x="238" y="0"/>
                </a:lnTo>
                <a:lnTo>
                  <a:pt x="239" y="0"/>
                </a:lnTo>
                <a:lnTo>
                  <a:pt x="239" y="0"/>
                </a:lnTo>
                <a:lnTo>
                  <a:pt x="240" y="0"/>
                </a:lnTo>
                <a:lnTo>
                  <a:pt x="240" y="0"/>
                </a:lnTo>
                <a:lnTo>
                  <a:pt x="241" y="0"/>
                </a:lnTo>
                <a:lnTo>
                  <a:pt x="242" y="0"/>
                </a:lnTo>
                <a:lnTo>
                  <a:pt x="242" y="0"/>
                </a:lnTo>
                <a:lnTo>
                  <a:pt x="243" y="0"/>
                </a:lnTo>
                <a:lnTo>
                  <a:pt x="243" y="0"/>
                </a:lnTo>
                <a:lnTo>
                  <a:pt x="244" y="0"/>
                </a:lnTo>
                <a:lnTo>
                  <a:pt x="244" y="0"/>
                </a:lnTo>
                <a:lnTo>
                  <a:pt x="245" y="0"/>
                </a:lnTo>
                <a:lnTo>
                  <a:pt x="245" y="0"/>
                </a:lnTo>
                <a:lnTo>
                  <a:pt x="246" y="0"/>
                </a:lnTo>
                <a:lnTo>
                  <a:pt x="246" y="0"/>
                </a:lnTo>
                <a:lnTo>
                  <a:pt x="247" y="0"/>
                </a:lnTo>
                <a:lnTo>
                  <a:pt x="248" y="0"/>
                </a:lnTo>
                <a:lnTo>
                  <a:pt x="248" y="0"/>
                </a:lnTo>
                <a:lnTo>
                  <a:pt x="249" y="0"/>
                </a:lnTo>
                <a:lnTo>
                  <a:pt x="249" y="0"/>
                </a:lnTo>
                <a:lnTo>
                  <a:pt x="250" y="0"/>
                </a:lnTo>
                <a:lnTo>
                  <a:pt x="250" y="0"/>
                </a:lnTo>
                <a:lnTo>
                  <a:pt x="251" y="0"/>
                </a:lnTo>
                <a:lnTo>
                  <a:pt x="251" y="0"/>
                </a:lnTo>
                <a:lnTo>
                  <a:pt x="252" y="0"/>
                </a:lnTo>
                <a:lnTo>
                  <a:pt x="253" y="0"/>
                </a:lnTo>
                <a:lnTo>
                  <a:pt x="253" y="0"/>
                </a:lnTo>
                <a:lnTo>
                  <a:pt x="254" y="0"/>
                </a:lnTo>
                <a:lnTo>
                  <a:pt x="254" y="0"/>
                </a:lnTo>
                <a:lnTo>
                  <a:pt x="255" y="0"/>
                </a:lnTo>
                <a:lnTo>
                  <a:pt x="255" y="0"/>
                </a:lnTo>
                <a:lnTo>
                  <a:pt x="256" y="0"/>
                </a:lnTo>
                <a:lnTo>
                  <a:pt x="256" y="0"/>
                </a:lnTo>
                <a:lnTo>
                  <a:pt x="257" y="0"/>
                </a:lnTo>
                <a:lnTo>
                  <a:pt x="258" y="0"/>
                </a:lnTo>
                <a:lnTo>
                  <a:pt x="258" y="0"/>
                </a:lnTo>
                <a:lnTo>
                  <a:pt x="259" y="0"/>
                </a:lnTo>
                <a:lnTo>
                  <a:pt x="259" y="0"/>
                </a:lnTo>
                <a:lnTo>
                  <a:pt x="260" y="0"/>
                </a:lnTo>
                <a:lnTo>
                  <a:pt x="260" y="0"/>
                </a:lnTo>
                <a:lnTo>
                  <a:pt x="261" y="0"/>
                </a:lnTo>
                <a:lnTo>
                  <a:pt x="261" y="0"/>
                </a:lnTo>
                <a:lnTo>
                  <a:pt x="262" y="0"/>
                </a:lnTo>
                <a:lnTo>
                  <a:pt x="263" y="0"/>
                </a:lnTo>
                <a:lnTo>
                  <a:pt x="263" y="0"/>
                </a:lnTo>
                <a:lnTo>
                  <a:pt x="264" y="0"/>
                </a:lnTo>
                <a:lnTo>
                  <a:pt x="264" y="0"/>
                </a:lnTo>
                <a:lnTo>
                  <a:pt x="265" y="0"/>
                </a:lnTo>
                <a:lnTo>
                  <a:pt x="265" y="0"/>
                </a:lnTo>
                <a:lnTo>
                  <a:pt x="266" y="0"/>
                </a:lnTo>
                <a:lnTo>
                  <a:pt x="266" y="0"/>
                </a:lnTo>
                <a:lnTo>
                  <a:pt x="267" y="0"/>
                </a:lnTo>
                <a:lnTo>
                  <a:pt x="267" y="0"/>
                </a:lnTo>
                <a:lnTo>
                  <a:pt x="268" y="0"/>
                </a:lnTo>
                <a:lnTo>
                  <a:pt x="269" y="0"/>
                </a:lnTo>
                <a:lnTo>
                  <a:pt x="269" y="0"/>
                </a:lnTo>
                <a:lnTo>
                  <a:pt x="270" y="0"/>
                </a:lnTo>
                <a:lnTo>
                  <a:pt x="270" y="0"/>
                </a:lnTo>
                <a:lnTo>
                  <a:pt x="271" y="0"/>
                </a:lnTo>
                <a:lnTo>
                  <a:pt x="271" y="0"/>
                </a:lnTo>
                <a:lnTo>
                  <a:pt x="272" y="0"/>
                </a:lnTo>
                <a:lnTo>
                  <a:pt x="272" y="0"/>
                </a:lnTo>
                <a:lnTo>
                  <a:pt x="273" y="0"/>
                </a:lnTo>
                <a:lnTo>
                  <a:pt x="274" y="0"/>
                </a:lnTo>
                <a:lnTo>
                  <a:pt x="274" y="0"/>
                </a:lnTo>
                <a:lnTo>
                  <a:pt x="275" y="0"/>
                </a:lnTo>
                <a:lnTo>
                  <a:pt x="275" y="0"/>
                </a:lnTo>
                <a:lnTo>
                  <a:pt x="276" y="0"/>
                </a:lnTo>
                <a:lnTo>
                  <a:pt x="276" y="0"/>
                </a:lnTo>
                <a:lnTo>
                  <a:pt x="277" y="0"/>
                </a:lnTo>
                <a:lnTo>
                  <a:pt x="277" y="0"/>
                </a:lnTo>
                <a:lnTo>
                  <a:pt x="278" y="0"/>
                </a:lnTo>
                <a:lnTo>
                  <a:pt x="279" y="0"/>
                </a:lnTo>
                <a:lnTo>
                  <a:pt x="279" y="0"/>
                </a:lnTo>
                <a:lnTo>
                  <a:pt x="280" y="0"/>
                </a:lnTo>
                <a:lnTo>
                  <a:pt x="280" y="0"/>
                </a:lnTo>
                <a:lnTo>
                  <a:pt x="281" y="0"/>
                </a:lnTo>
                <a:lnTo>
                  <a:pt x="281" y="0"/>
                </a:lnTo>
                <a:lnTo>
                  <a:pt x="282" y="0"/>
                </a:lnTo>
                <a:lnTo>
                  <a:pt x="282" y="0"/>
                </a:lnTo>
                <a:lnTo>
                  <a:pt x="283" y="0"/>
                </a:lnTo>
                <a:lnTo>
                  <a:pt x="283" y="0"/>
                </a:lnTo>
                <a:lnTo>
                  <a:pt x="284" y="0"/>
                </a:lnTo>
                <a:lnTo>
                  <a:pt x="285" y="0"/>
                </a:lnTo>
                <a:lnTo>
                  <a:pt x="285" y="0"/>
                </a:lnTo>
                <a:lnTo>
                  <a:pt x="286" y="0"/>
                </a:lnTo>
                <a:lnTo>
                  <a:pt x="286" y="0"/>
                </a:lnTo>
                <a:lnTo>
                  <a:pt x="287" y="0"/>
                </a:lnTo>
                <a:lnTo>
                  <a:pt x="287" y="0"/>
                </a:lnTo>
                <a:lnTo>
                  <a:pt x="288" y="0"/>
                </a:lnTo>
                <a:lnTo>
                  <a:pt x="288" y="0"/>
                </a:lnTo>
                <a:lnTo>
                  <a:pt x="289" y="0"/>
                </a:lnTo>
                <a:lnTo>
                  <a:pt x="290" y="0"/>
                </a:lnTo>
                <a:lnTo>
                  <a:pt x="290" y="0"/>
                </a:lnTo>
                <a:lnTo>
                  <a:pt x="291" y="0"/>
                </a:lnTo>
                <a:lnTo>
                  <a:pt x="291" y="0"/>
                </a:lnTo>
                <a:lnTo>
                  <a:pt x="292" y="0"/>
                </a:lnTo>
                <a:lnTo>
                  <a:pt x="292" y="0"/>
                </a:lnTo>
                <a:lnTo>
                  <a:pt x="293" y="0"/>
                </a:lnTo>
                <a:lnTo>
                  <a:pt x="293" y="0"/>
                </a:lnTo>
                <a:lnTo>
                  <a:pt x="294" y="0"/>
                </a:lnTo>
                <a:lnTo>
                  <a:pt x="295" y="0"/>
                </a:lnTo>
                <a:lnTo>
                  <a:pt x="295" y="0"/>
                </a:lnTo>
                <a:lnTo>
                  <a:pt x="296" y="0"/>
                </a:lnTo>
                <a:lnTo>
                  <a:pt x="296" y="0"/>
                </a:lnTo>
                <a:lnTo>
                  <a:pt x="297" y="0"/>
                </a:lnTo>
                <a:lnTo>
                  <a:pt x="297" y="0"/>
                </a:lnTo>
                <a:lnTo>
                  <a:pt x="298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1" y="0"/>
                </a:lnTo>
                <a:lnTo>
                  <a:pt x="302" y="0"/>
                </a:lnTo>
                <a:lnTo>
                  <a:pt x="302" y="0"/>
                </a:lnTo>
                <a:lnTo>
                  <a:pt x="303" y="0"/>
                </a:lnTo>
                <a:lnTo>
                  <a:pt x="303" y="0"/>
                </a:lnTo>
                <a:lnTo>
                  <a:pt x="304" y="0"/>
                </a:lnTo>
                <a:lnTo>
                  <a:pt x="304" y="0"/>
                </a:lnTo>
                <a:lnTo>
                  <a:pt x="305" y="0"/>
                </a:lnTo>
                <a:lnTo>
                  <a:pt x="306" y="0"/>
                </a:lnTo>
                <a:lnTo>
                  <a:pt x="306" y="0"/>
                </a:lnTo>
                <a:lnTo>
                  <a:pt x="307" y="0"/>
                </a:lnTo>
                <a:lnTo>
                  <a:pt x="307" y="0"/>
                </a:lnTo>
                <a:lnTo>
                  <a:pt x="308" y="0"/>
                </a:lnTo>
                <a:lnTo>
                  <a:pt x="308" y="0"/>
                </a:lnTo>
                <a:lnTo>
                  <a:pt x="309" y="0"/>
                </a:lnTo>
                <a:lnTo>
                  <a:pt x="309" y="0"/>
                </a:lnTo>
                <a:lnTo>
                  <a:pt x="310" y="0"/>
                </a:lnTo>
                <a:lnTo>
                  <a:pt x="311" y="0"/>
                </a:lnTo>
                <a:lnTo>
                  <a:pt x="311" y="0"/>
                </a:lnTo>
                <a:lnTo>
                  <a:pt x="312" y="0"/>
                </a:lnTo>
                <a:lnTo>
                  <a:pt x="312" y="0"/>
                </a:lnTo>
                <a:lnTo>
                  <a:pt x="313" y="0"/>
                </a:lnTo>
                <a:lnTo>
                  <a:pt x="313" y="0"/>
                </a:lnTo>
                <a:lnTo>
                  <a:pt x="314" y="0"/>
                </a:lnTo>
                <a:lnTo>
                  <a:pt x="314" y="0"/>
                </a:lnTo>
                <a:lnTo>
                  <a:pt x="315" y="0"/>
                </a:lnTo>
                <a:lnTo>
                  <a:pt x="315" y="0"/>
                </a:lnTo>
                <a:lnTo>
                  <a:pt x="316" y="0"/>
                </a:lnTo>
                <a:lnTo>
                  <a:pt x="317" y="0"/>
                </a:lnTo>
                <a:lnTo>
                  <a:pt x="317" y="0"/>
                </a:lnTo>
                <a:lnTo>
                  <a:pt x="318" y="0"/>
                </a:lnTo>
                <a:lnTo>
                  <a:pt x="318" y="0"/>
                </a:lnTo>
                <a:lnTo>
                  <a:pt x="319" y="0"/>
                </a:lnTo>
                <a:lnTo>
                  <a:pt x="319" y="0"/>
                </a:lnTo>
                <a:lnTo>
                  <a:pt x="320" y="0"/>
                </a:lnTo>
                <a:lnTo>
                  <a:pt x="320" y="0"/>
                </a:lnTo>
                <a:lnTo>
                  <a:pt x="321" y="0"/>
                </a:lnTo>
                <a:lnTo>
                  <a:pt x="322" y="0"/>
                </a:lnTo>
                <a:lnTo>
                  <a:pt x="322" y="0"/>
                </a:lnTo>
                <a:lnTo>
                  <a:pt x="323" y="0"/>
                </a:lnTo>
                <a:lnTo>
                  <a:pt x="323" y="0"/>
                </a:lnTo>
                <a:lnTo>
                  <a:pt x="324" y="0"/>
                </a:lnTo>
                <a:lnTo>
                  <a:pt x="324" y="0"/>
                </a:lnTo>
                <a:lnTo>
                  <a:pt x="325" y="0"/>
                </a:lnTo>
                <a:lnTo>
                  <a:pt x="325" y="0"/>
                </a:lnTo>
                <a:lnTo>
                  <a:pt x="326" y="0"/>
                </a:lnTo>
                <a:lnTo>
                  <a:pt x="327" y="0"/>
                </a:lnTo>
                <a:lnTo>
                  <a:pt x="327" y="0"/>
                </a:lnTo>
                <a:lnTo>
                  <a:pt x="328" y="0"/>
                </a:lnTo>
                <a:lnTo>
                  <a:pt x="328" y="0"/>
                </a:lnTo>
                <a:lnTo>
                  <a:pt x="329" y="0"/>
                </a:lnTo>
                <a:lnTo>
                  <a:pt x="329" y="0"/>
                </a:lnTo>
                <a:lnTo>
                  <a:pt x="330" y="0"/>
                </a:lnTo>
                <a:lnTo>
                  <a:pt x="330" y="0"/>
                </a:lnTo>
                <a:lnTo>
                  <a:pt x="331" y="0"/>
                </a:lnTo>
                <a:lnTo>
                  <a:pt x="332" y="0"/>
                </a:lnTo>
                <a:lnTo>
                  <a:pt x="332" y="0"/>
                </a:lnTo>
                <a:lnTo>
                  <a:pt x="333" y="0"/>
                </a:lnTo>
                <a:lnTo>
                  <a:pt x="333" y="0"/>
                </a:lnTo>
                <a:lnTo>
                  <a:pt x="334" y="0"/>
                </a:lnTo>
                <a:lnTo>
                  <a:pt x="334" y="0"/>
                </a:lnTo>
                <a:lnTo>
                  <a:pt x="335" y="0"/>
                </a:lnTo>
                <a:lnTo>
                  <a:pt x="335" y="0"/>
                </a:lnTo>
                <a:lnTo>
                  <a:pt x="336" y="0"/>
                </a:lnTo>
                <a:lnTo>
                  <a:pt x="336" y="0"/>
                </a:lnTo>
                <a:lnTo>
                  <a:pt x="337" y="0"/>
                </a:lnTo>
                <a:lnTo>
                  <a:pt x="338" y="0"/>
                </a:lnTo>
                <a:lnTo>
                  <a:pt x="338" y="0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lnTo>
                  <a:pt x="341" y="0"/>
                </a:lnTo>
                <a:lnTo>
                  <a:pt x="342" y="0"/>
                </a:lnTo>
                <a:lnTo>
                  <a:pt x="343" y="0"/>
                </a:lnTo>
                <a:lnTo>
                  <a:pt x="343" y="0"/>
                </a:lnTo>
                <a:lnTo>
                  <a:pt x="344" y="0"/>
                </a:lnTo>
                <a:lnTo>
                  <a:pt x="344" y="0"/>
                </a:lnTo>
                <a:lnTo>
                  <a:pt x="345" y="0"/>
                </a:lnTo>
                <a:lnTo>
                  <a:pt x="345" y="0"/>
                </a:lnTo>
                <a:lnTo>
                  <a:pt x="346" y="0"/>
                </a:lnTo>
                <a:lnTo>
                  <a:pt x="346" y="0"/>
                </a:lnTo>
                <a:lnTo>
                  <a:pt x="347" y="0"/>
                </a:lnTo>
                <a:lnTo>
                  <a:pt x="348" y="0"/>
                </a:lnTo>
                <a:lnTo>
                  <a:pt x="348" y="0"/>
                </a:lnTo>
                <a:lnTo>
                  <a:pt x="349" y="0"/>
                </a:lnTo>
                <a:lnTo>
                  <a:pt x="349" y="0"/>
                </a:lnTo>
                <a:lnTo>
                  <a:pt x="350" y="0"/>
                </a:lnTo>
                <a:lnTo>
                  <a:pt x="350" y="0"/>
                </a:lnTo>
                <a:lnTo>
                  <a:pt x="351" y="0"/>
                </a:lnTo>
                <a:lnTo>
                  <a:pt x="351" y="0"/>
                </a:lnTo>
                <a:lnTo>
                  <a:pt x="352" y="0"/>
                </a:lnTo>
                <a:lnTo>
                  <a:pt x="352" y="0"/>
                </a:lnTo>
                <a:lnTo>
                  <a:pt x="353" y="0"/>
                </a:lnTo>
                <a:lnTo>
                  <a:pt x="354" y="0"/>
                </a:lnTo>
                <a:lnTo>
                  <a:pt x="354" y="0"/>
                </a:lnTo>
                <a:lnTo>
                  <a:pt x="355" y="0"/>
                </a:lnTo>
                <a:lnTo>
                  <a:pt x="355" y="0"/>
                </a:lnTo>
                <a:lnTo>
                  <a:pt x="356" y="0"/>
                </a:lnTo>
                <a:lnTo>
                  <a:pt x="356" y="0"/>
                </a:lnTo>
                <a:lnTo>
                  <a:pt x="357" y="0"/>
                </a:lnTo>
                <a:lnTo>
                  <a:pt x="357" y="0"/>
                </a:lnTo>
                <a:lnTo>
                  <a:pt x="358" y="0"/>
                </a:lnTo>
                <a:lnTo>
                  <a:pt x="359" y="0"/>
                </a:lnTo>
                <a:lnTo>
                  <a:pt x="359" y="0"/>
                </a:lnTo>
                <a:lnTo>
                  <a:pt x="360" y="0"/>
                </a:lnTo>
                <a:lnTo>
                  <a:pt x="360" y="0"/>
                </a:lnTo>
                <a:lnTo>
                  <a:pt x="361" y="0"/>
                </a:lnTo>
                <a:lnTo>
                  <a:pt x="361" y="0"/>
                </a:lnTo>
                <a:lnTo>
                  <a:pt x="362" y="0"/>
                </a:lnTo>
                <a:lnTo>
                  <a:pt x="362" y="0"/>
                </a:lnTo>
                <a:lnTo>
                  <a:pt x="363" y="0"/>
                </a:lnTo>
                <a:lnTo>
                  <a:pt x="364" y="0"/>
                </a:lnTo>
                <a:lnTo>
                  <a:pt x="364" y="0"/>
                </a:lnTo>
                <a:lnTo>
                  <a:pt x="365" y="0"/>
                </a:lnTo>
                <a:lnTo>
                  <a:pt x="365" y="0"/>
                </a:lnTo>
                <a:lnTo>
                  <a:pt x="366" y="0"/>
                </a:lnTo>
                <a:lnTo>
                  <a:pt x="366" y="0"/>
                </a:lnTo>
                <a:lnTo>
                  <a:pt x="367" y="0"/>
                </a:lnTo>
                <a:lnTo>
                  <a:pt x="367" y="0"/>
                </a:lnTo>
                <a:lnTo>
                  <a:pt x="368" y="0"/>
                </a:lnTo>
                <a:lnTo>
                  <a:pt x="368" y="0"/>
                </a:lnTo>
                <a:lnTo>
                  <a:pt x="369" y="0"/>
                </a:lnTo>
                <a:lnTo>
                  <a:pt x="370" y="0"/>
                </a:lnTo>
                <a:lnTo>
                  <a:pt x="370" y="0"/>
                </a:lnTo>
                <a:lnTo>
                  <a:pt x="371" y="0"/>
                </a:lnTo>
                <a:lnTo>
                  <a:pt x="371" y="0"/>
                </a:lnTo>
                <a:lnTo>
                  <a:pt x="372" y="0"/>
                </a:lnTo>
                <a:lnTo>
                  <a:pt x="372" y="0"/>
                </a:lnTo>
                <a:lnTo>
                  <a:pt x="373" y="0"/>
                </a:lnTo>
                <a:lnTo>
                  <a:pt x="373" y="0"/>
                </a:lnTo>
                <a:lnTo>
                  <a:pt x="374" y="0"/>
                </a:lnTo>
                <a:lnTo>
                  <a:pt x="375" y="0"/>
                </a:lnTo>
                <a:lnTo>
                  <a:pt x="375" y="0"/>
                </a:lnTo>
                <a:lnTo>
                  <a:pt x="376" y="0"/>
                </a:lnTo>
                <a:lnTo>
                  <a:pt x="376" y="0"/>
                </a:lnTo>
                <a:lnTo>
                  <a:pt x="377" y="0"/>
                </a:lnTo>
                <a:lnTo>
                  <a:pt x="377" y="0"/>
                </a:lnTo>
                <a:lnTo>
                  <a:pt x="378" y="0"/>
                </a:lnTo>
                <a:lnTo>
                  <a:pt x="378" y="0"/>
                </a:lnTo>
                <a:lnTo>
                  <a:pt x="379" y="0"/>
                </a:lnTo>
                <a:lnTo>
                  <a:pt x="380" y="0"/>
                </a:lnTo>
                <a:lnTo>
                  <a:pt x="380" y="0"/>
                </a:lnTo>
                <a:lnTo>
                  <a:pt x="381" y="0"/>
                </a:lnTo>
                <a:lnTo>
                  <a:pt x="381" y="0"/>
                </a:lnTo>
                <a:lnTo>
                  <a:pt x="382" y="0"/>
                </a:lnTo>
                <a:lnTo>
                  <a:pt x="382" y="0"/>
                </a:lnTo>
                <a:lnTo>
                  <a:pt x="383" y="0"/>
                </a:lnTo>
                <a:lnTo>
                  <a:pt x="383" y="0"/>
                </a:lnTo>
                <a:lnTo>
                  <a:pt x="384" y="0"/>
                </a:lnTo>
                <a:lnTo>
                  <a:pt x="385" y="0"/>
                </a:lnTo>
                <a:lnTo>
                  <a:pt x="385" y="0"/>
                </a:lnTo>
                <a:lnTo>
                  <a:pt x="386" y="0"/>
                </a:lnTo>
                <a:lnTo>
                  <a:pt x="386" y="0"/>
                </a:lnTo>
                <a:lnTo>
                  <a:pt x="387" y="0"/>
                </a:lnTo>
                <a:lnTo>
                  <a:pt x="387" y="0"/>
                </a:lnTo>
                <a:lnTo>
                  <a:pt x="388" y="0"/>
                </a:lnTo>
                <a:lnTo>
                  <a:pt x="388" y="0"/>
                </a:lnTo>
                <a:lnTo>
                  <a:pt x="389" y="0"/>
                </a:lnTo>
                <a:lnTo>
                  <a:pt x="389" y="0"/>
                </a:lnTo>
                <a:lnTo>
                  <a:pt x="390" y="0"/>
                </a:lnTo>
                <a:lnTo>
                  <a:pt x="391" y="0"/>
                </a:lnTo>
                <a:lnTo>
                  <a:pt x="391" y="0"/>
                </a:lnTo>
                <a:lnTo>
                  <a:pt x="392" y="0"/>
                </a:lnTo>
                <a:lnTo>
                  <a:pt x="392" y="0"/>
                </a:lnTo>
                <a:lnTo>
                  <a:pt x="393" y="0"/>
                </a:lnTo>
                <a:lnTo>
                  <a:pt x="393" y="0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lnTo>
                  <a:pt x="396" y="0"/>
                </a:lnTo>
                <a:lnTo>
                  <a:pt x="396" y="0"/>
                </a:lnTo>
                <a:lnTo>
                  <a:pt x="397" y="0"/>
                </a:lnTo>
                <a:lnTo>
                  <a:pt x="397" y="0"/>
                </a:lnTo>
                <a:lnTo>
                  <a:pt x="398" y="0"/>
                </a:lnTo>
                <a:lnTo>
                  <a:pt x="398" y="0"/>
                </a:lnTo>
                <a:lnTo>
                  <a:pt x="399" y="0"/>
                </a:lnTo>
                <a:lnTo>
                  <a:pt x="399" y="0"/>
                </a:lnTo>
                <a:lnTo>
                  <a:pt x="400" y="0"/>
                </a:lnTo>
                <a:lnTo>
                  <a:pt x="401" y="0"/>
                </a:lnTo>
                <a:lnTo>
                  <a:pt x="401" y="0"/>
                </a:lnTo>
                <a:lnTo>
                  <a:pt x="402" y="0"/>
                </a:lnTo>
                <a:lnTo>
                  <a:pt x="402" y="0"/>
                </a:lnTo>
                <a:lnTo>
                  <a:pt x="403" y="0"/>
                </a:lnTo>
                <a:lnTo>
                  <a:pt x="403" y="0"/>
                </a:lnTo>
                <a:lnTo>
                  <a:pt x="404" y="0"/>
                </a:lnTo>
                <a:lnTo>
                  <a:pt x="404" y="0"/>
                </a:lnTo>
                <a:lnTo>
                  <a:pt x="405" y="0"/>
                </a:lnTo>
                <a:lnTo>
                  <a:pt x="405" y="0"/>
                </a:lnTo>
                <a:lnTo>
                  <a:pt x="406" y="0"/>
                </a:lnTo>
                <a:lnTo>
                  <a:pt x="407" y="0"/>
                </a:lnTo>
                <a:lnTo>
                  <a:pt x="407" y="0"/>
                </a:lnTo>
                <a:lnTo>
                  <a:pt x="408" y="0"/>
                </a:lnTo>
                <a:lnTo>
                  <a:pt x="408" y="0"/>
                </a:lnTo>
                <a:lnTo>
                  <a:pt x="409" y="0"/>
                </a:lnTo>
                <a:lnTo>
                  <a:pt x="409" y="0"/>
                </a:lnTo>
                <a:lnTo>
                  <a:pt x="410" y="0"/>
                </a:lnTo>
                <a:lnTo>
                  <a:pt x="410" y="0"/>
                </a:lnTo>
                <a:lnTo>
                  <a:pt x="411" y="0"/>
                </a:lnTo>
                <a:lnTo>
                  <a:pt x="412" y="0"/>
                </a:lnTo>
                <a:lnTo>
                  <a:pt x="412" y="0"/>
                </a:lnTo>
                <a:lnTo>
                  <a:pt x="413" y="0"/>
                </a:lnTo>
                <a:lnTo>
                  <a:pt x="413" y="0"/>
                </a:lnTo>
                <a:lnTo>
                  <a:pt x="414" y="0"/>
                </a:lnTo>
                <a:lnTo>
                  <a:pt x="414" y="0"/>
                </a:lnTo>
                <a:lnTo>
                  <a:pt x="415" y="0"/>
                </a:lnTo>
                <a:lnTo>
                  <a:pt x="415" y="0"/>
                </a:lnTo>
                <a:lnTo>
                  <a:pt x="416" y="0"/>
                </a:lnTo>
                <a:lnTo>
                  <a:pt x="417" y="0"/>
                </a:lnTo>
                <a:lnTo>
                  <a:pt x="417" y="0"/>
                </a:lnTo>
                <a:lnTo>
                  <a:pt x="418" y="0"/>
                </a:lnTo>
                <a:lnTo>
                  <a:pt x="418" y="0"/>
                </a:lnTo>
                <a:lnTo>
                  <a:pt x="419" y="0"/>
                </a:lnTo>
                <a:lnTo>
                  <a:pt x="419" y="0"/>
                </a:lnTo>
                <a:lnTo>
                  <a:pt x="420" y="0"/>
                </a:lnTo>
                <a:lnTo>
                  <a:pt x="420" y="0"/>
                </a:lnTo>
                <a:lnTo>
                  <a:pt x="421" y="0"/>
                </a:lnTo>
                <a:lnTo>
                  <a:pt x="421" y="0"/>
                </a:lnTo>
                <a:lnTo>
                  <a:pt x="422" y="0"/>
                </a:lnTo>
                <a:lnTo>
                  <a:pt x="423" y="0"/>
                </a:lnTo>
                <a:lnTo>
                  <a:pt x="423" y="0"/>
                </a:lnTo>
                <a:lnTo>
                  <a:pt x="424" y="0"/>
                </a:lnTo>
                <a:lnTo>
                  <a:pt x="424" y="0"/>
                </a:lnTo>
                <a:lnTo>
                  <a:pt x="425" y="0"/>
                </a:lnTo>
                <a:lnTo>
                  <a:pt x="425" y="0"/>
                </a:lnTo>
                <a:lnTo>
                  <a:pt x="426" y="0"/>
                </a:lnTo>
                <a:lnTo>
                  <a:pt x="426" y="0"/>
                </a:lnTo>
                <a:lnTo>
                  <a:pt x="427" y="0"/>
                </a:lnTo>
                <a:lnTo>
                  <a:pt x="428" y="0"/>
                </a:lnTo>
                <a:lnTo>
                  <a:pt x="428" y="0"/>
                </a:lnTo>
                <a:lnTo>
                  <a:pt x="429" y="0"/>
                </a:lnTo>
                <a:lnTo>
                  <a:pt x="429" y="0"/>
                </a:lnTo>
                <a:lnTo>
                  <a:pt x="430" y="0"/>
                </a:lnTo>
                <a:lnTo>
                  <a:pt x="430" y="0"/>
                </a:lnTo>
                <a:lnTo>
                  <a:pt x="431" y="0"/>
                </a:lnTo>
                <a:lnTo>
                  <a:pt x="431" y="0"/>
                </a:lnTo>
                <a:lnTo>
                  <a:pt x="432" y="0"/>
                </a:lnTo>
                <a:lnTo>
                  <a:pt x="433" y="0"/>
                </a:lnTo>
                <a:lnTo>
                  <a:pt x="433" y="0"/>
                </a:lnTo>
                <a:lnTo>
                  <a:pt x="434" y="0"/>
                </a:lnTo>
                <a:lnTo>
                  <a:pt x="434" y="0"/>
                </a:lnTo>
                <a:lnTo>
                  <a:pt x="435" y="0"/>
                </a:lnTo>
                <a:lnTo>
                  <a:pt x="435" y="0"/>
                </a:lnTo>
                <a:lnTo>
                  <a:pt x="436" y="0"/>
                </a:lnTo>
                <a:lnTo>
                  <a:pt x="436" y="0"/>
                </a:lnTo>
                <a:lnTo>
                  <a:pt x="437" y="0"/>
                </a:lnTo>
                <a:lnTo>
                  <a:pt x="437" y="0"/>
                </a:lnTo>
                <a:lnTo>
                  <a:pt x="438" y="0"/>
                </a:lnTo>
                <a:lnTo>
                  <a:pt x="439" y="0"/>
                </a:lnTo>
                <a:lnTo>
                  <a:pt x="439" y="0"/>
                </a:lnTo>
                <a:lnTo>
                  <a:pt x="440" y="0"/>
                </a:lnTo>
                <a:lnTo>
                  <a:pt x="440" y="0"/>
                </a:lnTo>
                <a:lnTo>
                  <a:pt x="441" y="0"/>
                </a:lnTo>
                <a:lnTo>
                  <a:pt x="441" y="0"/>
                </a:lnTo>
                <a:lnTo>
                  <a:pt x="442" y="0"/>
                </a:lnTo>
                <a:lnTo>
                  <a:pt x="442" y="0"/>
                </a:lnTo>
                <a:lnTo>
                  <a:pt x="443" y="0"/>
                </a:lnTo>
                <a:lnTo>
                  <a:pt x="444" y="0"/>
                </a:lnTo>
                <a:lnTo>
                  <a:pt x="444" y="0"/>
                </a:lnTo>
                <a:lnTo>
                  <a:pt x="445" y="0"/>
                </a:lnTo>
                <a:lnTo>
                  <a:pt x="445" y="0"/>
                </a:lnTo>
                <a:lnTo>
                  <a:pt x="446" y="0"/>
                </a:lnTo>
                <a:lnTo>
                  <a:pt x="446" y="0"/>
                </a:lnTo>
                <a:lnTo>
                  <a:pt x="447" y="0"/>
                </a:lnTo>
                <a:lnTo>
                  <a:pt x="447" y="0"/>
                </a:lnTo>
                <a:lnTo>
                  <a:pt x="448" y="0"/>
                </a:lnTo>
                <a:lnTo>
                  <a:pt x="449" y="0"/>
                </a:lnTo>
                <a:lnTo>
                  <a:pt x="449" y="0"/>
                </a:lnTo>
                <a:lnTo>
                  <a:pt x="450" y="0"/>
                </a:lnTo>
                <a:lnTo>
                  <a:pt x="450" y="0"/>
                </a:lnTo>
                <a:lnTo>
                  <a:pt x="451" y="0"/>
                </a:lnTo>
                <a:lnTo>
                  <a:pt x="451" y="0"/>
                </a:lnTo>
                <a:lnTo>
                  <a:pt x="452" y="0"/>
                </a:lnTo>
                <a:lnTo>
                  <a:pt x="452" y="0"/>
                </a:lnTo>
                <a:lnTo>
                  <a:pt x="453" y="0"/>
                </a:lnTo>
                <a:lnTo>
                  <a:pt x="454" y="0"/>
                </a:lnTo>
                <a:lnTo>
                  <a:pt x="454" y="0"/>
                </a:lnTo>
                <a:lnTo>
                  <a:pt x="455" y="0"/>
                </a:lnTo>
                <a:lnTo>
                  <a:pt x="455" y="0"/>
                </a:lnTo>
                <a:lnTo>
                  <a:pt x="456" y="0"/>
                </a:lnTo>
                <a:lnTo>
                  <a:pt x="456" y="0"/>
                </a:lnTo>
                <a:lnTo>
                  <a:pt x="457" y="0"/>
                </a:lnTo>
                <a:lnTo>
                  <a:pt x="457" y="0"/>
                </a:lnTo>
                <a:lnTo>
                  <a:pt x="458" y="0"/>
                </a:lnTo>
                <a:lnTo>
                  <a:pt x="458" y="0"/>
                </a:lnTo>
                <a:lnTo>
                  <a:pt x="459" y="0"/>
                </a:lnTo>
                <a:lnTo>
                  <a:pt x="460" y="0"/>
                </a:lnTo>
                <a:lnTo>
                  <a:pt x="460" y="0"/>
                </a:lnTo>
                <a:lnTo>
                  <a:pt x="461" y="0"/>
                </a:lnTo>
                <a:lnTo>
                  <a:pt x="461" y="0"/>
                </a:lnTo>
                <a:lnTo>
                  <a:pt x="462" y="0"/>
                </a:lnTo>
                <a:lnTo>
                  <a:pt x="462" y="0"/>
                </a:lnTo>
                <a:lnTo>
                  <a:pt x="463" y="0"/>
                </a:lnTo>
                <a:lnTo>
                  <a:pt x="463" y="0"/>
                </a:lnTo>
                <a:lnTo>
                  <a:pt x="464" y="0"/>
                </a:lnTo>
                <a:lnTo>
                  <a:pt x="465" y="0"/>
                </a:lnTo>
                <a:lnTo>
                  <a:pt x="465" y="0"/>
                </a:lnTo>
                <a:lnTo>
                  <a:pt x="466" y="0"/>
                </a:lnTo>
                <a:lnTo>
                  <a:pt x="466" y="0"/>
                </a:lnTo>
                <a:lnTo>
                  <a:pt x="467" y="0"/>
                </a:lnTo>
                <a:lnTo>
                  <a:pt x="467" y="0"/>
                </a:lnTo>
                <a:lnTo>
                  <a:pt x="468" y="0"/>
                </a:lnTo>
                <a:lnTo>
                  <a:pt x="468" y="0"/>
                </a:lnTo>
                <a:lnTo>
                  <a:pt x="469" y="0"/>
                </a:lnTo>
                <a:lnTo>
                  <a:pt x="470" y="0"/>
                </a:lnTo>
                <a:lnTo>
                  <a:pt x="470" y="0"/>
                </a:lnTo>
                <a:lnTo>
                  <a:pt x="471" y="0"/>
                </a:lnTo>
                <a:lnTo>
                  <a:pt x="471" y="0"/>
                </a:lnTo>
                <a:lnTo>
                  <a:pt x="472" y="0"/>
                </a:lnTo>
                <a:lnTo>
                  <a:pt x="472" y="0"/>
                </a:lnTo>
                <a:lnTo>
                  <a:pt x="473" y="0"/>
                </a:lnTo>
                <a:lnTo>
                  <a:pt x="473" y="0"/>
                </a:lnTo>
                <a:lnTo>
                  <a:pt x="474" y="0"/>
                </a:lnTo>
                <a:lnTo>
                  <a:pt x="474" y="0"/>
                </a:lnTo>
                <a:lnTo>
                  <a:pt x="475" y="0"/>
                </a:lnTo>
                <a:lnTo>
                  <a:pt x="476" y="0"/>
                </a:lnTo>
                <a:lnTo>
                  <a:pt x="476" y="0"/>
                </a:lnTo>
                <a:lnTo>
                  <a:pt x="477" y="0"/>
                </a:lnTo>
                <a:lnTo>
                  <a:pt x="477" y="0"/>
                </a:lnTo>
                <a:lnTo>
                  <a:pt x="478" y="0"/>
                </a:lnTo>
                <a:lnTo>
                  <a:pt x="478" y="0"/>
                </a:lnTo>
                <a:lnTo>
                  <a:pt x="479" y="0"/>
                </a:lnTo>
                <a:lnTo>
                  <a:pt x="479" y="0"/>
                </a:lnTo>
                <a:lnTo>
                  <a:pt x="480" y="0"/>
                </a:lnTo>
                <a:lnTo>
                  <a:pt x="481" y="0"/>
                </a:lnTo>
                <a:lnTo>
                  <a:pt x="481" y="0"/>
                </a:lnTo>
                <a:lnTo>
                  <a:pt x="482" y="0"/>
                </a:lnTo>
                <a:lnTo>
                  <a:pt x="482" y="0"/>
                </a:lnTo>
                <a:lnTo>
                  <a:pt x="483" y="0"/>
                </a:lnTo>
                <a:lnTo>
                  <a:pt x="483" y="0"/>
                </a:lnTo>
                <a:lnTo>
                  <a:pt x="484" y="0"/>
                </a:lnTo>
                <a:lnTo>
                  <a:pt x="484" y="0"/>
                </a:lnTo>
                <a:lnTo>
                  <a:pt x="485" y="0"/>
                </a:lnTo>
                <a:lnTo>
                  <a:pt x="486" y="0"/>
                </a:lnTo>
                <a:lnTo>
                  <a:pt x="486" y="0"/>
                </a:lnTo>
                <a:lnTo>
                  <a:pt x="487" y="0"/>
                </a:lnTo>
                <a:lnTo>
                  <a:pt x="487" y="0"/>
                </a:lnTo>
                <a:lnTo>
                  <a:pt x="488" y="0"/>
                </a:lnTo>
                <a:lnTo>
                  <a:pt x="488" y="0"/>
                </a:lnTo>
                <a:lnTo>
                  <a:pt x="489" y="0"/>
                </a:lnTo>
                <a:lnTo>
                  <a:pt x="489" y="0"/>
                </a:lnTo>
                <a:lnTo>
                  <a:pt x="490" y="0"/>
                </a:lnTo>
                <a:lnTo>
                  <a:pt x="490" y="0"/>
                </a:lnTo>
                <a:lnTo>
                  <a:pt x="491" y="0"/>
                </a:lnTo>
                <a:lnTo>
                  <a:pt x="492" y="0"/>
                </a:lnTo>
                <a:lnTo>
                  <a:pt x="492" y="0"/>
                </a:lnTo>
                <a:lnTo>
                  <a:pt x="493" y="0"/>
                </a:lnTo>
                <a:lnTo>
                  <a:pt x="493" y="0"/>
                </a:lnTo>
                <a:lnTo>
                  <a:pt x="494" y="0"/>
                </a:lnTo>
                <a:lnTo>
                  <a:pt x="494" y="0"/>
                </a:lnTo>
                <a:lnTo>
                  <a:pt x="495" y="0"/>
                </a:lnTo>
                <a:lnTo>
                  <a:pt x="495" y="0"/>
                </a:lnTo>
                <a:lnTo>
                  <a:pt x="496" y="0"/>
                </a:lnTo>
                <a:lnTo>
                  <a:pt x="497" y="0"/>
                </a:lnTo>
                <a:lnTo>
                  <a:pt x="497" y="0"/>
                </a:lnTo>
                <a:lnTo>
                  <a:pt x="498" y="0"/>
                </a:lnTo>
                <a:lnTo>
                  <a:pt x="498" y="0"/>
                </a:lnTo>
                <a:lnTo>
                  <a:pt x="499" y="0"/>
                </a:lnTo>
                <a:lnTo>
                  <a:pt x="499" y="0"/>
                </a:lnTo>
                <a:lnTo>
                  <a:pt x="500" y="0"/>
                </a:lnTo>
                <a:lnTo>
                  <a:pt x="500" y="0"/>
                </a:lnTo>
                <a:lnTo>
                  <a:pt x="501" y="0"/>
                </a:lnTo>
                <a:lnTo>
                  <a:pt x="502" y="0"/>
                </a:lnTo>
                <a:lnTo>
                  <a:pt x="502" y="0"/>
                </a:lnTo>
                <a:lnTo>
                  <a:pt x="503" y="0"/>
                </a:lnTo>
                <a:lnTo>
                  <a:pt x="503" y="0"/>
                </a:lnTo>
                <a:lnTo>
                  <a:pt x="504" y="0"/>
                </a:lnTo>
                <a:lnTo>
                  <a:pt x="504" y="0"/>
                </a:lnTo>
                <a:lnTo>
                  <a:pt x="505" y="0"/>
                </a:lnTo>
                <a:lnTo>
                  <a:pt x="505" y="0"/>
                </a:lnTo>
                <a:lnTo>
                  <a:pt x="506" y="0"/>
                </a:lnTo>
                <a:lnTo>
                  <a:pt x="507" y="0"/>
                </a:lnTo>
                <a:lnTo>
                  <a:pt x="507" y="0"/>
                </a:lnTo>
                <a:lnTo>
                  <a:pt x="508" y="0"/>
                </a:lnTo>
                <a:lnTo>
                  <a:pt x="508" y="0"/>
                </a:lnTo>
                <a:lnTo>
                  <a:pt x="509" y="0"/>
                </a:lnTo>
                <a:lnTo>
                  <a:pt x="509" y="0"/>
                </a:lnTo>
                <a:lnTo>
                  <a:pt x="510" y="0"/>
                </a:lnTo>
                <a:lnTo>
                  <a:pt x="510" y="0"/>
                </a:lnTo>
                <a:lnTo>
                  <a:pt x="511" y="0"/>
                </a:lnTo>
                <a:lnTo>
                  <a:pt x="511" y="0"/>
                </a:lnTo>
                <a:lnTo>
                  <a:pt x="512" y="0"/>
                </a:lnTo>
                <a:lnTo>
                  <a:pt x="513" y="0"/>
                </a:lnTo>
                <a:lnTo>
                  <a:pt x="513" y="0"/>
                </a:lnTo>
                <a:lnTo>
                  <a:pt x="514" y="0"/>
                </a:lnTo>
                <a:lnTo>
                  <a:pt x="514" y="0"/>
                </a:lnTo>
                <a:lnTo>
                  <a:pt x="515" y="0"/>
                </a:lnTo>
                <a:lnTo>
                  <a:pt x="515" y="0"/>
                </a:lnTo>
                <a:lnTo>
                  <a:pt x="516" y="0"/>
                </a:lnTo>
                <a:lnTo>
                  <a:pt x="516" y="0"/>
                </a:lnTo>
                <a:lnTo>
                  <a:pt x="517" y="0"/>
                </a:lnTo>
                <a:lnTo>
                  <a:pt x="518" y="0"/>
                </a:lnTo>
                <a:lnTo>
                  <a:pt x="518" y="0"/>
                </a:lnTo>
                <a:lnTo>
                  <a:pt x="519" y="0"/>
                </a:lnTo>
                <a:lnTo>
                  <a:pt x="519" y="0"/>
                </a:lnTo>
                <a:lnTo>
                  <a:pt x="520" y="0"/>
                </a:lnTo>
                <a:lnTo>
                  <a:pt x="520" y="0"/>
                </a:lnTo>
                <a:lnTo>
                  <a:pt x="521" y="0"/>
                </a:lnTo>
                <a:lnTo>
                  <a:pt x="521" y="0"/>
                </a:lnTo>
                <a:lnTo>
                  <a:pt x="522" y="0"/>
                </a:lnTo>
                <a:lnTo>
                  <a:pt x="523" y="0"/>
                </a:lnTo>
                <a:lnTo>
                  <a:pt x="523" y="0"/>
                </a:lnTo>
                <a:lnTo>
                  <a:pt x="524" y="0"/>
                </a:lnTo>
                <a:lnTo>
                  <a:pt x="524" y="0"/>
                </a:lnTo>
                <a:lnTo>
                  <a:pt x="525" y="0"/>
                </a:lnTo>
                <a:lnTo>
                  <a:pt x="525" y="0"/>
                </a:lnTo>
                <a:lnTo>
                  <a:pt x="526" y="0"/>
                </a:lnTo>
                <a:lnTo>
                  <a:pt x="526" y="0"/>
                </a:lnTo>
                <a:lnTo>
                  <a:pt x="527" y="0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0" y="0"/>
                </a:lnTo>
                <a:lnTo>
                  <a:pt x="531" y="0"/>
                </a:lnTo>
                <a:lnTo>
                  <a:pt x="531" y="0"/>
                </a:lnTo>
                <a:lnTo>
                  <a:pt x="532" y="0"/>
                </a:lnTo>
                <a:lnTo>
                  <a:pt x="532" y="0"/>
                </a:lnTo>
                <a:lnTo>
                  <a:pt x="533" y="0"/>
                </a:lnTo>
                <a:lnTo>
                  <a:pt x="534" y="0"/>
                </a:lnTo>
                <a:lnTo>
                  <a:pt x="534" y="0"/>
                </a:lnTo>
                <a:lnTo>
                  <a:pt x="535" y="0"/>
                </a:lnTo>
                <a:lnTo>
                  <a:pt x="535" y="0"/>
                </a:lnTo>
                <a:lnTo>
                  <a:pt x="536" y="0"/>
                </a:lnTo>
                <a:lnTo>
                  <a:pt x="536" y="0"/>
                </a:lnTo>
                <a:lnTo>
                  <a:pt x="537" y="0"/>
                </a:lnTo>
                <a:lnTo>
                  <a:pt x="537" y="0"/>
                </a:lnTo>
                <a:lnTo>
                  <a:pt x="538" y="0"/>
                </a:lnTo>
                <a:lnTo>
                  <a:pt x="539" y="0"/>
                </a:lnTo>
                <a:lnTo>
                  <a:pt x="539" y="0"/>
                </a:lnTo>
                <a:lnTo>
                  <a:pt x="540" y="0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5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50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149850" y="2630488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399213" y="6372225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 rot="16200000">
            <a:off x="4225925" y="4349750"/>
            <a:ext cx="15430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Recruits-per-Spawner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5291138" y="2784475"/>
            <a:ext cx="3373438" cy="2798763"/>
          </a:xfrm>
          <a:custGeom>
            <a:avLst/>
            <a:gdLst>
              <a:gd name="T0" fmla="*/ 8 w 551"/>
              <a:gd name="T1" fmla="*/ 38 h 457"/>
              <a:gd name="T2" fmla="*/ 17 w 551"/>
              <a:gd name="T3" fmla="*/ 73 h 457"/>
              <a:gd name="T4" fmla="*/ 26 w 551"/>
              <a:gd name="T5" fmla="*/ 104 h 457"/>
              <a:gd name="T6" fmla="*/ 35 w 551"/>
              <a:gd name="T7" fmla="*/ 131 h 457"/>
              <a:gd name="T8" fmla="*/ 43 w 551"/>
              <a:gd name="T9" fmla="*/ 155 h 457"/>
              <a:gd name="T10" fmla="*/ 52 w 551"/>
              <a:gd name="T11" fmla="*/ 176 h 457"/>
              <a:gd name="T12" fmla="*/ 61 w 551"/>
              <a:gd name="T13" fmla="*/ 195 h 457"/>
              <a:gd name="T14" fmla="*/ 70 w 551"/>
              <a:gd name="T15" fmla="*/ 212 h 457"/>
              <a:gd name="T16" fmla="*/ 79 w 551"/>
              <a:gd name="T17" fmla="*/ 228 h 457"/>
              <a:gd name="T18" fmla="*/ 88 w 551"/>
              <a:gd name="T19" fmla="*/ 242 h 457"/>
              <a:gd name="T20" fmla="*/ 96 w 551"/>
              <a:gd name="T21" fmla="*/ 255 h 457"/>
              <a:gd name="T22" fmla="*/ 105 w 551"/>
              <a:gd name="T23" fmla="*/ 267 h 457"/>
              <a:gd name="T24" fmla="*/ 114 w 551"/>
              <a:gd name="T25" fmla="*/ 278 h 457"/>
              <a:gd name="T26" fmla="*/ 123 w 551"/>
              <a:gd name="T27" fmla="*/ 288 h 457"/>
              <a:gd name="T28" fmla="*/ 132 w 551"/>
              <a:gd name="T29" fmla="*/ 298 h 457"/>
              <a:gd name="T30" fmla="*/ 141 w 551"/>
              <a:gd name="T31" fmla="*/ 307 h 457"/>
              <a:gd name="T32" fmla="*/ 149 w 551"/>
              <a:gd name="T33" fmla="*/ 315 h 457"/>
              <a:gd name="T34" fmla="*/ 158 w 551"/>
              <a:gd name="T35" fmla="*/ 323 h 457"/>
              <a:gd name="T36" fmla="*/ 167 w 551"/>
              <a:gd name="T37" fmla="*/ 330 h 457"/>
              <a:gd name="T38" fmla="*/ 176 w 551"/>
              <a:gd name="T39" fmla="*/ 336 h 457"/>
              <a:gd name="T40" fmla="*/ 185 w 551"/>
              <a:gd name="T41" fmla="*/ 343 h 457"/>
              <a:gd name="T42" fmla="*/ 193 w 551"/>
              <a:gd name="T43" fmla="*/ 349 h 457"/>
              <a:gd name="T44" fmla="*/ 202 w 551"/>
              <a:gd name="T45" fmla="*/ 354 h 457"/>
              <a:gd name="T46" fmla="*/ 211 w 551"/>
              <a:gd name="T47" fmla="*/ 360 h 457"/>
              <a:gd name="T48" fmla="*/ 220 w 551"/>
              <a:gd name="T49" fmla="*/ 365 h 457"/>
              <a:gd name="T50" fmla="*/ 229 w 551"/>
              <a:gd name="T51" fmla="*/ 370 h 457"/>
              <a:gd name="T52" fmla="*/ 238 w 551"/>
              <a:gd name="T53" fmla="*/ 374 h 457"/>
              <a:gd name="T54" fmla="*/ 246 w 551"/>
              <a:gd name="T55" fmla="*/ 378 h 457"/>
              <a:gd name="T56" fmla="*/ 255 w 551"/>
              <a:gd name="T57" fmla="*/ 383 h 457"/>
              <a:gd name="T58" fmla="*/ 264 w 551"/>
              <a:gd name="T59" fmla="*/ 386 h 457"/>
              <a:gd name="T60" fmla="*/ 273 w 551"/>
              <a:gd name="T61" fmla="*/ 390 h 457"/>
              <a:gd name="T62" fmla="*/ 282 w 551"/>
              <a:gd name="T63" fmla="*/ 394 h 457"/>
              <a:gd name="T64" fmla="*/ 291 w 551"/>
              <a:gd name="T65" fmla="*/ 397 h 457"/>
              <a:gd name="T66" fmla="*/ 299 w 551"/>
              <a:gd name="T67" fmla="*/ 400 h 457"/>
              <a:gd name="T68" fmla="*/ 308 w 551"/>
              <a:gd name="T69" fmla="*/ 404 h 457"/>
              <a:gd name="T70" fmla="*/ 317 w 551"/>
              <a:gd name="T71" fmla="*/ 407 h 457"/>
              <a:gd name="T72" fmla="*/ 326 w 551"/>
              <a:gd name="T73" fmla="*/ 409 h 457"/>
              <a:gd name="T74" fmla="*/ 335 w 551"/>
              <a:gd name="T75" fmla="*/ 412 h 457"/>
              <a:gd name="T76" fmla="*/ 344 w 551"/>
              <a:gd name="T77" fmla="*/ 415 h 457"/>
              <a:gd name="T78" fmla="*/ 352 w 551"/>
              <a:gd name="T79" fmla="*/ 417 h 457"/>
              <a:gd name="T80" fmla="*/ 361 w 551"/>
              <a:gd name="T81" fmla="*/ 420 h 457"/>
              <a:gd name="T82" fmla="*/ 370 w 551"/>
              <a:gd name="T83" fmla="*/ 422 h 457"/>
              <a:gd name="T84" fmla="*/ 379 w 551"/>
              <a:gd name="T85" fmla="*/ 424 h 457"/>
              <a:gd name="T86" fmla="*/ 388 w 551"/>
              <a:gd name="T87" fmla="*/ 427 h 457"/>
              <a:gd name="T88" fmla="*/ 397 w 551"/>
              <a:gd name="T89" fmla="*/ 429 h 457"/>
              <a:gd name="T90" fmla="*/ 405 w 551"/>
              <a:gd name="T91" fmla="*/ 431 h 457"/>
              <a:gd name="T92" fmla="*/ 414 w 551"/>
              <a:gd name="T93" fmla="*/ 433 h 457"/>
              <a:gd name="T94" fmla="*/ 423 w 551"/>
              <a:gd name="T95" fmla="*/ 435 h 457"/>
              <a:gd name="T96" fmla="*/ 432 w 551"/>
              <a:gd name="T97" fmla="*/ 437 h 457"/>
              <a:gd name="T98" fmla="*/ 441 w 551"/>
              <a:gd name="T99" fmla="*/ 438 h 457"/>
              <a:gd name="T100" fmla="*/ 450 w 551"/>
              <a:gd name="T101" fmla="*/ 440 h 457"/>
              <a:gd name="T102" fmla="*/ 458 w 551"/>
              <a:gd name="T103" fmla="*/ 442 h 457"/>
              <a:gd name="T104" fmla="*/ 467 w 551"/>
              <a:gd name="T105" fmla="*/ 443 h 457"/>
              <a:gd name="T106" fmla="*/ 476 w 551"/>
              <a:gd name="T107" fmla="*/ 445 h 457"/>
              <a:gd name="T108" fmla="*/ 485 w 551"/>
              <a:gd name="T109" fmla="*/ 447 h 457"/>
              <a:gd name="T110" fmla="*/ 494 w 551"/>
              <a:gd name="T111" fmla="*/ 448 h 457"/>
              <a:gd name="T112" fmla="*/ 503 w 551"/>
              <a:gd name="T113" fmla="*/ 450 h 457"/>
              <a:gd name="T114" fmla="*/ 511 w 551"/>
              <a:gd name="T115" fmla="*/ 451 h 457"/>
              <a:gd name="T116" fmla="*/ 520 w 551"/>
              <a:gd name="T117" fmla="*/ 452 h 457"/>
              <a:gd name="T118" fmla="*/ 529 w 551"/>
              <a:gd name="T119" fmla="*/ 454 h 457"/>
              <a:gd name="T120" fmla="*/ 538 w 551"/>
              <a:gd name="T121" fmla="*/ 455 h 457"/>
              <a:gd name="T122" fmla="*/ 547 w 551"/>
              <a:gd name="T123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1" h="457">
                <a:moveTo>
                  <a:pt x="0" y="0"/>
                </a:moveTo>
                <a:lnTo>
                  <a:pt x="0" y="2"/>
                </a:lnTo>
                <a:lnTo>
                  <a:pt x="1" y="5"/>
                </a:lnTo>
                <a:lnTo>
                  <a:pt x="1" y="8"/>
                </a:lnTo>
                <a:lnTo>
                  <a:pt x="2" y="10"/>
                </a:lnTo>
                <a:lnTo>
                  <a:pt x="2" y="13"/>
                </a:lnTo>
                <a:lnTo>
                  <a:pt x="3" y="15"/>
                </a:lnTo>
                <a:lnTo>
                  <a:pt x="4" y="18"/>
                </a:lnTo>
                <a:lnTo>
                  <a:pt x="4" y="21"/>
                </a:lnTo>
                <a:lnTo>
                  <a:pt x="5" y="23"/>
                </a:lnTo>
                <a:lnTo>
                  <a:pt x="5" y="26"/>
                </a:lnTo>
                <a:lnTo>
                  <a:pt x="6" y="28"/>
                </a:lnTo>
                <a:lnTo>
                  <a:pt x="6" y="30"/>
                </a:lnTo>
                <a:lnTo>
                  <a:pt x="7" y="33"/>
                </a:lnTo>
                <a:lnTo>
                  <a:pt x="7" y="35"/>
                </a:lnTo>
                <a:lnTo>
                  <a:pt x="8" y="38"/>
                </a:lnTo>
                <a:lnTo>
                  <a:pt x="9" y="40"/>
                </a:lnTo>
                <a:lnTo>
                  <a:pt x="9" y="42"/>
                </a:lnTo>
                <a:lnTo>
                  <a:pt x="10" y="45"/>
                </a:lnTo>
                <a:lnTo>
                  <a:pt x="10" y="47"/>
                </a:lnTo>
                <a:lnTo>
                  <a:pt x="11" y="49"/>
                </a:lnTo>
                <a:lnTo>
                  <a:pt x="11" y="51"/>
                </a:lnTo>
                <a:lnTo>
                  <a:pt x="12" y="54"/>
                </a:lnTo>
                <a:lnTo>
                  <a:pt x="12" y="56"/>
                </a:lnTo>
                <a:lnTo>
                  <a:pt x="13" y="58"/>
                </a:lnTo>
                <a:lnTo>
                  <a:pt x="14" y="60"/>
                </a:lnTo>
                <a:lnTo>
                  <a:pt x="14" y="62"/>
                </a:lnTo>
                <a:lnTo>
                  <a:pt x="15" y="65"/>
                </a:lnTo>
                <a:lnTo>
                  <a:pt x="15" y="67"/>
                </a:lnTo>
                <a:lnTo>
                  <a:pt x="16" y="69"/>
                </a:lnTo>
                <a:lnTo>
                  <a:pt x="16" y="71"/>
                </a:lnTo>
                <a:lnTo>
                  <a:pt x="17" y="73"/>
                </a:lnTo>
                <a:lnTo>
                  <a:pt x="17" y="75"/>
                </a:lnTo>
                <a:lnTo>
                  <a:pt x="18" y="77"/>
                </a:lnTo>
                <a:lnTo>
                  <a:pt x="19" y="79"/>
                </a:lnTo>
                <a:lnTo>
                  <a:pt x="19" y="81"/>
                </a:lnTo>
                <a:lnTo>
                  <a:pt x="20" y="83"/>
                </a:lnTo>
                <a:lnTo>
                  <a:pt x="20" y="85"/>
                </a:lnTo>
                <a:lnTo>
                  <a:pt x="21" y="87"/>
                </a:lnTo>
                <a:lnTo>
                  <a:pt x="21" y="89"/>
                </a:lnTo>
                <a:lnTo>
                  <a:pt x="22" y="91"/>
                </a:lnTo>
                <a:lnTo>
                  <a:pt x="22" y="93"/>
                </a:lnTo>
                <a:lnTo>
                  <a:pt x="23" y="94"/>
                </a:lnTo>
                <a:lnTo>
                  <a:pt x="23" y="96"/>
                </a:lnTo>
                <a:lnTo>
                  <a:pt x="24" y="98"/>
                </a:lnTo>
                <a:lnTo>
                  <a:pt x="25" y="100"/>
                </a:lnTo>
                <a:lnTo>
                  <a:pt x="25" y="102"/>
                </a:lnTo>
                <a:lnTo>
                  <a:pt x="26" y="104"/>
                </a:lnTo>
                <a:lnTo>
                  <a:pt x="26" y="105"/>
                </a:lnTo>
                <a:lnTo>
                  <a:pt x="27" y="107"/>
                </a:lnTo>
                <a:lnTo>
                  <a:pt x="27" y="109"/>
                </a:lnTo>
                <a:lnTo>
                  <a:pt x="28" y="111"/>
                </a:lnTo>
                <a:lnTo>
                  <a:pt x="28" y="112"/>
                </a:lnTo>
                <a:lnTo>
                  <a:pt x="29" y="114"/>
                </a:lnTo>
                <a:lnTo>
                  <a:pt x="30" y="116"/>
                </a:lnTo>
                <a:lnTo>
                  <a:pt x="30" y="118"/>
                </a:lnTo>
                <a:lnTo>
                  <a:pt x="31" y="119"/>
                </a:lnTo>
                <a:lnTo>
                  <a:pt x="31" y="121"/>
                </a:lnTo>
                <a:lnTo>
                  <a:pt x="32" y="123"/>
                </a:lnTo>
                <a:lnTo>
                  <a:pt x="32" y="124"/>
                </a:lnTo>
                <a:lnTo>
                  <a:pt x="33" y="126"/>
                </a:lnTo>
                <a:lnTo>
                  <a:pt x="33" y="127"/>
                </a:lnTo>
                <a:lnTo>
                  <a:pt x="34" y="129"/>
                </a:lnTo>
                <a:lnTo>
                  <a:pt x="35" y="131"/>
                </a:lnTo>
                <a:lnTo>
                  <a:pt x="35" y="132"/>
                </a:lnTo>
                <a:lnTo>
                  <a:pt x="36" y="134"/>
                </a:lnTo>
                <a:lnTo>
                  <a:pt x="36" y="135"/>
                </a:lnTo>
                <a:lnTo>
                  <a:pt x="37" y="137"/>
                </a:lnTo>
                <a:lnTo>
                  <a:pt x="37" y="138"/>
                </a:lnTo>
                <a:lnTo>
                  <a:pt x="38" y="140"/>
                </a:lnTo>
                <a:lnTo>
                  <a:pt x="38" y="141"/>
                </a:lnTo>
                <a:lnTo>
                  <a:pt x="39" y="143"/>
                </a:lnTo>
                <a:lnTo>
                  <a:pt x="39" y="144"/>
                </a:lnTo>
                <a:lnTo>
                  <a:pt x="40" y="146"/>
                </a:lnTo>
                <a:lnTo>
                  <a:pt x="41" y="147"/>
                </a:lnTo>
                <a:lnTo>
                  <a:pt x="41" y="149"/>
                </a:lnTo>
                <a:lnTo>
                  <a:pt x="42" y="150"/>
                </a:lnTo>
                <a:lnTo>
                  <a:pt x="42" y="152"/>
                </a:lnTo>
                <a:lnTo>
                  <a:pt x="43" y="153"/>
                </a:lnTo>
                <a:lnTo>
                  <a:pt x="43" y="155"/>
                </a:lnTo>
                <a:lnTo>
                  <a:pt x="44" y="156"/>
                </a:lnTo>
                <a:lnTo>
                  <a:pt x="44" y="157"/>
                </a:lnTo>
                <a:lnTo>
                  <a:pt x="45" y="159"/>
                </a:lnTo>
                <a:lnTo>
                  <a:pt x="46" y="160"/>
                </a:lnTo>
                <a:lnTo>
                  <a:pt x="46" y="161"/>
                </a:lnTo>
                <a:lnTo>
                  <a:pt x="47" y="163"/>
                </a:lnTo>
                <a:lnTo>
                  <a:pt x="47" y="164"/>
                </a:lnTo>
                <a:lnTo>
                  <a:pt x="48" y="165"/>
                </a:lnTo>
                <a:lnTo>
                  <a:pt x="48" y="167"/>
                </a:lnTo>
                <a:lnTo>
                  <a:pt x="49" y="168"/>
                </a:lnTo>
                <a:lnTo>
                  <a:pt x="49" y="169"/>
                </a:lnTo>
                <a:lnTo>
                  <a:pt x="50" y="171"/>
                </a:lnTo>
                <a:lnTo>
                  <a:pt x="51" y="172"/>
                </a:lnTo>
                <a:lnTo>
                  <a:pt x="51" y="173"/>
                </a:lnTo>
                <a:lnTo>
                  <a:pt x="52" y="175"/>
                </a:lnTo>
                <a:lnTo>
                  <a:pt x="52" y="176"/>
                </a:lnTo>
                <a:lnTo>
                  <a:pt x="53" y="177"/>
                </a:lnTo>
                <a:lnTo>
                  <a:pt x="53" y="178"/>
                </a:lnTo>
                <a:lnTo>
                  <a:pt x="54" y="180"/>
                </a:lnTo>
                <a:lnTo>
                  <a:pt x="54" y="181"/>
                </a:lnTo>
                <a:lnTo>
                  <a:pt x="55" y="182"/>
                </a:lnTo>
                <a:lnTo>
                  <a:pt x="55" y="183"/>
                </a:lnTo>
                <a:lnTo>
                  <a:pt x="56" y="184"/>
                </a:lnTo>
                <a:lnTo>
                  <a:pt x="57" y="186"/>
                </a:lnTo>
                <a:lnTo>
                  <a:pt x="57" y="187"/>
                </a:lnTo>
                <a:lnTo>
                  <a:pt x="58" y="188"/>
                </a:lnTo>
                <a:lnTo>
                  <a:pt x="58" y="189"/>
                </a:lnTo>
                <a:lnTo>
                  <a:pt x="59" y="190"/>
                </a:lnTo>
                <a:lnTo>
                  <a:pt x="59" y="192"/>
                </a:lnTo>
                <a:lnTo>
                  <a:pt x="60" y="193"/>
                </a:lnTo>
                <a:lnTo>
                  <a:pt x="60" y="194"/>
                </a:lnTo>
                <a:lnTo>
                  <a:pt x="61" y="195"/>
                </a:lnTo>
                <a:lnTo>
                  <a:pt x="62" y="196"/>
                </a:lnTo>
                <a:lnTo>
                  <a:pt x="62" y="197"/>
                </a:lnTo>
                <a:lnTo>
                  <a:pt x="63" y="198"/>
                </a:lnTo>
                <a:lnTo>
                  <a:pt x="63" y="199"/>
                </a:lnTo>
                <a:lnTo>
                  <a:pt x="64" y="201"/>
                </a:lnTo>
                <a:lnTo>
                  <a:pt x="64" y="202"/>
                </a:lnTo>
                <a:lnTo>
                  <a:pt x="65" y="203"/>
                </a:lnTo>
                <a:lnTo>
                  <a:pt x="65" y="204"/>
                </a:lnTo>
                <a:lnTo>
                  <a:pt x="66" y="205"/>
                </a:lnTo>
                <a:lnTo>
                  <a:pt x="67" y="206"/>
                </a:lnTo>
                <a:lnTo>
                  <a:pt x="67" y="207"/>
                </a:lnTo>
                <a:lnTo>
                  <a:pt x="68" y="208"/>
                </a:lnTo>
                <a:lnTo>
                  <a:pt x="68" y="209"/>
                </a:lnTo>
                <a:lnTo>
                  <a:pt x="69" y="210"/>
                </a:lnTo>
                <a:lnTo>
                  <a:pt x="69" y="211"/>
                </a:lnTo>
                <a:lnTo>
                  <a:pt x="70" y="212"/>
                </a:lnTo>
                <a:lnTo>
                  <a:pt x="70" y="213"/>
                </a:lnTo>
                <a:lnTo>
                  <a:pt x="71" y="214"/>
                </a:lnTo>
                <a:lnTo>
                  <a:pt x="71" y="215"/>
                </a:lnTo>
                <a:lnTo>
                  <a:pt x="72" y="216"/>
                </a:lnTo>
                <a:lnTo>
                  <a:pt x="73" y="217"/>
                </a:lnTo>
                <a:lnTo>
                  <a:pt x="73" y="218"/>
                </a:lnTo>
                <a:lnTo>
                  <a:pt x="74" y="219"/>
                </a:lnTo>
                <a:lnTo>
                  <a:pt x="74" y="220"/>
                </a:lnTo>
                <a:lnTo>
                  <a:pt x="75" y="221"/>
                </a:lnTo>
                <a:lnTo>
                  <a:pt x="75" y="222"/>
                </a:lnTo>
                <a:lnTo>
                  <a:pt x="76" y="223"/>
                </a:lnTo>
                <a:lnTo>
                  <a:pt x="76" y="224"/>
                </a:lnTo>
                <a:lnTo>
                  <a:pt x="77" y="225"/>
                </a:lnTo>
                <a:lnTo>
                  <a:pt x="78" y="226"/>
                </a:lnTo>
                <a:lnTo>
                  <a:pt x="78" y="227"/>
                </a:lnTo>
                <a:lnTo>
                  <a:pt x="79" y="228"/>
                </a:lnTo>
                <a:lnTo>
                  <a:pt x="79" y="229"/>
                </a:lnTo>
                <a:lnTo>
                  <a:pt x="80" y="230"/>
                </a:lnTo>
                <a:lnTo>
                  <a:pt x="80" y="231"/>
                </a:lnTo>
                <a:lnTo>
                  <a:pt x="81" y="232"/>
                </a:lnTo>
                <a:lnTo>
                  <a:pt x="81" y="232"/>
                </a:lnTo>
                <a:lnTo>
                  <a:pt x="82" y="233"/>
                </a:lnTo>
                <a:lnTo>
                  <a:pt x="83" y="234"/>
                </a:lnTo>
                <a:lnTo>
                  <a:pt x="83" y="235"/>
                </a:lnTo>
                <a:lnTo>
                  <a:pt x="84" y="236"/>
                </a:lnTo>
                <a:lnTo>
                  <a:pt x="84" y="237"/>
                </a:lnTo>
                <a:lnTo>
                  <a:pt x="85" y="238"/>
                </a:lnTo>
                <a:lnTo>
                  <a:pt x="85" y="239"/>
                </a:lnTo>
                <a:lnTo>
                  <a:pt x="86" y="240"/>
                </a:lnTo>
                <a:lnTo>
                  <a:pt x="86" y="240"/>
                </a:lnTo>
                <a:lnTo>
                  <a:pt x="87" y="241"/>
                </a:lnTo>
                <a:lnTo>
                  <a:pt x="88" y="242"/>
                </a:lnTo>
                <a:lnTo>
                  <a:pt x="88" y="243"/>
                </a:lnTo>
                <a:lnTo>
                  <a:pt x="89" y="244"/>
                </a:lnTo>
                <a:lnTo>
                  <a:pt x="89" y="245"/>
                </a:lnTo>
                <a:lnTo>
                  <a:pt x="90" y="246"/>
                </a:lnTo>
                <a:lnTo>
                  <a:pt x="90" y="246"/>
                </a:lnTo>
                <a:lnTo>
                  <a:pt x="91" y="247"/>
                </a:lnTo>
                <a:lnTo>
                  <a:pt x="91" y="248"/>
                </a:lnTo>
                <a:lnTo>
                  <a:pt x="92" y="249"/>
                </a:lnTo>
                <a:lnTo>
                  <a:pt x="92" y="250"/>
                </a:lnTo>
                <a:lnTo>
                  <a:pt x="93" y="250"/>
                </a:lnTo>
                <a:lnTo>
                  <a:pt x="94" y="251"/>
                </a:lnTo>
                <a:lnTo>
                  <a:pt x="94" y="252"/>
                </a:lnTo>
                <a:lnTo>
                  <a:pt x="95" y="253"/>
                </a:lnTo>
                <a:lnTo>
                  <a:pt x="95" y="254"/>
                </a:lnTo>
                <a:lnTo>
                  <a:pt x="96" y="254"/>
                </a:lnTo>
                <a:lnTo>
                  <a:pt x="96" y="255"/>
                </a:lnTo>
                <a:lnTo>
                  <a:pt x="97" y="256"/>
                </a:lnTo>
                <a:lnTo>
                  <a:pt x="97" y="257"/>
                </a:lnTo>
                <a:lnTo>
                  <a:pt x="98" y="258"/>
                </a:lnTo>
                <a:lnTo>
                  <a:pt x="99" y="258"/>
                </a:lnTo>
                <a:lnTo>
                  <a:pt x="99" y="259"/>
                </a:lnTo>
                <a:lnTo>
                  <a:pt x="100" y="260"/>
                </a:lnTo>
                <a:lnTo>
                  <a:pt x="100" y="261"/>
                </a:lnTo>
                <a:lnTo>
                  <a:pt x="101" y="261"/>
                </a:lnTo>
                <a:lnTo>
                  <a:pt x="101" y="262"/>
                </a:lnTo>
                <a:lnTo>
                  <a:pt x="102" y="263"/>
                </a:lnTo>
                <a:lnTo>
                  <a:pt x="102" y="264"/>
                </a:lnTo>
                <a:lnTo>
                  <a:pt x="103" y="264"/>
                </a:lnTo>
                <a:lnTo>
                  <a:pt x="104" y="265"/>
                </a:lnTo>
                <a:lnTo>
                  <a:pt x="104" y="266"/>
                </a:lnTo>
                <a:lnTo>
                  <a:pt x="105" y="266"/>
                </a:lnTo>
                <a:lnTo>
                  <a:pt x="105" y="267"/>
                </a:lnTo>
                <a:lnTo>
                  <a:pt x="106" y="268"/>
                </a:lnTo>
                <a:lnTo>
                  <a:pt x="106" y="269"/>
                </a:lnTo>
                <a:lnTo>
                  <a:pt x="107" y="269"/>
                </a:lnTo>
                <a:lnTo>
                  <a:pt x="107" y="270"/>
                </a:lnTo>
                <a:lnTo>
                  <a:pt x="108" y="271"/>
                </a:lnTo>
                <a:lnTo>
                  <a:pt x="108" y="271"/>
                </a:lnTo>
                <a:lnTo>
                  <a:pt x="109" y="272"/>
                </a:lnTo>
                <a:lnTo>
                  <a:pt x="110" y="273"/>
                </a:lnTo>
                <a:lnTo>
                  <a:pt x="110" y="273"/>
                </a:lnTo>
                <a:lnTo>
                  <a:pt x="111" y="274"/>
                </a:lnTo>
                <a:lnTo>
                  <a:pt x="111" y="275"/>
                </a:lnTo>
                <a:lnTo>
                  <a:pt x="112" y="276"/>
                </a:lnTo>
                <a:lnTo>
                  <a:pt x="112" y="276"/>
                </a:lnTo>
                <a:lnTo>
                  <a:pt x="113" y="277"/>
                </a:lnTo>
                <a:lnTo>
                  <a:pt x="113" y="278"/>
                </a:lnTo>
                <a:lnTo>
                  <a:pt x="114" y="278"/>
                </a:lnTo>
                <a:lnTo>
                  <a:pt x="115" y="279"/>
                </a:lnTo>
                <a:lnTo>
                  <a:pt x="115" y="280"/>
                </a:lnTo>
                <a:lnTo>
                  <a:pt x="116" y="280"/>
                </a:lnTo>
                <a:lnTo>
                  <a:pt x="116" y="281"/>
                </a:lnTo>
                <a:lnTo>
                  <a:pt x="117" y="281"/>
                </a:lnTo>
                <a:lnTo>
                  <a:pt x="117" y="282"/>
                </a:lnTo>
                <a:lnTo>
                  <a:pt x="118" y="283"/>
                </a:lnTo>
                <a:lnTo>
                  <a:pt x="118" y="283"/>
                </a:lnTo>
                <a:lnTo>
                  <a:pt x="119" y="284"/>
                </a:lnTo>
                <a:lnTo>
                  <a:pt x="120" y="285"/>
                </a:lnTo>
                <a:lnTo>
                  <a:pt x="120" y="285"/>
                </a:lnTo>
                <a:lnTo>
                  <a:pt x="121" y="286"/>
                </a:lnTo>
                <a:lnTo>
                  <a:pt x="121" y="287"/>
                </a:lnTo>
                <a:lnTo>
                  <a:pt x="122" y="287"/>
                </a:lnTo>
                <a:lnTo>
                  <a:pt x="122" y="288"/>
                </a:lnTo>
                <a:lnTo>
                  <a:pt x="123" y="288"/>
                </a:lnTo>
                <a:lnTo>
                  <a:pt x="123" y="289"/>
                </a:lnTo>
                <a:lnTo>
                  <a:pt x="124" y="290"/>
                </a:lnTo>
                <a:lnTo>
                  <a:pt x="124" y="290"/>
                </a:lnTo>
                <a:lnTo>
                  <a:pt x="125" y="291"/>
                </a:lnTo>
                <a:lnTo>
                  <a:pt x="126" y="291"/>
                </a:lnTo>
                <a:lnTo>
                  <a:pt x="126" y="292"/>
                </a:lnTo>
                <a:lnTo>
                  <a:pt x="127" y="293"/>
                </a:lnTo>
                <a:lnTo>
                  <a:pt x="127" y="293"/>
                </a:lnTo>
                <a:lnTo>
                  <a:pt x="128" y="294"/>
                </a:lnTo>
                <a:lnTo>
                  <a:pt x="128" y="294"/>
                </a:lnTo>
                <a:lnTo>
                  <a:pt x="129" y="295"/>
                </a:lnTo>
                <a:lnTo>
                  <a:pt x="129" y="296"/>
                </a:lnTo>
                <a:lnTo>
                  <a:pt x="130" y="296"/>
                </a:lnTo>
                <a:lnTo>
                  <a:pt x="131" y="297"/>
                </a:lnTo>
                <a:lnTo>
                  <a:pt x="131" y="297"/>
                </a:lnTo>
                <a:lnTo>
                  <a:pt x="132" y="298"/>
                </a:lnTo>
                <a:lnTo>
                  <a:pt x="132" y="298"/>
                </a:lnTo>
                <a:lnTo>
                  <a:pt x="133" y="299"/>
                </a:lnTo>
                <a:lnTo>
                  <a:pt x="133" y="300"/>
                </a:lnTo>
                <a:lnTo>
                  <a:pt x="134" y="300"/>
                </a:lnTo>
                <a:lnTo>
                  <a:pt x="134" y="301"/>
                </a:lnTo>
                <a:lnTo>
                  <a:pt x="135" y="301"/>
                </a:lnTo>
                <a:lnTo>
                  <a:pt x="136" y="302"/>
                </a:lnTo>
                <a:lnTo>
                  <a:pt x="136" y="302"/>
                </a:lnTo>
                <a:lnTo>
                  <a:pt x="137" y="303"/>
                </a:lnTo>
                <a:lnTo>
                  <a:pt x="137" y="303"/>
                </a:lnTo>
                <a:lnTo>
                  <a:pt x="138" y="304"/>
                </a:lnTo>
                <a:lnTo>
                  <a:pt x="138" y="305"/>
                </a:lnTo>
                <a:lnTo>
                  <a:pt x="139" y="305"/>
                </a:lnTo>
                <a:lnTo>
                  <a:pt x="139" y="306"/>
                </a:lnTo>
                <a:lnTo>
                  <a:pt x="140" y="306"/>
                </a:lnTo>
                <a:lnTo>
                  <a:pt x="141" y="307"/>
                </a:lnTo>
                <a:lnTo>
                  <a:pt x="141" y="307"/>
                </a:lnTo>
                <a:lnTo>
                  <a:pt x="142" y="308"/>
                </a:lnTo>
                <a:lnTo>
                  <a:pt x="142" y="308"/>
                </a:lnTo>
                <a:lnTo>
                  <a:pt x="143" y="309"/>
                </a:lnTo>
                <a:lnTo>
                  <a:pt x="143" y="309"/>
                </a:lnTo>
                <a:lnTo>
                  <a:pt x="144" y="310"/>
                </a:lnTo>
                <a:lnTo>
                  <a:pt x="144" y="310"/>
                </a:lnTo>
                <a:lnTo>
                  <a:pt x="145" y="311"/>
                </a:lnTo>
                <a:lnTo>
                  <a:pt x="145" y="311"/>
                </a:lnTo>
                <a:lnTo>
                  <a:pt x="146" y="312"/>
                </a:lnTo>
                <a:lnTo>
                  <a:pt x="147" y="312"/>
                </a:lnTo>
                <a:lnTo>
                  <a:pt x="147" y="313"/>
                </a:lnTo>
                <a:lnTo>
                  <a:pt x="148" y="313"/>
                </a:lnTo>
                <a:lnTo>
                  <a:pt x="148" y="314"/>
                </a:lnTo>
                <a:lnTo>
                  <a:pt x="149" y="314"/>
                </a:lnTo>
                <a:lnTo>
                  <a:pt x="149" y="315"/>
                </a:lnTo>
                <a:lnTo>
                  <a:pt x="150" y="315"/>
                </a:lnTo>
                <a:lnTo>
                  <a:pt x="150" y="316"/>
                </a:lnTo>
                <a:lnTo>
                  <a:pt x="151" y="316"/>
                </a:lnTo>
                <a:lnTo>
                  <a:pt x="152" y="317"/>
                </a:lnTo>
                <a:lnTo>
                  <a:pt x="152" y="317"/>
                </a:lnTo>
                <a:lnTo>
                  <a:pt x="153" y="318"/>
                </a:lnTo>
                <a:lnTo>
                  <a:pt x="153" y="318"/>
                </a:lnTo>
                <a:lnTo>
                  <a:pt x="154" y="319"/>
                </a:lnTo>
                <a:lnTo>
                  <a:pt x="154" y="319"/>
                </a:lnTo>
                <a:lnTo>
                  <a:pt x="155" y="320"/>
                </a:lnTo>
                <a:lnTo>
                  <a:pt x="155" y="320"/>
                </a:lnTo>
                <a:lnTo>
                  <a:pt x="156" y="321"/>
                </a:lnTo>
                <a:lnTo>
                  <a:pt x="157" y="321"/>
                </a:lnTo>
                <a:lnTo>
                  <a:pt x="157" y="322"/>
                </a:lnTo>
                <a:lnTo>
                  <a:pt x="158" y="322"/>
                </a:lnTo>
                <a:lnTo>
                  <a:pt x="158" y="323"/>
                </a:lnTo>
                <a:lnTo>
                  <a:pt x="159" y="323"/>
                </a:lnTo>
                <a:lnTo>
                  <a:pt x="159" y="323"/>
                </a:lnTo>
                <a:lnTo>
                  <a:pt x="160" y="324"/>
                </a:lnTo>
                <a:lnTo>
                  <a:pt x="160" y="324"/>
                </a:lnTo>
                <a:lnTo>
                  <a:pt x="161" y="325"/>
                </a:lnTo>
                <a:lnTo>
                  <a:pt x="161" y="325"/>
                </a:lnTo>
                <a:lnTo>
                  <a:pt x="162" y="326"/>
                </a:lnTo>
                <a:lnTo>
                  <a:pt x="163" y="326"/>
                </a:lnTo>
                <a:lnTo>
                  <a:pt x="163" y="327"/>
                </a:lnTo>
                <a:lnTo>
                  <a:pt x="164" y="327"/>
                </a:lnTo>
                <a:lnTo>
                  <a:pt x="164" y="328"/>
                </a:lnTo>
                <a:lnTo>
                  <a:pt x="165" y="328"/>
                </a:lnTo>
                <a:lnTo>
                  <a:pt x="165" y="328"/>
                </a:lnTo>
                <a:lnTo>
                  <a:pt x="166" y="329"/>
                </a:lnTo>
                <a:lnTo>
                  <a:pt x="166" y="329"/>
                </a:lnTo>
                <a:lnTo>
                  <a:pt x="167" y="330"/>
                </a:lnTo>
                <a:lnTo>
                  <a:pt x="168" y="330"/>
                </a:lnTo>
                <a:lnTo>
                  <a:pt x="168" y="331"/>
                </a:lnTo>
                <a:lnTo>
                  <a:pt x="169" y="331"/>
                </a:lnTo>
                <a:lnTo>
                  <a:pt x="169" y="331"/>
                </a:lnTo>
                <a:lnTo>
                  <a:pt x="170" y="332"/>
                </a:lnTo>
                <a:lnTo>
                  <a:pt x="170" y="332"/>
                </a:lnTo>
                <a:lnTo>
                  <a:pt x="171" y="333"/>
                </a:lnTo>
                <a:lnTo>
                  <a:pt x="171" y="333"/>
                </a:lnTo>
                <a:lnTo>
                  <a:pt x="172" y="334"/>
                </a:lnTo>
                <a:lnTo>
                  <a:pt x="173" y="334"/>
                </a:lnTo>
                <a:lnTo>
                  <a:pt x="173" y="334"/>
                </a:lnTo>
                <a:lnTo>
                  <a:pt x="174" y="335"/>
                </a:lnTo>
                <a:lnTo>
                  <a:pt x="174" y="335"/>
                </a:lnTo>
                <a:lnTo>
                  <a:pt x="175" y="336"/>
                </a:lnTo>
                <a:lnTo>
                  <a:pt x="175" y="336"/>
                </a:lnTo>
                <a:lnTo>
                  <a:pt x="176" y="336"/>
                </a:lnTo>
                <a:lnTo>
                  <a:pt x="176" y="337"/>
                </a:lnTo>
                <a:lnTo>
                  <a:pt x="177" y="337"/>
                </a:lnTo>
                <a:lnTo>
                  <a:pt x="177" y="338"/>
                </a:lnTo>
                <a:lnTo>
                  <a:pt x="178" y="338"/>
                </a:lnTo>
                <a:lnTo>
                  <a:pt x="179" y="339"/>
                </a:lnTo>
                <a:lnTo>
                  <a:pt x="179" y="339"/>
                </a:lnTo>
                <a:lnTo>
                  <a:pt x="180" y="339"/>
                </a:lnTo>
                <a:lnTo>
                  <a:pt x="180" y="340"/>
                </a:lnTo>
                <a:lnTo>
                  <a:pt x="181" y="340"/>
                </a:lnTo>
                <a:lnTo>
                  <a:pt x="181" y="341"/>
                </a:lnTo>
                <a:lnTo>
                  <a:pt x="182" y="341"/>
                </a:lnTo>
                <a:lnTo>
                  <a:pt x="182" y="341"/>
                </a:lnTo>
                <a:lnTo>
                  <a:pt x="183" y="342"/>
                </a:lnTo>
                <a:lnTo>
                  <a:pt x="184" y="342"/>
                </a:lnTo>
                <a:lnTo>
                  <a:pt x="184" y="342"/>
                </a:lnTo>
                <a:lnTo>
                  <a:pt x="185" y="343"/>
                </a:lnTo>
                <a:lnTo>
                  <a:pt x="185" y="343"/>
                </a:lnTo>
                <a:lnTo>
                  <a:pt x="186" y="344"/>
                </a:lnTo>
                <a:lnTo>
                  <a:pt x="186" y="344"/>
                </a:lnTo>
                <a:lnTo>
                  <a:pt x="187" y="344"/>
                </a:lnTo>
                <a:lnTo>
                  <a:pt x="187" y="345"/>
                </a:lnTo>
                <a:lnTo>
                  <a:pt x="188" y="345"/>
                </a:lnTo>
                <a:lnTo>
                  <a:pt x="189" y="345"/>
                </a:lnTo>
                <a:lnTo>
                  <a:pt x="189" y="346"/>
                </a:lnTo>
                <a:lnTo>
                  <a:pt x="190" y="346"/>
                </a:lnTo>
                <a:lnTo>
                  <a:pt x="190" y="347"/>
                </a:lnTo>
                <a:lnTo>
                  <a:pt x="191" y="347"/>
                </a:lnTo>
                <a:lnTo>
                  <a:pt x="191" y="347"/>
                </a:lnTo>
                <a:lnTo>
                  <a:pt x="192" y="348"/>
                </a:lnTo>
                <a:lnTo>
                  <a:pt x="192" y="348"/>
                </a:lnTo>
                <a:lnTo>
                  <a:pt x="193" y="348"/>
                </a:lnTo>
                <a:lnTo>
                  <a:pt x="193" y="349"/>
                </a:lnTo>
                <a:lnTo>
                  <a:pt x="194" y="349"/>
                </a:lnTo>
                <a:lnTo>
                  <a:pt x="195" y="350"/>
                </a:lnTo>
                <a:lnTo>
                  <a:pt x="195" y="350"/>
                </a:lnTo>
                <a:lnTo>
                  <a:pt x="196" y="350"/>
                </a:lnTo>
                <a:lnTo>
                  <a:pt x="196" y="351"/>
                </a:lnTo>
                <a:lnTo>
                  <a:pt x="197" y="351"/>
                </a:lnTo>
                <a:lnTo>
                  <a:pt x="197" y="351"/>
                </a:lnTo>
                <a:lnTo>
                  <a:pt x="198" y="352"/>
                </a:lnTo>
                <a:lnTo>
                  <a:pt x="198" y="352"/>
                </a:lnTo>
                <a:lnTo>
                  <a:pt x="199" y="352"/>
                </a:lnTo>
                <a:lnTo>
                  <a:pt x="200" y="353"/>
                </a:lnTo>
                <a:lnTo>
                  <a:pt x="200" y="353"/>
                </a:lnTo>
                <a:lnTo>
                  <a:pt x="201" y="353"/>
                </a:lnTo>
                <a:lnTo>
                  <a:pt x="201" y="354"/>
                </a:lnTo>
                <a:lnTo>
                  <a:pt x="202" y="354"/>
                </a:lnTo>
                <a:lnTo>
                  <a:pt x="202" y="354"/>
                </a:lnTo>
                <a:lnTo>
                  <a:pt x="203" y="355"/>
                </a:lnTo>
                <a:lnTo>
                  <a:pt x="203" y="355"/>
                </a:lnTo>
                <a:lnTo>
                  <a:pt x="204" y="355"/>
                </a:lnTo>
                <a:lnTo>
                  <a:pt x="205" y="356"/>
                </a:lnTo>
                <a:lnTo>
                  <a:pt x="205" y="356"/>
                </a:lnTo>
                <a:lnTo>
                  <a:pt x="206" y="356"/>
                </a:lnTo>
                <a:lnTo>
                  <a:pt x="206" y="357"/>
                </a:lnTo>
                <a:lnTo>
                  <a:pt x="207" y="357"/>
                </a:lnTo>
                <a:lnTo>
                  <a:pt x="207" y="357"/>
                </a:lnTo>
                <a:lnTo>
                  <a:pt x="208" y="358"/>
                </a:lnTo>
                <a:lnTo>
                  <a:pt x="208" y="358"/>
                </a:lnTo>
                <a:lnTo>
                  <a:pt x="209" y="358"/>
                </a:lnTo>
                <a:lnTo>
                  <a:pt x="210" y="359"/>
                </a:lnTo>
                <a:lnTo>
                  <a:pt x="210" y="359"/>
                </a:lnTo>
                <a:lnTo>
                  <a:pt x="211" y="359"/>
                </a:lnTo>
                <a:lnTo>
                  <a:pt x="211" y="360"/>
                </a:lnTo>
                <a:lnTo>
                  <a:pt x="212" y="360"/>
                </a:lnTo>
                <a:lnTo>
                  <a:pt x="212" y="360"/>
                </a:lnTo>
                <a:lnTo>
                  <a:pt x="213" y="361"/>
                </a:lnTo>
                <a:lnTo>
                  <a:pt x="213" y="361"/>
                </a:lnTo>
                <a:lnTo>
                  <a:pt x="214" y="361"/>
                </a:lnTo>
                <a:lnTo>
                  <a:pt x="214" y="362"/>
                </a:lnTo>
                <a:lnTo>
                  <a:pt x="215" y="362"/>
                </a:lnTo>
                <a:lnTo>
                  <a:pt x="216" y="362"/>
                </a:lnTo>
                <a:lnTo>
                  <a:pt x="216" y="363"/>
                </a:lnTo>
                <a:lnTo>
                  <a:pt x="217" y="363"/>
                </a:lnTo>
                <a:lnTo>
                  <a:pt x="217" y="363"/>
                </a:lnTo>
                <a:lnTo>
                  <a:pt x="218" y="364"/>
                </a:lnTo>
                <a:lnTo>
                  <a:pt x="218" y="364"/>
                </a:lnTo>
                <a:lnTo>
                  <a:pt x="219" y="364"/>
                </a:lnTo>
                <a:lnTo>
                  <a:pt x="219" y="364"/>
                </a:lnTo>
                <a:lnTo>
                  <a:pt x="220" y="365"/>
                </a:lnTo>
                <a:lnTo>
                  <a:pt x="221" y="365"/>
                </a:lnTo>
                <a:lnTo>
                  <a:pt x="221" y="365"/>
                </a:lnTo>
                <a:lnTo>
                  <a:pt x="222" y="366"/>
                </a:lnTo>
                <a:lnTo>
                  <a:pt x="222" y="366"/>
                </a:lnTo>
                <a:lnTo>
                  <a:pt x="223" y="366"/>
                </a:lnTo>
                <a:lnTo>
                  <a:pt x="223" y="367"/>
                </a:lnTo>
                <a:lnTo>
                  <a:pt x="224" y="367"/>
                </a:lnTo>
                <a:lnTo>
                  <a:pt x="224" y="367"/>
                </a:lnTo>
                <a:lnTo>
                  <a:pt x="225" y="368"/>
                </a:lnTo>
                <a:lnTo>
                  <a:pt x="226" y="368"/>
                </a:lnTo>
                <a:lnTo>
                  <a:pt x="226" y="368"/>
                </a:lnTo>
                <a:lnTo>
                  <a:pt x="227" y="368"/>
                </a:lnTo>
                <a:lnTo>
                  <a:pt x="227" y="369"/>
                </a:lnTo>
                <a:lnTo>
                  <a:pt x="228" y="369"/>
                </a:lnTo>
                <a:lnTo>
                  <a:pt x="228" y="369"/>
                </a:lnTo>
                <a:lnTo>
                  <a:pt x="229" y="370"/>
                </a:lnTo>
                <a:lnTo>
                  <a:pt x="229" y="370"/>
                </a:lnTo>
                <a:lnTo>
                  <a:pt x="230" y="370"/>
                </a:lnTo>
                <a:lnTo>
                  <a:pt x="230" y="370"/>
                </a:lnTo>
                <a:lnTo>
                  <a:pt x="231" y="371"/>
                </a:lnTo>
                <a:lnTo>
                  <a:pt x="232" y="371"/>
                </a:lnTo>
                <a:lnTo>
                  <a:pt x="232" y="371"/>
                </a:lnTo>
                <a:lnTo>
                  <a:pt x="233" y="372"/>
                </a:lnTo>
                <a:lnTo>
                  <a:pt x="233" y="372"/>
                </a:lnTo>
                <a:lnTo>
                  <a:pt x="234" y="372"/>
                </a:lnTo>
                <a:lnTo>
                  <a:pt x="234" y="372"/>
                </a:lnTo>
                <a:lnTo>
                  <a:pt x="235" y="373"/>
                </a:lnTo>
                <a:lnTo>
                  <a:pt x="235" y="373"/>
                </a:lnTo>
                <a:lnTo>
                  <a:pt x="236" y="373"/>
                </a:lnTo>
                <a:lnTo>
                  <a:pt x="237" y="374"/>
                </a:lnTo>
                <a:lnTo>
                  <a:pt x="237" y="374"/>
                </a:lnTo>
                <a:lnTo>
                  <a:pt x="238" y="374"/>
                </a:lnTo>
                <a:lnTo>
                  <a:pt x="238" y="374"/>
                </a:lnTo>
                <a:lnTo>
                  <a:pt x="239" y="375"/>
                </a:lnTo>
                <a:lnTo>
                  <a:pt x="239" y="375"/>
                </a:lnTo>
                <a:lnTo>
                  <a:pt x="240" y="375"/>
                </a:lnTo>
                <a:lnTo>
                  <a:pt x="240" y="375"/>
                </a:lnTo>
                <a:lnTo>
                  <a:pt x="241" y="376"/>
                </a:lnTo>
                <a:lnTo>
                  <a:pt x="242" y="376"/>
                </a:lnTo>
                <a:lnTo>
                  <a:pt x="242" y="376"/>
                </a:lnTo>
                <a:lnTo>
                  <a:pt x="243" y="377"/>
                </a:lnTo>
                <a:lnTo>
                  <a:pt x="243" y="377"/>
                </a:lnTo>
                <a:lnTo>
                  <a:pt x="244" y="377"/>
                </a:lnTo>
                <a:lnTo>
                  <a:pt x="244" y="377"/>
                </a:lnTo>
                <a:lnTo>
                  <a:pt x="245" y="378"/>
                </a:lnTo>
                <a:lnTo>
                  <a:pt x="245" y="378"/>
                </a:lnTo>
                <a:lnTo>
                  <a:pt x="246" y="378"/>
                </a:lnTo>
                <a:lnTo>
                  <a:pt x="246" y="378"/>
                </a:lnTo>
                <a:lnTo>
                  <a:pt x="247" y="379"/>
                </a:lnTo>
                <a:lnTo>
                  <a:pt x="248" y="379"/>
                </a:lnTo>
                <a:lnTo>
                  <a:pt x="248" y="379"/>
                </a:lnTo>
                <a:lnTo>
                  <a:pt x="249" y="379"/>
                </a:lnTo>
                <a:lnTo>
                  <a:pt x="249" y="380"/>
                </a:lnTo>
                <a:lnTo>
                  <a:pt x="250" y="380"/>
                </a:lnTo>
                <a:lnTo>
                  <a:pt x="250" y="380"/>
                </a:lnTo>
                <a:lnTo>
                  <a:pt x="251" y="381"/>
                </a:lnTo>
                <a:lnTo>
                  <a:pt x="251" y="381"/>
                </a:lnTo>
                <a:lnTo>
                  <a:pt x="252" y="381"/>
                </a:lnTo>
                <a:lnTo>
                  <a:pt x="253" y="381"/>
                </a:lnTo>
                <a:lnTo>
                  <a:pt x="253" y="382"/>
                </a:lnTo>
                <a:lnTo>
                  <a:pt x="254" y="382"/>
                </a:lnTo>
                <a:lnTo>
                  <a:pt x="254" y="382"/>
                </a:lnTo>
                <a:lnTo>
                  <a:pt x="255" y="382"/>
                </a:lnTo>
                <a:lnTo>
                  <a:pt x="255" y="383"/>
                </a:lnTo>
                <a:lnTo>
                  <a:pt x="256" y="383"/>
                </a:lnTo>
                <a:lnTo>
                  <a:pt x="256" y="383"/>
                </a:lnTo>
                <a:lnTo>
                  <a:pt x="257" y="383"/>
                </a:lnTo>
                <a:lnTo>
                  <a:pt x="258" y="384"/>
                </a:lnTo>
                <a:lnTo>
                  <a:pt x="258" y="384"/>
                </a:lnTo>
                <a:lnTo>
                  <a:pt x="259" y="384"/>
                </a:lnTo>
                <a:lnTo>
                  <a:pt x="259" y="384"/>
                </a:lnTo>
                <a:lnTo>
                  <a:pt x="260" y="385"/>
                </a:lnTo>
                <a:lnTo>
                  <a:pt x="260" y="385"/>
                </a:lnTo>
                <a:lnTo>
                  <a:pt x="261" y="385"/>
                </a:lnTo>
                <a:lnTo>
                  <a:pt x="261" y="385"/>
                </a:lnTo>
                <a:lnTo>
                  <a:pt x="262" y="385"/>
                </a:lnTo>
                <a:lnTo>
                  <a:pt x="263" y="386"/>
                </a:lnTo>
                <a:lnTo>
                  <a:pt x="263" y="386"/>
                </a:lnTo>
                <a:lnTo>
                  <a:pt x="264" y="386"/>
                </a:lnTo>
                <a:lnTo>
                  <a:pt x="264" y="386"/>
                </a:lnTo>
                <a:lnTo>
                  <a:pt x="265" y="387"/>
                </a:lnTo>
                <a:lnTo>
                  <a:pt x="265" y="387"/>
                </a:lnTo>
                <a:lnTo>
                  <a:pt x="266" y="387"/>
                </a:lnTo>
                <a:lnTo>
                  <a:pt x="266" y="387"/>
                </a:lnTo>
                <a:lnTo>
                  <a:pt x="267" y="388"/>
                </a:lnTo>
                <a:lnTo>
                  <a:pt x="267" y="388"/>
                </a:lnTo>
                <a:lnTo>
                  <a:pt x="268" y="388"/>
                </a:lnTo>
                <a:lnTo>
                  <a:pt x="269" y="388"/>
                </a:lnTo>
                <a:lnTo>
                  <a:pt x="269" y="389"/>
                </a:lnTo>
                <a:lnTo>
                  <a:pt x="270" y="389"/>
                </a:lnTo>
                <a:lnTo>
                  <a:pt x="270" y="389"/>
                </a:lnTo>
                <a:lnTo>
                  <a:pt x="271" y="389"/>
                </a:lnTo>
                <a:lnTo>
                  <a:pt x="271" y="390"/>
                </a:lnTo>
                <a:lnTo>
                  <a:pt x="272" y="390"/>
                </a:lnTo>
                <a:lnTo>
                  <a:pt x="272" y="390"/>
                </a:lnTo>
                <a:lnTo>
                  <a:pt x="273" y="390"/>
                </a:lnTo>
                <a:lnTo>
                  <a:pt x="274" y="390"/>
                </a:lnTo>
                <a:lnTo>
                  <a:pt x="274" y="391"/>
                </a:lnTo>
                <a:lnTo>
                  <a:pt x="275" y="391"/>
                </a:lnTo>
                <a:lnTo>
                  <a:pt x="275" y="391"/>
                </a:lnTo>
                <a:lnTo>
                  <a:pt x="276" y="391"/>
                </a:lnTo>
                <a:lnTo>
                  <a:pt x="276" y="392"/>
                </a:lnTo>
                <a:lnTo>
                  <a:pt x="277" y="392"/>
                </a:lnTo>
                <a:lnTo>
                  <a:pt x="277" y="392"/>
                </a:lnTo>
                <a:lnTo>
                  <a:pt x="278" y="392"/>
                </a:lnTo>
                <a:lnTo>
                  <a:pt x="279" y="392"/>
                </a:lnTo>
                <a:lnTo>
                  <a:pt x="279" y="393"/>
                </a:lnTo>
                <a:lnTo>
                  <a:pt x="280" y="393"/>
                </a:lnTo>
                <a:lnTo>
                  <a:pt x="280" y="393"/>
                </a:lnTo>
                <a:lnTo>
                  <a:pt x="281" y="393"/>
                </a:lnTo>
                <a:lnTo>
                  <a:pt x="281" y="394"/>
                </a:lnTo>
                <a:lnTo>
                  <a:pt x="282" y="394"/>
                </a:lnTo>
                <a:lnTo>
                  <a:pt x="282" y="394"/>
                </a:lnTo>
                <a:lnTo>
                  <a:pt x="283" y="394"/>
                </a:lnTo>
                <a:lnTo>
                  <a:pt x="283" y="394"/>
                </a:lnTo>
                <a:lnTo>
                  <a:pt x="284" y="395"/>
                </a:lnTo>
                <a:lnTo>
                  <a:pt x="285" y="395"/>
                </a:lnTo>
                <a:lnTo>
                  <a:pt x="285" y="395"/>
                </a:lnTo>
                <a:lnTo>
                  <a:pt x="286" y="395"/>
                </a:lnTo>
                <a:lnTo>
                  <a:pt x="286" y="395"/>
                </a:lnTo>
                <a:lnTo>
                  <a:pt x="287" y="396"/>
                </a:lnTo>
                <a:lnTo>
                  <a:pt x="287" y="396"/>
                </a:lnTo>
                <a:lnTo>
                  <a:pt x="288" y="396"/>
                </a:lnTo>
                <a:lnTo>
                  <a:pt x="288" y="396"/>
                </a:lnTo>
                <a:lnTo>
                  <a:pt x="289" y="397"/>
                </a:lnTo>
                <a:lnTo>
                  <a:pt x="290" y="397"/>
                </a:lnTo>
                <a:lnTo>
                  <a:pt x="290" y="397"/>
                </a:lnTo>
                <a:lnTo>
                  <a:pt x="291" y="397"/>
                </a:lnTo>
                <a:lnTo>
                  <a:pt x="291" y="397"/>
                </a:lnTo>
                <a:lnTo>
                  <a:pt x="292" y="398"/>
                </a:lnTo>
                <a:lnTo>
                  <a:pt x="292" y="398"/>
                </a:lnTo>
                <a:lnTo>
                  <a:pt x="293" y="398"/>
                </a:lnTo>
                <a:lnTo>
                  <a:pt x="293" y="398"/>
                </a:lnTo>
                <a:lnTo>
                  <a:pt x="294" y="398"/>
                </a:lnTo>
                <a:lnTo>
                  <a:pt x="295" y="399"/>
                </a:lnTo>
                <a:lnTo>
                  <a:pt x="295" y="399"/>
                </a:lnTo>
                <a:lnTo>
                  <a:pt x="296" y="399"/>
                </a:lnTo>
                <a:lnTo>
                  <a:pt x="296" y="399"/>
                </a:lnTo>
                <a:lnTo>
                  <a:pt x="297" y="399"/>
                </a:lnTo>
                <a:lnTo>
                  <a:pt x="297" y="400"/>
                </a:lnTo>
                <a:lnTo>
                  <a:pt x="298" y="400"/>
                </a:lnTo>
                <a:lnTo>
                  <a:pt x="298" y="400"/>
                </a:lnTo>
                <a:lnTo>
                  <a:pt x="299" y="400"/>
                </a:lnTo>
                <a:lnTo>
                  <a:pt x="299" y="400"/>
                </a:lnTo>
                <a:lnTo>
                  <a:pt x="300" y="401"/>
                </a:lnTo>
                <a:lnTo>
                  <a:pt x="301" y="401"/>
                </a:lnTo>
                <a:lnTo>
                  <a:pt x="301" y="401"/>
                </a:lnTo>
                <a:lnTo>
                  <a:pt x="302" y="401"/>
                </a:lnTo>
                <a:lnTo>
                  <a:pt x="302" y="401"/>
                </a:lnTo>
                <a:lnTo>
                  <a:pt x="303" y="402"/>
                </a:lnTo>
                <a:lnTo>
                  <a:pt x="303" y="402"/>
                </a:lnTo>
                <a:lnTo>
                  <a:pt x="304" y="402"/>
                </a:lnTo>
                <a:lnTo>
                  <a:pt x="304" y="402"/>
                </a:lnTo>
                <a:lnTo>
                  <a:pt x="305" y="402"/>
                </a:lnTo>
                <a:lnTo>
                  <a:pt x="306" y="403"/>
                </a:lnTo>
                <a:lnTo>
                  <a:pt x="306" y="403"/>
                </a:lnTo>
                <a:lnTo>
                  <a:pt x="307" y="403"/>
                </a:lnTo>
                <a:lnTo>
                  <a:pt x="307" y="403"/>
                </a:lnTo>
                <a:lnTo>
                  <a:pt x="308" y="403"/>
                </a:lnTo>
                <a:lnTo>
                  <a:pt x="308" y="404"/>
                </a:lnTo>
                <a:lnTo>
                  <a:pt x="309" y="404"/>
                </a:lnTo>
                <a:lnTo>
                  <a:pt x="309" y="404"/>
                </a:lnTo>
                <a:lnTo>
                  <a:pt x="310" y="404"/>
                </a:lnTo>
                <a:lnTo>
                  <a:pt x="311" y="404"/>
                </a:lnTo>
                <a:lnTo>
                  <a:pt x="311" y="404"/>
                </a:lnTo>
                <a:lnTo>
                  <a:pt x="312" y="405"/>
                </a:lnTo>
                <a:lnTo>
                  <a:pt x="312" y="405"/>
                </a:lnTo>
                <a:lnTo>
                  <a:pt x="313" y="405"/>
                </a:lnTo>
                <a:lnTo>
                  <a:pt x="313" y="405"/>
                </a:lnTo>
                <a:lnTo>
                  <a:pt x="314" y="405"/>
                </a:lnTo>
                <a:lnTo>
                  <a:pt x="314" y="406"/>
                </a:lnTo>
                <a:lnTo>
                  <a:pt x="315" y="406"/>
                </a:lnTo>
                <a:lnTo>
                  <a:pt x="315" y="406"/>
                </a:lnTo>
                <a:lnTo>
                  <a:pt x="316" y="406"/>
                </a:lnTo>
                <a:lnTo>
                  <a:pt x="317" y="406"/>
                </a:lnTo>
                <a:lnTo>
                  <a:pt x="317" y="407"/>
                </a:lnTo>
                <a:lnTo>
                  <a:pt x="318" y="407"/>
                </a:lnTo>
                <a:lnTo>
                  <a:pt x="318" y="407"/>
                </a:lnTo>
                <a:lnTo>
                  <a:pt x="319" y="407"/>
                </a:lnTo>
                <a:lnTo>
                  <a:pt x="319" y="407"/>
                </a:lnTo>
                <a:lnTo>
                  <a:pt x="320" y="407"/>
                </a:lnTo>
                <a:lnTo>
                  <a:pt x="320" y="408"/>
                </a:lnTo>
                <a:lnTo>
                  <a:pt x="321" y="408"/>
                </a:lnTo>
                <a:lnTo>
                  <a:pt x="322" y="408"/>
                </a:lnTo>
                <a:lnTo>
                  <a:pt x="322" y="408"/>
                </a:lnTo>
                <a:lnTo>
                  <a:pt x="323" y="408"/>
                </a:lnTo>
                <a:lnTo>
                  <a:pt x="323" y="409"/>
                </a:lnTo>
                <a:lnTo>
                  <a:pt x="324" y="409"/>
                </a:lnTo>
                <a:lnTo>
                  <a:pt x="324" y="409"/>
                </a:lnTo>
                <a:lnTo>
                  <a:pt x="325" y="409"/>
                </a:lnTo>
                <a:lnTo>
                  <a:pt x="325" y="409"/>
                </a:lnTo>
                <a:lnTo>
                  <a:pt x="326" y="409"/>
                </a:lnTo>
                <a:lnTo>
                  <a:pt x="327" y="410"/>
                </a:lnTo>
                <a:lnTo>
                  <a:pt x="327" y="410"/>
                </a:lnTo>
                <a:lnTo>
                  <a:pt x="328" y="410"/>
                </a:lnTo>
                <a:lnTo>
                  <a:pt x="328" y="410"/>
                </a:lnTo>
                <a:lnTo>
                  <a:pt x="329" y="410"/>
                </a:lnTo>
                <a:lnTo>
                  <a:pt x="329" y="410"/>
                </a:lnTo>
                <a:lnTo>
                  <a:pt x="330" y="411"/>
                </a:lnTo>
                <a:lnTo>
                  <a:pt x="330" y="411"/>
                </a:lnTo>
                <a:lnTo>
                  <a:pt x="331" y="411"/>
                </a:lnTo>
                <a:lnTo>
                  <a:pt x="332" y="411"/>
                </a:lnTo>
                <a:lnTo>
                  <a:pt x="332" y="411"/>
                </a:lnTo>
                <a:lnTo>
                  <a:pt x="333" y="411"/>
                </a:lnTo>
                <a:lnTo>
                  <a:pt x="333" y="412"/>
                </a:lnTo>
                <a:lnTo>
                  <a:pt x="334" y="412"/>
                </a:lnTo>
                <a:lnTo>
                  <a:pt x="334" y="412"/>
                </a:lnTo>
                <a:lnTo>
                  <a:pt x="335" y="412"/>
                </a:lnTo>
                <a:lnTo>
                  <a:pt x="335" y="412"/>
                </a:lnTo>
                <a:lnTo>
                  <a:pt x="336" y="413"/>
                </a:lnTo>
                <a:lnTo>
                  <a:pt x="336" y="413"/>
                </a:lnTo>
                <a:lnTo>
                  <a:pt x="337" y="413"/>
                </a:lnTo>
                <a:lnTo>
                  <a:pt x="338" y="413"/>
                </a:lnTo>
                <a:lnTo>
                  <a:pt x="338" y="413"/>
                </a:lnTo>
                <a:lnTo>
                  <a:pt x="339" y="413"/>
                </a:lnTo>
                <a:lnTo>
                  <a:pt x="339" y="414"/>
                </a:lnTo>
                <a:lnTo>
                  <a:pt x="340" y="414"/>
                </a:lnTo>
                <a:lnTo>
                  <a:pt x="340" y="414"/>
                </a:lnTo>
                <a:lnTo>
                  <a:pt x="341" y="414"/>
                </a:lnTo>
                <a:lnTo>
                  <a:pt x="341" y="414"/>
                </a:lnTo>
                <a:lnTo>
                  <a:pt x="342" y="414"/>
                </a:lnTo>
                <a:lnTo>
                  <a:pt x="343" y="415"/>
                </a:lnTo>
                <a:lnTo>
                  <a:pt x="343" y="415"/>
                </a:lnTo>
                <a:lnTo>
                  <a:pt x="344" y="415"/>
                </a:lnTo>
                <a:lnTo>
                  <a:pt x="344" y="415"/>
                </a:lnTo>
                <a:lnTo>
                  <a:pt x="345" y="415"/>
                </a:lnTo>
                <a:lnTo>
                  <a:pt x="345" y="415"/>
                </a:lnTo>
                <a:lnTo>
                  <a:pt x="346" y="415"/>
                </a:lnTo>
                <a:lnTo>
                  <a:pt x="346" y="416"/>
                </a:lnTo>
                <a:lnTo>
                  <a:pt x="347" y="416"/>
                </a:lnTo>
                <a:lnTo>
                  <a:pt x="348" y="416"/>
                </a:lnTo>
                <a:lnTo>
                  <a:pt x="348" y="416"/>
                </a:lnTo>
                <a:lnTo>
                  <a:pt x="349" y="416"/>
                </a:lnTo>
                <a:lnTo>
                  <a:pt x="349" y="416"/>
                </a:lnTo>
                <a:lnTo>
                  <a:pt x="350" y="417"/>
                </a:lnTo>
                <a:lnTo>
                  <a:pt x="350" y="417"/>
                </a:lnTo>
                <a:lnTo>
                  <a:pt x="351" y="417"/>
                </a:lnTo>
                <a:lnTo>
                  <a:pt x="351" y="417"/>
                </a:lnTo>
                <a:lnTo>
                  <a:pt x="352" y="417"/>
                </a:lnTo>
                <a:lnTo>
                  <a:pt x="352" y="417"/>
                </a:lnTo>
                <a:lnTo>
                  <a:pt x="353" y="418"/>
                </a:lnTo>
                <a:lnTo>
                  <a:pt x="354" y="418"/>
                </a:lnTo>
                <a:lnTo>
                  <a:pt x="354" y="418"/>
                </a:lnTo>
                <a:lnTo>
                  <a:pt x="355" y="418"/>
                </a:lnTo>
                <a:lnTo>
                  <a:pt x="355" y="418"/>
                </a:lnTo>
                <a:lnTo>
                  <a:pt x="356" y="418"/>
                </a:lnTo>
                <a:lnTo>
                  <a:pt x="356" y="418"/>
                </a:lnTo>
                <a:lnTo>
                  <a:pt x="357" y="419"/>
                </a:lnTo>
                <a:lnTo>
                  <a:pt x="357" y="419"/>
                </a:lnTo>
                <a:lnTo>
                  <a:pt x="358" y="419"/>
                </a:lnTo>
                <a:lnTo>
                  <a:pt x="359" y="419"/>
                </a:lnTo>
                <a:lnTo>
                  <a:pt x="359" y="419"/>
                </a:lnTo>
                <a:lnTo>
                  <a:pt x="360" y="419"/>
                </a:lnTo>
                <a:lnTo>
                  <a:pt x="360" y="420"/>
                </a:lnTo>
                <a:lnTo>
                  <a:pt x="361" y="420"/>
                </a:lnTo>
                <a:lnTo>
                  <a:pt x="361" y="420"/>
                </a:lnTo>
                <a:lnTo>
                  <a:pt x="362" y="420"/>
                </a:lnTo>
                <a:lnTo>
                  <a:pt x="362" y="420"/>
                </a:lnTo>
                <a:lnTo>
                  <a:pt x="363" y="420"/>
                </a:lnTo>
                <a:lnTo>
                  <a:pt x="364" y="420"/>
                </a:lnTo>
                <a:lnTo>
                  <a:pt x="364" y="421"/>
                </a:lnTo>
                <a:lnTo>
                  <a:pt x="365" y="421"/>
                </a:lnTo>
                <a:lnTo>
                  <a:pt x="365" y="421"/>
                </a:lnTo>
                <a:lnTo>
                  <a:pt x="366" y="421"/>
                </a:lnTo>
                <a:lnTo>
                  <a:pt x="366" y="421"/>
                </a:lnTo>
                <a:lnTo>
                  <a:pt x="367" y="421"/>
                </a:lnTo>
                <a:lnTo>
                  <a:pt x="367" y="421"/>
                </a:lnTo>
                <a:lnTo>
                  <a:pt x="368" y="422"/>
                </a:lnTo>
                <a:lnTo>
                  <a:pt x="368" y="422"/>
                </a:lnTo>
                <a:lnTo>
                  <a:pt x="369" y="422"/>
                </a:lnTo>
                <a:lnTo>
                  <a:pt x="370" y="422"/>
                </a:lnTo>
                <a:lnTo>
                  <a:pt x="370" y="422"/>
                </a:lnTo>
                <a:lnTo>
                  <a:pt x="371" y="422"/>
                </a:lnTo>
                <a:lnTo>
                  <a:pt x="371" y="422"/>
                </a:lnTo>
                <a:lnTo>
                  <a:pt x="372" y="423"/>
                </a:lnTo>
                <a:lnTo>
                  <a:pt x="372" y="423"/>
                </a:lnTo>
                <a:lnTo>
                  <a:pt x="373" y="423"/>
                </a:lnTo>
                <a:lnTo>
                  <a:pt x="373" y="423"/>
                </a:lnTo>
                <a:lnTo>
                  <a:pt x="374" y="423"/>
                </a:lnTo>
                <a:lnTo>
                  <a:pt x="375" y="423"/>
                </a:lnTo>
                <a:lnTo>
                  <a:pt x="375" y="423"/>
                </a:lnTo>
                <a:lnTo>
                  <a:pt x="376" y="424"/>
                </a:lnTo>
                <a:lnTo>
                  <a:pt x="376" y="424"/>
                </a:lnTo>
                <a:lnTo>
                  <a:pt x="377" y="424"/>
                </a:lnTo>
                <a:lnTo>
                  <a:pt x="377" y="424"/>
                </a:lnTo>
                <a:lnTo>
                  <a:pt x="378" y="424"/>
                </a:lnTo>
                <a:lnTo>
                  <a:pt x="378" y="424"/>
                </a:lnTo>
                <a:lnTo>
                  <a:pt x="379" y="424"/>
                </a:lnTo>
                <a:lnTo>
                  <a:pt x="380" y="425"/>
                </a:lnTo>
                <a:lnTo>
                  <a:pt x="380" y="425"/>
                </a:lnTo>
                <a:lnTo>
                  <a:pt x="381" y="425"/>
                </a:lnTo>
                <a:lnTo>
                  <a:pt x="381" y="425"/>
                </a:lnTo>
                <a:lnTo>
                  <a:pt x="382" y="425"/>
                </a:lnTo>
                <a:lnTo>
                  <a:pt x="382" y="425"/>
                </a:lnTo>
                <a:lnTo>
                  <a:pt x="383" y="425"/>
                </a:lnTo>
                <a:lnTo>
                  <a:pt x="383" y="426"/>
                </a:lnTo>
                <a:lnTo>
                  <a:pt x="384" y="426"/>
                </a:lnTo>
                <a:lnTo>
                  <a:pt x="385" y="426"/>
                </a:lnTo>
                <a:lnTo>
                  <a:pt x="385" y="426"/>
                </a:lnTo>
                <a:lnTo>
                  <a:pt x="386" y="426"/>
                </a:lnTo>
                <a:lnTo>
                  <a:pt x="386" y="426"/>
                </a:lnTo>
                <a:lnTo>
                  <a:pt x="387" y="426"/>
                </a:lnTo>
                <a:lnTo>
                  <a:pt x="387" y="427"/>
                </a:lnTo>
                <a:lnTo>
                  <a:pt x="388" y="427"/>
                </a:lnTo>
                <a:lnTo>
                  <a:pt x="388" y="427"/>
                </a:lnTo>
                <a:lnTo>
                  <a:pt x="389" y="427"/>
                </a:lnTo>
                <a:lnTo>
                  <a:pt x="389" y="427"/>
                </a:lnTo>
                <a:lnTo>
                  <a:pt x="390" y="427"/>
                </a:lnTo>
                <a:lnTo>
                  <a:pt x="391" y="427"/>
                </a:lnTo>
                <a:lnTo>
                  <a:pt x="391" y="427"/>
                </a:lnTo>
                <a:lnTo>
                  <a:pt x="392" y="428"/>
                </a:lnTo>
                <a:lnTo>
                  <a:pt x="392" y="428"/>
                </a:lnTo>
                <a:lnTo>
                  <a:pt x="393" y="428"/>
                </a:lnTo>
                <a:lnTo>
                  <a:pt x="393" y="428"/>
                </a:lnTo>
                <a:lnTo>
                  <a:pt x="394" y="428"/>
                </a:lnTo>
                <a:lnTo>
                  <a:pt x="394" y="428"/>
                </a:lnTo>
                <a:lnTo>
                  <a:pt x="395" y="428"/>
                </a:lnTo>
                <a:lnTo>
                  <a:pt x="396" y="429"/>
                </a:lnTo>
                <a:lnTo>
                  <a:pt x="396" y="429"/>
                </a:lnTo>
                <a:lnTo>
                  <a:pt x="397" y="429"/>
                </a:lnTo>
                <a:lnTo>
                  <a:pt x="397" y="429"/>
                </a:lnTo>
                <a:lnTo>
                  <a:pt x="398" y="429"/>
                </a:lnTo>
                <a:lnTo>
                  <a:pt x="398" y="429"/>
                </a:lnTo>
                <a:lnTo>
                  <a:pt x="399" y="429"/>
                </a:lnTo>
                <a:lnTo>
                  <a:pt x="399" y="429"/>
                </a:lnTo>
                <a:lnTo>
                  <a:pt x="400" y="430"/>
                </a:lnTo>
                <a:lnTo>
                  <a:pt x="401" y="430"/>
                </a:lnTo>
                <a:lnTo>
                  <a:pt x="401" y="430"/>
                </a:lnTo>
                <a:lnTo>
                  <a:pt x="402" y="430"/>
                </a:lnTo>
                <a:lnTo>
                  <a:pt x="402" y="430"/>
                </a:lnTo>
                <a:lnTo>
                  <a:pt x="403" y="430"/>
                </a:lnTo>
                <a:lnTo>
                  <a:pt x="403" y="430"/>
                </a:lnTo>
                <a:lnTo>
                  <a:pt x="404" y="430"/>
                </a:lnTo>
                <a:lnTo>
                  <a:pt x="404" y="431"/>
                </a:lnTo>
                <a:lnTo>
                  <a:pt x="405" y="431"/>
                </a:lnTo>
                <a:lnTo>
                  <a:pt x="405" y="431"/>
                </a:lnTo>
                <a:lnTo>
                  <a:pt x="406" y="431"/>
                </a:lnTo>
                <a:lnTo>
                  <a:pt x="407" y="431"/>
                </a:lnTo>
                <a:lnTo>
                  <a:pt x="407" y="431"/>
                </a:lnTo>
                <a:lnTo>
                  <a:pt x="408" y="431"/>
                </a:lnTo>
                <a:lnTo>
                  <a:pt x="408" y="431"/>
                </a:lnTo>
                <a:lnTo>
                  <a:pt x="409" y="432"/>
                </a:lnTo>
                <a:lnTo>
                  <a:pt x="409" y="432"/>
                </a:lnTo>
                <a:lnTo>
                  <a:pt x="410" y="432"/>
                </a:lnTo>
                <a:lnTo>
                  <a:pt x="410" y="432"/>
                </a:lnTo>
                <a:lnTo>
                  <a:pt x="411" y="432"/>
                </a:lnTo>
                <a:lnTo>
                  <a:pt x="412" y="432"/>
                </a:lnTo>
                <a:lnTo>
                  <a:pt x="412" y="432"/>
                </a:lnTo>
                <a:lnTo>
                  <a:pt x="413" y="432"/>
                </a:lnTo>
                <a:lnTo>
                  <a:pt x="413" y="433"/>
                </a:lnTo>
                <a:lnTo>
                  <a:pt x="414" y="433"/>
                </a:lnTo>
                <a:lnTo>
                  <a:pt x="414" y="433"/>
                </a:lnTo>
                <a:lnTo>
                  <a:pt x="415" y="433"/>
                </a:lnTo>
                <a:lnTo>
                  <a:pt x="415" y="433"/>
                </a:lnTo>
                <a:lnTo>
                  <a:pt x="416" y="433"/>
                </a:lnTo>
                <a:lnTo>
                  <a:pt x="417" y="433"/>
                </a:lnTo>
                <a:lnTo>
                  <a:pt x="417" y="433"/>
                </a:lnTo>
                <a:lnTo>
                  <a:pt x="418" y="434"/>
                </a:lnTo>
                <a:lnTo>
                  <a:pt x="418" y="434"/>
                </a:lnTo>
                <a:lnTo>
                  <a:pt x="419" y="434"/>
                </a:lnTo>
                <a:lnTo>
                  <a:pt x="419" y="434"/>
                </a:lnTo>
                <a:lnTo>
                  <a:pt x="420" y="434"/>
                </a:lnTo>
                <a:lnTo>
                  <a:pt x="420" y="434"/>
                </a:lnTo>
                <a:lnTo>
                  <a:pt x="421" y="434"/>
                </a:lnTo>
                <a:lnTo>
                  <a:pt x="421" y="434"/>
                </a:lnTo>
                <a:lnTo>
                  <a:pt x="422" y="435"/>
                </a:lnTo>
                <a:lnTo>
                  <a:pt x="423" y="435"/>
                </a:lnTo>
                <a:lnTo>
                  <a:pt x="423" y="435"/>
                </a:lnTo>
                <a:lnTo>
                  <a:pt x="424" y="435"/>
                </a:lnTo>
                <a:lnTo>
                  <a:pt x="424" y="435"/>
                </a:lnTo>
                <a:lnTo>
                  <a:pt x="425" y="435"/>
                </a:lnTo>
                <a:lnTo>
                  <a:pt x="425" y="435"/>
                </a:lnTo>
                <a:lnTo>
                  <a:pt x="426" y="435"/>
                </a:lnTo>
                <a:lnTo>
                  <a:pt x="426" y="435"/>
                </a:lnTo>
                <a:lnTo>
                  <a:pt x="427" y="436"/>
                </a:lnTo>
                <a:lnTo>
                  <a:pt x="428" y="436"/>
                </a:lnTo>
                <a:lnTo>
                  <a:pt x="428" y="436"/>
                </a:lnTo>
                <a:lnTo>
                  <a:pt x="429" y="436"/>
                </a:lnTo>
                <a:lnTo>
                  <a:pt x="429" y="436"/>
                </a:lnTo>
                <a:lnTo>
                  <a:pt x="430" y="436"/>
                </a:lnTo>
                <a:lnTo>
                  <a:pt x="430" y="436"/>
                </a:lnTo>
                <a:lnTo>
                  <a:pt x="431" y="436"/>
                </a:lnTo>
                <a:lnTo>
                  <a:pt x="431" y="437"/>
                </a:lnTo>
                <a:lnTo>
                  <a:pt x="432" y="437"/>
                </a:lnTo>
                <a:lnTo>
                  <a:pt x="433" y="437"/>
                </a:lnTo>
                <a:lnTo>
                  <a:pt x="433" y="437"/>
                </a:lnTo>
                <a:lnTo>
                  <a:pt x="434" y="437"/>
                </a:lnTo>
                <a:lnTo>
                  <a:pt x="434" y="437"/>
                </a:lnTo>
                <a:lnTo>
                  <a:pt x="435" y="437"/>
                </a:lnTo>
                <a:lnTo>
                  <a:pt x="435" y="437"/>
                </a:lnTo>
                <a:lnTo>
                  <a:pt x="436" y="437"/>
                </a:lnTo>
                <a:lnTo>
                  <a:pt x="436" y="438"/>
                </a:lnTo>
                <a:lnTo>
                  <a:pt x="437" y="438"/>
                </a:lnTo>
                <a:lnTo>
                  <a:pt x="437" y="438"/>
                </a:lnTo>
                <a:lnTo>
                  <a:pt x="438" y="438"/>
                </a:lnTo>
                <a:lnTo>
                  <a:pt x="439" y="438"/>
                </a:lnTo>
                <a:lnTo>
                  <a:pt x="439" y="438"/>
                </a:lnTo>
                <a:lnTo>
                  <a:pt x="440" y="438"/>
                </a:lnTo>
                <a:lnTo>
                  <a:pt x="440" y="438"/>
                </a:lnTo>
                <a:lnTo>
                  <a:pt x="441" y="438"/>
                </a:lnTo>
                <a:lnTo>
                  <a:pt x="441" y="439"/>
                </a:lnTo>
                <a:lnTo>
                  <a:pt x="442" y="439"/>
                </a:lnTo>
                <a:lnTo>
                  <a:pt x="442" y="439"/>
                </a:lnTo>
                <a:lnTo>
                  <a:pt x="443" y="439"/>
                </a:lnTo>
                <a:lnTo>
                  <a:pt x="444" y="439"/>
                </a:lnTo>
                <a:lnTo>
                  <a:pt x="444" y="439"/>
                </a:lnTo>
                <a:lnTo>
                  <a:pt x="445" y="439"/>
                </a:lnTo>
                <a:lnTo>
                  <a:pt x="445" y="439"/>
                </a:lnTo>
                <a:lnTo>
                  <a:pt x="446" y="439"/>
                </a:lnTo>
                <a:lnTo>
                  <a:pt x="446" y="440"/>
                </a:lnTo>
                <a:lnTo>
                  <a:pt x="447" y="440"/>
                </a:lnTo>
                <a:lnTo>
                  <a:pt x="447" y="440"/>
                </a:lnTo>
                <a:lnTo>
                  <a:pt x="448" y="440"/>
                </a:lnTo>
                <a:lnTo>
                  <a:pt x="449" y="440"/>
                </a:lnTo>
                <a:lnTo>
                  <a:pt x="449" y="440"/>
                </a:lnTo>
                <a:lnTo>
                  <a:pt x="450" y="440"/>
                </a:lnTo>
                <a:lnTo>
                  <a:pt x="450" y="440"/>
                </a:lnTo>
                <a:lnTo>
                  <a:pt x="451" y="440"/>
                </a:lnTo>
                <a:lnTo>
                  <a:pt x="451" y="440"/>
                </a:lnTo>
                <a:lnTo>
                  <a:pt x="452" y="441"/>
                </a:lnTo>
                <a:lnTo>
                  <a:pt x="452" y="441"/>
                </a:lnTo>
                <a:lnTo>
                  <a:pt x="453" y="441"/>
                </a:lnTo>
                <a:lnTo>
                  <a:pt x="454" y="441"/>
                </a:lnTo>
                <a:lnTo>
                  <a:pt x="454" y="441"/>
                </a:lnTo>
                <a:lnTo>
                  <a:pt x="455" y="441"/>
                </a:lnTo>
                <a:lnTo>
                  <a:pt x="455" y="441"/>
                </a:lnTo>
                <a:lnTo>
                  <a:pt x="456" y="441"/>
                </a:lnTo>
                <a:lnTo>
                  <a:pt x="456" y="441"/>
                </a:lnTo>
                <a:lnTo>
                  <a:pt x="457" y="442"/>
                </a:lnTo>
                <a:lnTo>
                  <a:pt x="457" y="442"/>
                </a:lnTo>
                <a:lnTo>
                  <a:pt x="458" y="442"/>
                </a:lnTo>
                <a:lnTo>
                  <a:pt x="458" y="442"/>
                </a:lnTo>
                <a:lnTo>
                  <a:pt x="459" y="442"/>
                </a:lnTo>
                <a:lnTo>
                  <a:pt x="460" y="442"/>
                </a:lnTo>
                <a:lnTo>
                  <a:pt x="460" y="442"/>
                </a:lnTo>
                <a:lnTo>
                  <a:pt x="461" y="442"/>
                </a:lnTo>
                <a:lnTo>
                  <a:pt x="461" y="442"/>
                </a:lnTo>
                <a:lnTo>
                  <a:pt x="462" y="442"/>
                </a:lnTo>
                <a:lnTo>
                  <a:pt x="462" y="443"/>
                </a:lnTo>
                <a:lnTo>
                  <a:pt x="463" y="443"/>
                </a:lnTo>
                <a:lnTo>
                  <a:pt x="463" y="443"/>
                </a:lnTo>
                <a:lnTo>
                  <a:pt x="464" y="443"/>
                </a:lnTo>
                <a:lnTo>
                  <a:pt x="465" y="443"/>
                </a:lnTo>
                <a:lnTo>
                  <a:pt x="465" y="443"/>
                </a:lnTo>
                <a:lnTo>
                  <a:pt x="466" y="443"/>
                </a:lnTo>
                <a:lnTo>
                  <a:pt x="466" y="443"/>
                </a:lnTo>
                <a:lnTo>
                  <a:pt x="467" y="443"/>
                </a:lnTo>
                <a:lnTo>
                  <a:pt x="467" y="443"/>
                </a:lnTo>
                <a:lnTo>
                  <a:pt x="468" y="444"/>
                </a:lnTo>
                <a:lnTo>
                  <a:pt x="468" y="444"/>
                </a:lnTo>
                <a:lnTo>
                  <a:pt x="469" y="444"/>
                </a:lnTo>
                <a:lnTo>
                  <a:pt x="470" y="444"/>
                </a:lnTo>
                <a:lnTo>
                  <a:pt x="470" y="444"/>
                </a:lnTo>
                <a:lnTo>
                  <a:pt x="471" y="444"/>
                </a:lnTo>
                <a:lnTo>
                  <a:pt x="471" y="444"/>
                </a:lnTo>
                <a:lnTo>
                  <a:pt x="472" y="444"/>
                </a:lnTo>
                <a:lnTo>
                  <a:pt x="472" y="444"/>
                </a:lnTo>
                <a:lnTo>
                  <a:pt x="473" y="444"/>
                </a:lnTo>
                <a:lnTo>
                  <a:pt x="473" y="445"/>
                </a:lnTo>
                <a:lnTo>
                  <a:pt x="474" y="445"/>
                </a:lnTo>
                <a:lnTo>
                  <a:pt x="474" y="445"/>
                </a:lnTo>
                <a:lnTo>
                  <a:pt x="475" y="445"/>
                </a:lnTo>
                <a:lnTo>
                  <a:pt x="476" y="445"/>
                </a:lnTo>
                <a:lnTo>
                  <a:pt x="476" y="445"/>
                </a:lnTo>
                <a:lnTo>
                  <a:pt x="477" y="445"/>
                </a:lnTo>
                <a:lnTo>
                  <a:pt x="477" y="445"/>
                </a:lnTo>
                <a:lnTo>
                  <a:pt x="478" y="445"/>
                </a:lnTo>
                <a:lnTo>
                  <a:pt x="478" y="445"/>
                </a:lnTo>
                <a:lnTo>
                  <a:pt x="479" y="446"/>
                </a:lnTo>
                <a:lnTo>
                  <a:pt x="479" y="446"/>
                </a:lnTo>
                <a:lnTo>
                  <a:pt x="480" y="446"/>
                </a:lnTo>
                <a:lnTo>
                  <a:pt x="481" y="446"/>
                </a:lnTo>
                <a:lnTo>
                  <a:pt x="481" y="446"/>
                </a:lnTo>
                <a:lnTo>
                  <a:pt x="482" y="446"/>
                </a:lnTo>
                <a:lnTo>
                  <a:pt x="482" y="446"/>
                </a:lnTo>
                <a:lnTo>
                  <a:pt x="483" y="446"/>
                </a:lnTo>
                <a:lnTo>
                  <a:pt x="483" y="446"/>
                </a:lnTo>
                <a:lnTo>
                  <a:pt x="484" y="446"/>
                </a:lnTo>
                <a:lnTo>
                  <a:pt x="484" y="446"/>
                </a:lnTo>
                <a:lnTo>
                  <a:pt x="485" y="447"/>
                </a:lnTo>
                <a:lnTo>
                  <a:pt x="486" y="447"/>
                </a:lnTo>
                <a:lnTo>
                  <a:pt x="486" y="447"/>
                </a:lnTo>
                <a:lnTo>
                  <a:pt x="487" y="447"/>
                </a:lnTo>
                <a:lnTo>
                  <a:pt x="487" y="447"/>
                </a:lnTo>
                <a:lnTo>
                  <a:pt x="488" y="447"/>
                </a:lnTo>
                <a:lnTo>
                  <a:pt x="488" y="447"/>
                </a:lnTo>
                <a:lnTo>
                  <a:pt x="489" y="447"/>
                </a:lnTo>
                <a:lnTo>
                  <a:pt x="489" y="447"/>
                </a:lnTo>
                <a:lnTo>
                  <a:pt x="490" y="447"/>
                </a:lnTo>
                <a:lnTo>
                  <a:pt x="490" y="448"/>
                </a:lnTo>
                <a:lnTo>
                  <a:pt x="491" y="448"/>
                </a:lnTo>
                <a:lnTo>
                  <a:pt x="492" y="448"/>
                </a:lnTo>
                <a:lnTo>
                  <a:pt x="492" y="448"/>
                </a:lnTo>
                <a:lnTo>
                  <a:pt x="493" y="448"/>
                </a:lnTo>
                <a:lnTo>
                  <a:pt x="493" y="448"/>
                </a:lnTo>
                <a:lnTo>
                  <a:pt x="494" y="448"/>
                </a:lnTo>
                <a:lnTo>
                  <a:pt x="494" y="448"/>
                </a:lnTo>
                <a:lnTo>
                  <a:pt x="495" y="448"/>
                </a:lnTo>
                <a:lnTo>
                  <a:pt x="495" y="448"/>
                </a:lnTo>
                <a:lnTo>
                  <a:pt x="496" y="448"/>
                </a:lnTo>
                <a:lnTo>
                  <a:pt x="497" y="449"/>
                </a:lnTo>
                <a:lnTo>
                  <a:pt x="497" y="449"/>
                </a:lnTo>
                <a:lnTo>
                  <a:pt x="498" y="449"/>
                </a:lnTo>
                <a:lnTo>
                  <a:pt x="498" y="449"/>
                </a:lnTo>
                <a:lnTo>
                  <a:pt x="499" y="449"/>
                </a:lnTo>
                <a:lnTo>
                  <a:pt x="499" y="449"/>
                </a:lnTo>
                <a:lnTo>
                  <a:pt x="500" y="449"/>
                </a:lnTo>
                <a:lnTo>
                  <a:pt x="500" y="449"/>
                </a:lnTo>
                <a:lnTo>
                  <a:pt x="501" y="449"/>
                </a:lnTo>
                <a:lnTo>
                  <a:pt x="502" y="449"/>
                </a:lnTo>
                <a:lnTo>
                  <a:pt x="502" y="449"/>
                </a:lnTo>
                <a:lnTo>
                  <a:pt x="503" y="450"/>
                </a:lnTo>
                <a:lnTo>
                  <a:pt x="503" y="450"/>
                </a:lnTo>
                <a:lnTo>
                  <a:pt x="504" y="450"/>
                </a:lnTo>
                <a:lnTo>
                  <a:pt x="504" y="450"/>
                </a:lnTo>
                <a:lnTo>
                  <a:pt x="505" y="450"/>
                </a:lnTo>
                <a:lnTo>
                  <a:pt x="505" y="450"/>
                </a:lnTo>
                <a:lnTo>
                  <a:pt x="506" y="450"/>
                </a:lnTo>
                <a:lnTo>
                  <a:pt x="507" y="450"/>
                </a:lnTo>
                <a:lnTo>
                  <a:pt x="507" y="450"/>
                </a:lnTo>
                <a:lnTo>
                  <a:pt x="508" y="450"/>
                </a:lnTo>
                <a:lnTo>
                  <a:pt x="508" y="450"/>
                </a:lnTo>
                <a:lnTo>
                  <a:pt x="509" y="451"/>
                </a:lnTo>
                <a:lnTo>
                  <a:pt x="509" y="451"/>
                </a:lnTo>
                <a:lnTo>
                  <a:pt x="510" y="451"/>
                </a:lnTo>
                <a:lnTo>
                  <a:pt x="510" y="451"/>
                </a:lnTo>
                <a:lnTo>
                  <a:pt x="511" y="451"/>
                </a:lnTo>
                <a:lnTo>
                  <a:pt x="511" y="451"/>
                </a:lnTo>
                <a:lnTo>
                  <a:pt x="512" y="451"/>
                </a:lnTo>
                <a:lnTo>
                  <a:pt x="513" y="451"/>
                </a:lnTo>
                <a:lnTo>
                  <a:pt x="513" y="451"/>
                </a:lnTo>
                <a:lnTo>
                  <a:pt x="514" y="451"/>
                </a:lnTo>
                <a:lnTo>
                  <a:pt x="514" y="451"/>
                </a:lnTo>
                <a:lnTo>
                  <a:pt x="515" y="451"/>
                </a:lnTo>
                <a:lnTo>
                  <a:pt x="515" y="452"/>
                </a:lnTo>
                <a:lnTo>
                  <a:pt x="516" y="452"/>
                </a:lnTo>
                <a:lnTo>
                  <a:pt x="516" y="452"/>
                </a:lnTo>
                <a:lnTo>
                  <a:pt x="517" y="452"/>
                </a:lnTo>
                <a:lnTo>
                  <a:pt x="518" y="452"/>
                </a:lnTo>
                <a:lnTo>
                  <a:pt x="518" y="452"/>
                </a:lnTo>
                <a:lnTo>
                  <a:pt x="519" y="452"/>
                </a:lnTo>
                <a:lnTo>
                  <a:pt x="519" y="452"/>
                </a:lnTo>
                <a:lnTo>
                  <a:pt x="520" y="452"/>
                </a:lnTo>
                <a:lnTo>
                  <a:pt x="520" y="452"/>
                </a:lnTo>
                <a:lnTo>
                  <a:pt x="521" y="452"/>
                </a:lnTo>
                <a:lnTo>
                  <a:pt x="521" y="452"/>
                </a:lnTo>
                <a:lnTo>
                  <a:pt x="522" y="453"/>
                </a:lnTo>
                <a:lnTo>
                  <a:pt x="523" y="453"/>
                </a:lnTo>
                <a:lnTo>
                  <a:pt x="523" y="453"/>
                </a:lnTo>
                <a:lnTo>
                  <a:pt x="524" y="453"/>
                </a:lnTo>
                <a:lnTo>
                  <a:pt x="524" y="453"/>
                </a:lnTo>
                <a:lnTo>
                  <a:pt x="525" y="453"/>
                </a:lnTo>
                <a:lnTo>
                  <a:pt x="525" y="453"/>
                </a:lnTo>
                <a:lnTo>
                  <a:pt x="526" y="453"/>
                </a:lnTo>
                <a:lnTo>
                  <a:pt x="526" y="453"/>
                </a:lnTo>
                <a:lnTo>
                  <a:pt x="527" y="453"/>
                </a:lnTo>
                <a:lnTo>
                  <a:pt x="527" y="453"/>
                </a:lnTo>
                <a:lnTo>
                  <a:pt x="528" y="453"/>
                </a:lnTo>
                <a:lnTo>
                  <a:pt x="529" y="454"/>
                </a:lnTo>
                <a:lnTo>
                  <a:pt x="529" y="454"/>
                </a:lnTo>
                <a:lnTo>
                  <a:pt x="530" y="454"/>
                </a:lnTo>
                <a:lnTo>
                  <a:pt x="530" y="454"/>
                </a:lnTo>
                <a:lnTo>
                  <a:pt x="531" y="454"/>
                </a:lnTo>
                <a:lnTo>
                  <a:pt x="531" y="454"/>
                </a:lnTo>
                <a:lnTo>
                  <a:pt x="532" y="454"/>
                </a:lnTo>
                <a:lnTo>
                  <a:pt x="532" y="454"/>
                </a:lnTo>
                <a:lnTo>
                  <a:pt x="533" y="454"/>
                </a:lnTo>
                <a:lnTo>
                  <a:pt x="534" y="454"/>
                </a:lnTo>
                <a:lnTo>
                  <a:pt x="534" y="454"/>
                </a:lnTo>
                <a:lnTo>
                  <a:pt x="535" y="454"/>
                </a:lnTo>
                <a:lnTo>
                  <a:pt x="535" y="455"/>
                </a:lnTo>
                <a:lnTo>
                  <a:pt x="536" y="455"/>
                </a:lnTo>
                <a:lnTo>
                  <a:pt x="536" y="455"/>
                </a:lnTo>
                <a:lnTo>
                  <a:pt x="537" y="455"/>
                </a:lnTo>
                <a:lnTo>
                  <a:pt x="537" y="455"/>
                </a:lnTo>
                <a:lnTo>
                  <a:pt x="538" y="455"/>
                </a:lnTo>
                <a:lnTo>
                  <a:pt x="539" y="455"/>
                </a:lnTo>
                <a:lnTo>
                  <a:pt x="539" y="455"/>
                </a:lnTo>
                <a:lnTo>
                  <a:pt x="540" y="455"/>
                </a:lnTo>
                <a:lnTo>
                  <a:pt x="540" y="455"/>
                </a:lnTo>
                <a:lnTo>
                  <a:pt x="541" y="455"/>
                </a:lnTo>
                <a:lnTo>
                  <a:pt x="541" y="455"/>
                </a:lnTo>
                <a:lnTo>
                  <a:pt x="542" y="455"/>
                </a:lnTo>
                <a:lnTo>
                  <a:pt x="542" y="456"/>
                </a:lnTo>
                <a:lnTo>
                  <a:pt x="543" y="456"/>
                </a:lnTo>
                <a:lnTo>
                  <a:pt x="543" y="456"/>
                </a:lnTo>
                <a:lnTo>
                  <a:pt x="544" y="456"/>
                </a:lnTo>
                <a:lnTo>
                  <a:pt x="545" y="456"/>
                </a:lnTo>
                <a:lnTo>
                  <a:pt x="545" y="456"/>
                </a:lnTo>
                <a:lnTo>
                  <a:pt x="546" y="456"/>
                </a:lnTo>
                <a:lnTo>
                  <a:pt x="546" y="456"/>
                </a:lnTo>
                <a:lnTo>
                  <a:pt x="547" y="456"/>
                </a:lnTo>
                <a:lnTo>
                  <a:pt x="547" y="456"/>
                </a:lnTo>
                <a:lnTo>
                  <a:pt x="548" y="456"/>
                </a:lnTo>
                <a:lnTo>
                  <a:pt x="548" y="456"/>
                </a:lnTo>
                <a:lnTo>
                  <a:pt x="549" y="457"/>
                </a:lnTo>
                <a:lnTo>
                  <a:pt x="550" y="457"/>
                </a:lnTo>
                <a:lnTo>
                  <a:pt x="550" y="457"/>
                </a:lnTo>
                <a:lnTo>
                  <a:pt x="551" y="457"/>
                </a:lnTo>
                <a:lnTo>
                  <a:pt x="551" y="457"/>
                </a:lnTo>
              </a:path>
            </a:pathLst>
          </a:custGeom>
          <a:noFill/>
          <a:ln w="25400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5291138" y="2778125"/>
            <a:ext cx="3373438" cy="3306763"/>
          </a:xfrm>
          <a:custGeom>
            <a:avLst/>
            <a:gdLst>
              <a:gd name="T0" fmla="*/ 8 w 551"/>
              <a:gd name="T1" fmla="*/ 32 h 540"/>
              <a:gd name="T2" fmla="*/ 17 w 551"/>
              <a:gd name="T3" fmla="*/ 64 h 540"/>
              <a:gd name="T4" fmla="*/ 26 w 551"/>
              <a:gd name="T5" fmla="*/ 94 h 540"/>
              <a:gd name="T6" fmla="*/ 35 w 551"/>
              <a:gd name="T7" fmla="*/ 122 h 540"/>
              <a:gd name="T8" fmla="*/ 43 w 551"/>
              <a:gd name="T9" fmla="*/ 149 h 540"/>
              <a:gd name="T10" fmla="*/ 52 w 551"/>
              <a:gd name="T11" fmla="*/ 174 h 540"/>
              <a:gd name="T12" fmla="*/ 61 w 551"/>
              <a:gd name="T13" fmla="*/ 197 h 540"/>
              <a:gd name="T14" fmla="*/ 70 w 551"/>
              <a:gd name="T15" fmla="*/ 219 h 540"/>
              <a:gd name="T16" fmla="*/ 79 w 551"/>
              <a:gd name="T17" fmla="*/ 239 h 540"/>
              <a:gd name="T18" fmla="*/ 88 w 551"/>
              <a:gd name="T19" fmla="*/ 259 h 540"/>
              <a:gd name="T20" fmla="*/ 96 w 551"/>
              <a:gd name="T21" fmla="*/ 277 h 540"/>
              <a:gd name="T22" fmla="*/ 105 w 551"/>
              <a:gd name="T23" fmla="*/ 294 h 540"/>
              <a:gd name="T24" fmla="*/ 114 w 551"/>
              <a:gd name="T25" fmla="*/ 310 h 540"/>
              <a:gd name="T26" fmla="*/ 123 w 551"/>
              <a:gd name="T27" fmla="*/ 324 h 540"/>
              <a:gd name="T28" fmla="*/ 132 w 551"/>
              <a:gd name="T29" fmla="*/ 338 h 540"/>
              <a:gd name="T30" fmla="*/ 141 w 551"/>
              <a:gd name="T31" fmla="*/ 352 h 540"/>
              <a:gd name="T32" fmla="*/ 149 w 551"/>
              <a:gd name="T33" fmla="*/ 364 h 540"/>
              <a:gd name="T34" fmla="*/ 158 w 551"/>
              <a:gd name="T35" fmla="*/ 375 h 540"/>
              <a:gd name="T36" fmla="*/ 167 w 551"/>
              <a:gd name="T37" fmla="*/ 386 h 540"/>
              <a:gd name="T38" fmla="*/ 176 w 551"/>
              <a:gd name="T39" fmla="*/ 396 h 540"/>
              <a:gd name="T40" fmla="*/ 185 w 551"/>
              <a:gd name="T41" fmla="*/ 406 h 540"/>
              <a:gd name="T42" fmla="*/ 193 w 551"/>
              <a:gd name="T43" fmla="*/ 415 h 540"/>
              <a:gd name="T44" fmla="*/ 202 w 551"/>
              <a:gd name="T45" fmla="*/ 423 h 540"/>
              <a:gd name="T46" fmla="*/ 211 w 551"/>
              <a:gd name="T47" fmla="*/ 431 h 540"/>
              <a:gd name="T48" fmla="*/ 220 w 551"/>
              <a:gd name="T49" fmla="*/ 438 h 540"/>
              <a:gd name="T50" fmla="*/ 229 w 551"/>
              <a:gd name="T51" fmla="*/ 445 h 540"/>
              <a:gd name="T52" fmla="*/ 238 w 551"/>
              <a:gd name="T53" fmla="*/ 452 h 540"/>
              <a:gd name="T54" fmla="*/ 246 w 551"/>
              <a:gd name="T55" fmla="*/ 458 h 540"/>
              <a:gd name="T56" fmla="*/ 255 w 551"/>
              <a:gd name="T57" fmla="*/ 464 h 540"/>
              <a:gd name="T58" fmla="*/ 264 w 551"/>
              <a:gd name="T59" fmla="*/ 469 h 540"/>
              <a:gd name="T60" fmla="*/ 273 w 551"/>
              <a:gd name="T61" fmla="*/ 474 h 540"/>
              <a:gd name="T62" fmla="*/ 282 w 551"/>
              <a:gd name="T63" fmla="*/ 479 h 540"/>
              <a:gd name="T64" fmla="*/ 291 w 551"/>
              <a:gd name="T65" fmla="*/ 483 h 540"/>
              <a:gd name="T66" fmla="*/ 299 w 551"/>
              <a:gd name="T67" fmla="*/ 487 h 540"/>
              <a:gd name="T68" fmla="*/ 308 w 551"/>
              <a:gd name="T69" fmla="*/ 491 h 540"/>
              <a:gd name="T70" fmla="*/ 317 w 551"/>
              <a:gd name="T71" fmla="*/ 495 h 540"/>
              <a:gd name="T72" fmla="*/ 326 w 551"/>
              <a:gd name="T73" fmla="*/ 498 h 540"/>
              <a:gd name="T74" fmla="*/ 335 w 551"/>
              <a:gd name="T75" fmla="*/ 501 h 540"/>
              <a:gd name="T76" fmla="*/ 344 w 551"/>
              <a:gd name="T77" fmla="*/ 504 h 540"/>
              <a:gd name="T78" fmla="*/ 352 w 551"/>
              <a:gd name="T79" fmla="*/ 507 h 540"/>
              <a:gd name="T80" fmla="*/ 361 w 551"/>
              <a:gd name="T81" fmla="*/ 510 h 540"/>
              <a:gd name="T82" fmla="*/ 370 w 551"/>
              <a:gd name="T83" fmla="*/ 512 h 540"/>
              <a:gd name="T84" fmla="*/ 379 w 551"/>
              <a:gd name="T85" fmla="*/ 515 h 540"/>
              <a:gd name="T86" fmla="*/ 388 w 551"/>
              <a:gd name="T87" fmla="*/ 517 h 540"/>
              <a:gd name="T88" fmla="*/ 397 w 551"/>
              <a:gd name="T89" fmla="*/ 519 h 540"/>
              <a:gd name="T90" fmla="*/ 405 w 551"/>
              <a:gd name="T91" fmla="*/ 521 h 540"/>
              <a:gd name="T92" fmla="*/ 414 w 551"/>
              <a:gd name="T93" fmla="*/ 523 h 540"/>
              <a:gd name="T94" fmla="*/ 423 w 551"/>
              <a:gd name="T95" fmla="*/ 524 h 540"/>
              <a:gd name="T96" fmla="*/ 432 w 551"/>
              <a:gd name="T97" fmla="*/ 526 h 540"/>
              <a:gd name="T98" fmla="*/ 441 w 551"/>
              <a:gd name="T99" fmla="*/ 527 h 540"/>
              <a:gd name="T100" fmla="*/ 450 w 551"/>
              <a:gd name="T101" fmla="*/ 529 h 540"/>
              <a:gd name="T102" fmla="*/ 458 w 551"/>
              <a:gd name="T103" fmla="*/ 530 h 540"/>
              <a:gd name="T104" fmla="*/ 467 w 551"/>
              <a:gd name="T105" fmla="*/ 531 h 540"/>
              <a:gd name="T106" fmla="*/ 476 w 551"/>
              <a:gd name="T107" fmla="*/ 532 h 540"/>
              <a:gd name="T108" fmla="*/ 485 w 551"/>
              <a:gd name="T109" fmla="*/ 533 h 540"/>
              <a:gd name="T110" fmla="*/ 494 w 551"/>
              <a:gd name="T111" fmla="*/ 534 h 540"/>
              <a:gd name="T112" fmla="*/ 503 w 551"/>
              <a:gd name="T113" fmla="*/ 535 h 540"/>
              <a:gd name="T114" fmla="*/ 511 w 551"/>
              <a:gd name="T115" fmla="*/ 536 h 540"/>
              <a:gd name="T116" fmla="*/ 520 w 551"/>
              <a:gd name="T117" fmla="*/ 537 h 540"/>
              <a:gd name="T118" fmla="*/ 529 w 551"/>
              <a:gd name="T119" fmla="*/ 538 h 540"/>
              <a:gd name="T120" fmla="*/ 538 w 551"/>
              <a:gd name="T121" fmla="*/ 539 h 540"/>
              <a:gd name="T122" fmla="*/ 547 w 551"/>
              <a:gd name="T123" fmla="*/ 539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1" h="540">
                <a:moveTo>
                  <a:pt x="0" y="0"/>
                </a:moveTo>
                <a:lnTo>
                  <a:pt x="0" y="2"/>
                </a:lnTo>
                <a:lnTo>
                  <a:pt x="1" y="4"/>
                </a:lnTo>
                <a:lnTo>
                  <a:pt x="1" y="7"/>
                </a:lnTo>
                <a:lnTo>
                  <a:pt x="2" y="9"/>
                </a:lnTo>
                <a:lnTo>
                  <a:pt x="2" y="11"/>
                </a:lnTo>
                <a:lnTo>
                  <a:pt x="3" y="13"/>
                </a:lnTo>
                <a:lnTo>
                  <a:pt x="4" y="15"/>
                </a:lnTo>
                <a:lnTo>
                  <a:pt x="4" y="17"/>
                </a:lnTo>
                <a:lnTo>
                  <a:pt x="5" y="19"/>
                </a:lnTo>
                <a:lnTo>
                  <a:pt x="5" y="22"/>
                </a:lnTo>
                <a:lnTo>
                  <a:pt x="6" y="24"/>
                </a:lnTo>
                <a:lnTo>
                  <a:pt x="6" y="26"/>
                </a:lnTo>
                <a:lnTo>
                  <a:pt x="7" y="28"/>
                </a:lnTo>
                <a:lnTo>
                  <a:pt x="7" y="30"/>
                </a:lnTo>
                <a:lnTo>
                  <a:pt x="8" y="32"/>
                </a:lnTo>
                <a:lnTo>
                  <a:pt x="9" y="34"/>
                </a:lnTo>
                <a:lnTo>
                  <a:pt x="9" y="36"/>
                </a:lnTo>
                <a:lnTo>
                  <a:pt x="10" y="38"/>
                </a:lnTo>
                <a:lnTo>
                  <a:pt x="10" y="40"/>
                </a:lnTo>
                <a:lnTo>
                  <a:pt x="11" y="42"/>
                </a:lnTo>
                <a:lnTo>
                  <a:pt x="11" y="44"/>
                </a:lnTo>
                <a:lnTo>
                  <a:pt x="12" y="46"/>
                </a:lnTo>
                <a:lnTo>
                  <a:pt x="12" y="48"/>
                </a:lnTo>
                <a:lnTo>
                  <a:pt x="13" y="50"/>
                </a:lnTo>
                <a:lnTo>
                  <a:pt x="14" y="52"/>
                </a:lnTo>
                <a:lnTo>
                  <a:pt x="14" y="54"/>
                </a:lnTo>
                <a:lnTo>
                  <a:pt x="15" y="56"/>
                </a:lnTo>
                <a:lnTo>
                  <a:pt x="15" y="58"/>
                </a:lnTo>
                <a:lnTo>
                  <a:pt x="16" y="60"/>
                </a:lnTo>
                <a:lnTo>
                  <a:pt x="16" y="62"/>
                </a:lnTo>
                <a:lnTo>
                  <a:pt x="17" y="64"/>
                </a:lnTo>
                <a:lnTo>
                  <a:pt x="17" y="66"/>
                </a:lnTo>
                <a:lnTo>
                  <a:pt x="18" y="68"/>
                </a:lnTo>
                <a:lnTo>
                  <a:pt x="19" y="70"/>
                </a:lnTo>
                <a:lnTo>
                  <a:pt x="19" y="72"/>
                </a:lnTo>
                <a:lnTo>
                  <a:pt x="20" y="74"/>
                </a:lnTo>
                <a:lnTo>
                  <a:pt x="20" y="76"/>
                </a:lnTo>
                <a:lnTo>
                  <a:pt x="21" y="78"/>
                </a:lnTo>
                <a:lnTo>
                  <a:pt x="21" y="79"/>
                </a:lnTo>
                <a:lnTo>
                  <a:pt x="22" y="81"/>
                </a:lnTo>
                <a:lnTo>
                  <a:pt x="22" y="83"/>
                </a:lnTo>
                <a:lnTo>
                  <a:pt x="23" y="85"/>
                </a:lnTo>
                <a:lnTo>
                  <a:pt x="23" y="87"/>
                </a:lnTo>
                <a:lnTo>
                  <a:pt x="24" y="89"/>
                </a:lnTo>
                <a:lnTo>
                  <a:pt x="25" y="91"/>
                </a:lnTo>
                <a:lnTo>
                  <a:pt x="25" y="92"/>
                </a:lnTo>
                <a:lnTo>
                  <a:pt x="26" y="94"/>
                </a:lnTo>
                <a:lnTo>
                  <a:pt x="26" y="96"/>
                </a:lnTo>
                <a:lnTo>
                  <a:pt x="27" y="98"/>
                </a:lnTo>
                <a:lnTo>
                  <a:pt x="27" y="100"/>
                </a:lnTo>
                <a:lnTo>
                  <a:pt x="28" y="101"/>
                </a:lnTo>
                <a:lnTo>
                  <a:pt x="28" y="103"/>
                </a:lnTo>
                <a:lnTo>
                  <a:pt x="29" y="105"/>
                </a:lnTo>
                <a:lnTo>
                  <a:pt x="30" y="107"/>
                </a:lnTo>
                <a:lnTo>
                  <a:pt x="30" y="109"/>
                </a:lnTo>
                <a:lnTo>
                  <a:pt x="31" y="110"/>
                </a:lnTo>
                <a:lnTo>
                  <a:pt x="31" y="112"/>
                </a:lnTo>
                <a:lnTo>
                  <a:pt x="32" y="114"/>
                </a:lnTo>
                <a:lnTo>
                  <a:pt x="32" y="116"/>
                </a:lnTo>
                <a:lnTo>
                  <a:pt x="33" y="117"/>
                </a:lnTo>
                <a:lnTo>
                  <a:pt x="33" y="119"/>
                </a:lnTo>
                <a:lnTo>
                  <a:pt x="34" y="121"/>
                </a:lnTo>
                <a:lnTo>
                  <a:pt x="35" y="122"/>
                </a:lnTo>
                <a:lnTo>
                  <a:pt x="35" y="124"/>
                </a:lnTo>
                <a:lnTo>
                  <a:pt x="36" y="126"/>
                </a:lnTo>
                <a:lnTo>
                  <a:pt x="36" y="128"/>
                </a:lnTo>
                <a:lnTo>
                  <a:pt x="37" y="129"/>
                </a:lnTo>
                <a:lnTo>
                  <a:pt x="37" y="131"/>
                </a:lnTo>
                <a:lnTo>
                  <a:pt x="38" y="133"/>
                </a:lnTo>
                <a:lnTo>
                  <a:pt x="38" y="134"/>
                </a:lnTo>
                <a:lnTo>
                  <a:pt x="39" y="136"/>
                </a:lnTo>
                <a:lnTo>
                  <a:pt x="39" y="138"/>
                </a:lnTo>
                <a:lnTo>
                  <a:pt x="40" y="139"/>
                </a:lnTo>
                <a:lnTo>
                  <a:pt x="41" y="141"/>
                </a:lnTo>
                <a:lnTo>
                  <a:pt x="41" y="142"/>
                </a:lnTo>
                <a:lnTo>
                  <a:pt x="42" y="144"/>
                </a:lnTo>
                <a:lnTo>
                  <a:pt x="42" y="146"/>
                </a:lnTo>
                <a:lnTo>
                  <a:pt x="43" y="147"/>
                </a:lnTo>
                <a:lnTo>
                  <a:pt x="43" y="149"/>
                </a:lnTo>
                <a:lnTo>
                  <a:pt x="44" y="151"/>
                </a:lnTo>
                <a:lnTo>
                  <a:pt x="44" y="152"/>
                </a:lnTo>
                <a:lnTo>
                  <a:pt x="45" y="154"/>
                </a:lnTo>
                <a:lnTo>
                  <a:pt x="46" y="155"/>
                </a:lnTo>
                <a:lnTo>
                  <a:pt x="46" y="157"/>
                </a:lnTo>
                <a:lnTo>
                  <a:pt x="47" y="158"/>
                </a:lnTo>
                <a:lnTo>
                  <a:pt x="47" y="160"/>
                </a:lnTo>
                <a:lnTo>
                  <a:pt x="48" y="162"/>
                </a:lnTo>
                <a:lnTo>
                  <a:pt x="48" y="163"/>
                </a:lnTo>
                <a:lnTo>
                  <a:pt x="49" y="165"/>
                </a:lnTo>
                <a:lnTo>
                  <a:pt x="49" y="166"/>
                </a:lnTo>
                <a:lnTo>
                  <a:pt x="50" y="168"/>
                </a:lnTo>
                <a:lnTo>
                  <a:pt x="51" y="169"/>
                </a:lnTo>
                <a:lnTo>
                  <a:pt x="51" y="171"/>
                </a:lnTo>
                <a:lnTo>
                  <a:pt x="52" y="172"/>
                </a:lnTo>
                <a:lnTo>
                  <a:pt x="52" y="174"/>
                </a:lnTo>
                <a:lnTo>
                  <a:pt x="53" y="175"/>
                </a:lnTo>
                <a:lnTo>
                  <a:pt x="53" y="177"/>
                </a:lnTo>
                <a:lnTo>
                  <a:pt x="54" y="178"/>
                </a:lnTo>
                <a:lnTo>
                  <a:pt x="54" y="180"/>
                </a:lnTo>
                <a:lnTo>
                  <a:pt x="55" y="181"/>
                </a:lnTo>
                <a:lnTo>
                  <a:pt x="55" y="183"/>
                </a:lnTo>
                <a:lnTo>
                  <a:pt x="56" y="184"/>
                </a:lnTo>
                <a:lnTo>
                  <a:pt x="57" y="186"/>
                </a:lnTo>
                <a:lnTo>
                  <a:pt x="57" y="187"/>
                </a:lnTo>
                <a:lnTo>
                  <a:pt x="58" y="189"/>
                </a:lnTo>
                <a:lnTo>
                  <a:pt x="58" y="190"/>
                </a:lnTo>
                <a:lnTo>
                  <a:pt x="59" y="191"/>
                </a:lnTo>
                <a:lnTo>
                  <a:pt x="59" y="193"/>
                </a:lnTo>
                <a:lnTo>
                  <a:pt x="60" y="194"/>
                </a:lnTo>
                <a:lnTo>
                  <a:pt x="60" y="196"/>
                </a:lnTo>
                <a:lnTo>
                  <a:pt x="61" y="197"/>
                </a:lnTo>
                <a:lnTo>
                  <a:pt x="62" y="199"/>
                </a:lnTo>
                <a:lnTo>
                  <a:pt x="62" y="200"/>
                </a:lnTo>
                <a:lnTo>
                  <a:pt x="63" y="201"/>
                </a:lnTo>
                <a:lnTo>
                  <a:pt x="63" y="203"/>
                </a:lnTo>
                <a:lnTo>
                  <a:pt x="64" y="204"/>
                </a:lnTo>
                <a:lnTo>
                  <a:pt x="64" y="205"/>
                </a:lnTo>
                <a:lnTo>
                  <a:pt x="65" y="207"/>
                </a:lnTo>
                <a:lnTo>
                  <a:pt x="65" y="208"/>
                </a:lnTo>
                <a:lnTo>
                  <a:pt x="66" y="210"/>
                </a:lnTo>
                <a:lnTo>
                  <a:pt x="67" y="211"/>
                </a:lnTo>
                <a:lnTo>
                  <a:pt x="67" y="212"/>
                </a:lnTo>
                <a:lnTo>
                  <a:pt x="68" y="214"/>
                </a:lnTo>
                <a:lnTo>
                  <a:pt x="68" y="215"/>
                </a:lnTo>
                <a:lnTo>
                  <a:pt x="69" y="216"/>
                </a:lnTo>
                <a:lnTo>
                  <a:pt x="69" y="218"/>
                </a:lnTo>
                <a:lnTo>
                  <a:pt x="70" y="219"/>
                </a:lnTo>
                <a:lnTo>
                  <a:pt x="70" y="220"/>
                </a:lnTo>
                <a:lnTo>
                  <a:pt x="71" y="222"/>
                </a:lnTo>
                <a:lnTo>
                  <a:pt x="71" y="223"/>
                </a:lnTo>
                <a:lnTo>
                  <a:pt x="72" y="224"/>
                </a:lnTo>
                <a:lnTo>
                  <a:pt x="73" y="226"/>
                </a:lnTo>
                <a:lnTo>
                  <a:pt x="73" y="227"/>
                </a:lnTo>
                <a:lnTo>
                  <a:pt x="74" y="228"/>
                </a:lnTo>
                <a:lnTo>
                  <a:pt x="74" y="229"/>
                </a:lnTo>
                <a:lnTo>
                  <a:pt x="75" y="231"/>
                </a:lnTo>
                <a:lnTo>
                  <a:pt x="75" y="232"/>
                </a:lnTo>
                <a:lnTo>
                  <a:pt x="76" y="233"/>
                </a:lnTo>
                <a:lnTo>
                  <a:pt x="76" y="234"/>
                </a:lnTo>
                <a:lnTo>
                  <a:pt x="77" y="236"/>
                </a:lnTo>
                <a:lnTo>
                  <a:pt x="78" y="237"/>
                </a:lnTo>
                <a:lnTo>
                  <a:pt x="78" y="238"/>
                </a:lnTo>
                <a:lnTo>
                  <a:pt x="79" y="239"/>
                </a:lnTo>
                <a:lnTo>
                  <a:pt x="79" y="241"/>
                </a:lnTo>
                <a:lnTo>
                  <a:pt x="80" y="242"/>
                </a:lnTo>
                <a:lnTo>
                  <a:pt x="80" y="243"/>
                </a:lnTo>
                <a:lnTo>
                  <a:pt x="81" y="244"/>
                </a:lnTo>
                <a:lnTo>
                  <a:pt x="81" y="246"/>
                </a:lnTo>
                <a:lnTo>
                  <a:pt x="82" y="247"/>
                </a:lnTo>
                <a:lnTo>
                  <a:pt x="83" y="248"/>
                </a:lnTo>
                <a:lnTo>
                  <a:pt x="83" y="249"/>
                </a:lnTo>
                <a:lnTo>
                  <a:pt x="84" y="250"/>
                </a:lnTo>
                <a:lnTo>
                  <a:pt x="84" y="252"/>
                </a:lnTo>
                <a:lnTo>
                  <a:pt x="85" y="253"/>
                </a:lnTo>
                <a:lnTo>
                  <a:pt x="85" y="254"/>
                </a:lnTo>
                <a:lnTo>
                  <a:pt x="86" y="255"/>
                </a:lnTo>
                <a:lnTo>
                  <a:pt x="86" y="256"/>
                </a:lnTo>
                <a:lnTo>
                  <a:pt x="87" y="258"/>
                </a:lnTo>
                <a:lnTo>
                  <a:pt x="88" y="259"/>
                </a:lnTo>
                <a:lnTo>
                  <a:pt x="88" y="260"/>
                </a:lnTo>
                <a:lnTo>
                  <a:pt x="89" y="261"/>
                </a:lnTo>
                <a:lnTo>
                  <a:pt x="89" y="262"/>
                </a:lnTo>
                <a:lnTo>
                  <a:pt x="90" y="263"/>
                </a:lnTo>
                <a:lnTo>
                  <a:pt x="90" y="264"/>
                </a:lnTo>
                <a:lnTo>
                  <a:pt x="91" y="266"/>
                </a:lnTo>
                <a:lnTo>
                  <a:pt x="91" y="267"/>
                </a:lnTo>
                <a:lnTo>
                  <a:pt x="92" y="268"/>
                </a:lnTo>
                <a:lnTo>
                  <a:pt x="92" y="269"/>
                </a:lnTo>
                <a:lnTo>
                  <a:pt x="93" y="270"/>
                </a:lnTo>
                <a:lnTo>
                  <a:pt x="94" y="271"/>
                </a:lnTo>
                <a:lnTo>
                  <a:pt x="94" y="272"/>
                </a:lnTo>
                <a:lnTo>
                  <a:pt x="95" y="273"/>
                </a:lnTo>
                <a:lnTo>
                  <a:pt x="95" y="275"/>
                </a:lnTo>
                <a:lnTo>
                  <a:pt x="96" y="276"/>
                </a:lnTo>
                <a:lnTo>
                  <a:pt x="96" y="277"/>
                </a:lnTo>
                <a:lnTo>
                  <a:pt x="97" y="278"/>
                </a:lnTo>
                <a:lnTo>
                  <a:pt x="97" y="279"/>
                </a:lnTo>
                <a:lnTo>
                  <a:pt x="98" y="280"/>
                </a:lnTo>
                <a:lnTo>
                  <a:pt x="99" y="281"/>
                </a:lnTo>
                <a:lnTo>
                  <a:pt x="99" y="282"/>
                </a:lnTo>
                <a:lnTo>
                  <a:pt x="100" y="283"/>
                </a:lnTo>
                <a:lnTo>
                  <a:pt x="100" y="284"/>
                </a:lnTo>
                <a:lnTo>
                  <a:pt x="101" y="285"/>
                </a:lnTo>
                <a:lnTo>
                  <a:pt x="101" y="286"/>
                </a:lnTo>
                <a:lnTo>
                  <a:pt x="102" y="287"/>
                </a:lnTo>
                <a:lnTo>
                  <a:pt x="102" y="289"/>
                </a:lnTo>
                <a:lnTo>
                  <a:pt x="103" y="290"/>
                </a:lnTo>
                <a:lnTo>
                  <a:pt x="104" y="291"/>
                </a:lnTo>
                <a:lnTo>
                  <a:pt x="104" y="292"/>
                </a:lnTo>
                <a:lnTo>
                  <a:pt x="105" y="293"/>
                </a:lnTo>
                <a:lnTo>
                  <a:pt x="105" y="294"/>
                </a:lnTo>
                <a:lnTo>
                  <a:pt x="106" y="295"/>
                </a:lnTo>
                <a:lnTo>
                  <a:pt x="106" y="296"/>
                </a:lnTo>
                <a:lnTo>
                  <a:pt x="107" y="297"/>
                </a:lnTo>
                <a:lnTo>
                  <a:pt x="107" y="298"/>
                </a:lnTo>
                <a:lnTo>
                  <a:pt x="108" y="299"/>
                </a:lnTo>
                <a:lnTo>
                  <a:pt x="108" y="300"/>
                </a:lnTo>
                <a:lnTo>
                  <a:pt x="109" y="301"/>
                </a:lnTo>
                <a:lnTo>
                  <a:pt x="110" y="302"/>
                </a:lnTo>
                <a:lnTo>
                  <a:pt x="110" y="303"/>
                </a:lnTo>
                <a:lnTo>
                  <a:pt x="111" y="304"/>
                </a:lnTo>
                <a:lnTo>
                  <a:pt x="111" y="305"/>
                </a:lnTo>
                <a:lnTo>
                  <a:pt x="112" y="306"/>
                </a:lnTo>
                <a:lnTo>
                  <a:pt x="112" y="307"/>
                </a:lnTo>
                <a:lnTo>
                  <a:pt x="113" y="308"/>
                </a:lnTo>
                <a:lnTo>
                  <a:pt x="113" y="309"/>
                </a:lnTo>
                <a:lnTo>
                  <a:pt x="114" y="310"/>
                </a:lnTo>
                <a:lnTo>
                  <a:pt x="115" y="311"/>
                </a:lnTo>
                <a:lnTo>
                  <a:pt x="115" y="311"/>
                </a:lnTo>
                <a:lnTo>
                  <a:pt x="116" y="312"/>
                </a:lnTo>
                <a:lnTo>
                  <a:pt x="116" y="313"/>
                </a:lnTo>
                <a:lnTo>
                  <a:pt x="117" y="314"/>
                </a:lnTo>
                <a:lnTo>
                  <a:pt x="117" y="315"/>
                </a:lnTo>
                <a:lnTo>
                  <a:pt x="118" y="316"/>
                </a:lnTo>
                <a:lnTo>
                  <a:pt x="118" y="317"/>
                </a:lnTo>
                <a:lnTo>
                  <a:pt x="119" y="318"/>
                </a:lnTo>
                <a:lnTo>
                  <a:pt x="120" y="319"/>
                </a:lnTo>
                <a:lnTo>
                  <a:pt x="120" y="320"/>
                </a:lnTo>
                <a:lnTo>
                  <a:pt x="121" y="321"/>
                </a:lnTo>
                <a:lnTo>
                  <a:pt x="121" y="322"/>
                </a:lnTo>
                <a:lnTo>
                  <a:pt x="122" y="323"/>
                </a:lnTo>
                <a:lnTo>
                  <a:pt x="122" y="324"/>
                </a:lnTo>
                <a:lnTo>
                  <a:pt x="123" y="324"/>
                </a:lnTo>
                <a:lnTo>
                  <a:pt x="123" y="325"/>
                </a:lnTo>
                <a:lnTo>
                  <a:pt x="124" y="326"/>
                </a:lnTo>
                <a:lnTo>
                  <a:pt x="124" y="327"/>
                </a:lnTo>
                <a:lnTo>
                  <a:pt x="125" y="328"/>
                </a:lnTo>
                <a:lnTo>
                  <a:pt x="126" y="329"/>
                </a:lnTo>
                <a:lnTo>
                  <a:pt x="126" y="330"/>
                </a:lnTo>
                <a:lnTo>
                  <a:pt x="127" y="331"/>
                </a:lnTo>
                <a:lnTo>
                  <a:pt x="127" y="332"/>
                </a:lnTo>
                <a:lnTo>
                  <a:pt x="128" y="332"/>
                </a:lnTo>
                <a:lnTo>
                  <a:pt x="128" y="333"/>
                </a:lnTo>
                <a:lnTo>
                  <a:pt x="129" y="334"/>
                </a:lnTo>
                <a:lnTo>
                  <a:pt x="129" y="335"/>
                </a:lnTo>
                <a:lnTo>
                  <a:pt x="130" y="336"/>
                </a:lnTo>
                <a:lnTo>
                  <a:pt x="131" y="337"/>
                </a:lnTo>
                <a:lnTo>
                  <a:pt x="131" y="338"/>
                </a:lnTo>
                <a:lnTo>
                  <a:pt x="132" y="338"/>
                </a:lnTo>
                <a:lnTo>
                  <a:pt x="132" y="339"/>
                </a:lnTo>
                <a:lnTo>
                  <a:pt x="133" y="340"/>
                </a:lnTo>
                <a:lnTo>
                  <a:pt x="133" y="341"/>
                </a:lnTo>
                <a:lnTo>
                  <a:pt x="134" y="342"/>
                </a:lnTo>
                <a:lnTo>
                  <a:pt x="134" y="343"/>
                </a:lnTo>
                <a:lnTo>
                  <a:pt x="135" y="343"/>
                </a:lnTo>
                <a:lnTo>
                  <a:pt x="136" y="344"/>
                </a:lnTo>
                <a:lnTo>
                  <a:pt x="136" y="345"/>
                </a:lnTo>
                <a:lnTo>
                  <a:pt x="137" y="346"/>
                </a:lnTo>
                <a:lnTo>
                  <a:pt x="137" y="347"/>
                </a:lnTo>
                <a:lnTo>
                  <a:pt x="138" y="348"/>
                </a:lnTo>
                <a:lnTo>
                  <a:pt x="138" y="348"/>
                </a:lnTo>
                <a:lnTo>
                  <a:pt x="139" y="349"/>
                </a:lnTo>
                <a:lnTo>
                  <a:pt x="139" y="350"/>
                </a:lnTo>
                <a:lnTo>
                  <a:pt x="140" y="351"/>
                </a:lnTo>
                <a:lnTo>
                  <a:pt x="141" y="352"/>
                </a:lnTo>
                <a:lnTo>
                  <a:pt x="141" y="352"/>
                </a:lnTo>
                <a:lnTo>
                  <a:pt x="142" y="353"/>
                </a:lnTo>
                <a:lnTo>
                  <a:pt x="142" y="354"/>
                </a:lnTo>
                <a:lnTo>
                  <a:pt x="143" y="355"/>
                </a:lnTo>
                <a:lnTo>
                  <a:pt x="143" y="355"/>
                </a:lnTo>
                <a:lnTo>
                  <a:pt x="144" y="356"/>
                </a:lnTo>
                <a:lnTo>
                  <a:pt x="144" y="357"/>
                </a:lnTo>
                <a:lnTo>
                  <a:pt x="145" y="358"/>
                </a:lnTo>
                <a:lnTo>
                  <a:pt x="145" y="359"/>
                </a:lnTo>
                <a:lnTo>
                  <a:pt x="146" y="359"/>
                </a:lnTo>
                <a:lnTo>
                  <a:pt x="147" y="360"/>
                </a:lnTo>
                <a:lnTo>
                  <a:pt x="147" y="361"/>
                </a:lnTo>
                <a:lnTo>
                  <a:pt x="148" y="362"/>
                </a:lnTo>
                <a:lnTo>
                  <a:pt x="148" y="362"/>
                </a:lnTo>
                <a:lnTo>
                  <a:pt x="149" y="363"/>
                </a:lnTo>
                <a:lnTo>
                  <a:pt x="149" y="364"/>
                </a:lnTo>
                <a:lnTo>
                  <a:pt x="150" y="365"/>
                </a:lnTo>
                <a:lnTo>
                  <a:pt x="150" y="365"/>
                </a:lnTo>
                <a:lnTo>
                  <a:pt x="151" y="366"/>
                </a:lnTo>
                <a:lnTo>
                  <a:pt x="152" y="367"/>
                </a:lnTo>
                <a:lnTo>
                  <a:pt x="152" y="368"/>
                </a:lnTo>
                <a:lnTo>
                  <a:pt x="153" y="368"/>
                </a:lnTo>
                <a:lnTo>
                  <a:pt x="153" y="369"/>
                </a:lnTo>
                <a:lnTo>
                  <a:pt x="154" y="370"/>
                </a:lnTo>
                <a:lnTo>
                  <a:pt x="154" y="370"/>
                </a:lnTo>
                <a:lnTo>
                  <a:pt x="155" y="371"/>
                </a:lnTo>
                <a:lnTo>
                  <a:pt x="155" y="372"/>
                </a:lnTo>
                <a:lnTo>
                  <a:pt x="156" y="373"/>
                </a:lnTo>
                <a:lnTo>
                  <a:pt x="157" y="373"/>
                </a:lnTo>
                <a:lnTo>
                  <a:pt x="157" y="374"/>
                </a:lnTo>
                <a:lnTo>
                  <a:pt x="158" y="375"/>
                </a:lnTo>
                <a:lnTo>
                  <a:pt x="158" y="375"/>
                </a:lnTo>
                <a:lnTo>
                  <a:pt x="159" y="376"/>
                </a:lnTo>
                <a:lnTo>
                  <a:pt x="159" y="377"/>
                </a:lnTo>
                <a:lnTo>
                  <a:pt x="160" y="377"/>
                </a:lnTo>
                <a:lnTo>
                  <a:pt x="160" y="378"/>
                </a:lnTo>
                <a:lnTo>
                  <a:pt x="161" y="379"/>
                </a:lnTo>
                <a:lnTo>
                  <a:pt x="161" y="380"/>
                </a:lnTo>
                <a:lnTo>
                  <a:pt x="162" y="380"/>
                </a:lnTo>
                <a:lnTo>
                  <a:pt x="163" y="381"/>
                </a:lnTo>
                <a:lnTo>
                  <a:pt x="163" y="382"/>
                </a:lnTo>
                <a:lnTo>
                  <a:pt x="164" y="382"/>
                </a:lnTo>
                <a:lnTo>
                  <a:pt x="164" y="383"/>
                </a:lnTo>
                <a:lnTo>
                  <a:pt x="165" y="384"/>
                </a:lnTo>
                <a:lnTo>
                  <a:pt x="165" y="384"/>
                </a:lnTo>
                <a:lnTo>
                  <a:pt x="166" y="385"/>
                </a:lnTo>
                <a:lnTo>
                  <a:pt x="166" y="386"/>
                </a:lnTo>
                <a:lnTo>
                  <a:pt x="167" y="386"/>
                </a:lnTo>
                <a:lnTo>
                  <a:pt x="168" y="387"/>
                </a:lnTo>
                <a:lnTo>
                  <a:pt x="168" y="387"/>
                </a:lnTo>
                <a:lnTo>
                  <a:pt x="169" y="388"/>
                </a:lnTo>
                <a:lnTo>
                  <a:pt x="169" y="389"/>
                </a:lnTo>
                <a:lnTo>
                  <a:pt x="170" y="389"/>
                </a:lnTo>
                <a:lnTo>
                  <a:pt x="170" y="390"/>
                </a:lnTo>
                <a:lnTo>
                  <a:pt x="171" y="391"/>
                </a:lnTo>
                <a:lnTo>
                  <a:pt x="171" y="391"/>
                </a:lnTo>
                <a:lnTo>
                  <a:pt x="172" y="392"/>
                </a:lnTo>
                <a:lnTo>
                  <a:pt x="173" y="393"/>
                </a:lnTo>
                <a:lnTo>
                  <a:pt x="173" y="393"/>
                </a:lnTo>
                <a:lnTo>
                  <a:pt x="174" y="394"/>
                </a:lnTo>
                <a:lnTo>
                  <a:pt x="174" y="394"/>
                </a:lnTo>
                <a:lnTo>
                  <a:pt x="175" y="395"/>
                </a:lnTo>
                <a:lnTo>
                  <a:pt x="175" y="396"/>
                </a:lnTo>
                <a:lnTo>
                  <a:pt x="176" y="396"/>
                </a:lnTo>
                <a:lnTo>
                  <a:pt x="176" y="397"/>
                </a:lnTo>
                <a:lnTo>
                  <a:pt x="177" y="398"/>
                </a:lnTo>
                <a:lnTo>
                  <a:pt x="177" y="398"/>
                </a:lnTo>
                <a:lnTo>
                  <a:pt x="178" y="399"/>
                </a:lnTo>
                <a:lnTo>
                  <a:pt x="179" y="399"/>
                </a:lnTo>
                <a:lnTo>
                  <a:pt x="179" y="400"/>
                </a:lnTo>
                <a:lnTo>
                  <a:pt x="180" y="401"/>
                </a:lnTo>
                <a:lnTo>
                  <a:pt x="180" y="401"/>
                </a:lnTo>
                <a:lnTo>
                  <a:pt x="181" y="402"/>
                </a:lnTo>
                <a:lnTo>
                  <a:pt x="181" y="402"/>
                </a:lnTo>
                <a:lnTo>
                  <a:pt x="182" y="403"/>
                </a:lnTo>
                <a:lnTo>
                  <a:pt x="182" y="404"/>
                </a:lnTo>
                <a:lnTo>
                  <a:pt x="183" y="404"/>
                </a:lnTo>
                <a:lnTo>
                  <a:pt x="184" y="405"/>
                </a:lnTo>
                <a:lnTo>
                  <a:pt x="184" y="405"/>
                </a:lnTo>
                <a:lnTo>
                  <a:pt x="185" y="406"/>
                </a:lnTo>
                <a:lnTo>
                  <a:pt x="185" y="406"/>
                </a:lnTo>
                <a:lnTo>
                  <a:pt x="186" y="407"/>
                </a:lnTo>
                <a:lnTo>
                  <a:pt x="186" y="408"/>
                </a:lnTo>
                <a:lnTo>
                  <a:pt x="187" y="408"/>
                </a:lnTo>
                <a:lnTo>
                  <a:pt x="187" y="409"/>
                </a:lnTo>
                <a:lnTo>
                  <a:pt x="188" y="409"/>
                </a:lnTo>
                <a:lnTo>
                  <a:pt x="189" y="410"/>
                </a:lnTo>
                <a:lnTo>
                  <a:pt x="189" y="410"/>
                </a:lnTo>
                <a:lnTo>
                  <a:pt x="190" y="411"/>
                </a:lnTo>
                <a:lnTo>
                  <a:pt x="190" y="411"/>
                </a:lnTo>
                <a:lnTo>
                  <a:pt x="191" y="412"/>
                </a:lnTo>
                <a:lnTo>
                  <a:pt x="191" y="413"/>
                </a:lnTo>
                <a:lnTo>
                  <a:pt x="192" y="413"/>
                </a:lnTo>
                <a:lnTo>
                  <a:pt x="192" y="414"/>
                </a:lnTo>
                <a:lnTo>
                  <a:pt x="193" y="414"/>
                </a:lnTo>
                <a:lnTo>
                  <a:pt x="193" y="415"/>
                </a:lnTo>
                <a:lnTo>
                  <a:pt x="194" y="415"/>
                </a:lnTo>
                <a:lnTo>
                  <a:pt x="195" y="416"/>
                </a:lnTo>
                <a:lnTo>
                  <a:pt x="195" y="416"/>
                </a:lnTo>
                <a:lnTo>
                  <a:pt x="196" y="417"/>
                </a:lnTo>
                <a:lnTo>
                  <a:pt x="196" y="417"/>
                </a:lnTo>
                <a:lnTo>
                  <a:pt x="197" y="418"/>
                </a:lnTo>
                <a:lnTo>
                  <a:pt x="197" y="419"/>
                </a:lnTo>
                <a:lnTo>
                  <a:pt x="198" y="419"/>
                </a:lnTo>
                <a:lnTo>
                  <a:pt x="198" y="420"/>
                </a:lnTo>
                <a:lnTo>
                  <a:pt x="199" y="420"/>
                </a:lnTo>
                <a:lnTo>
                  <a:pt x="200" y="421"/>
                </a:lnTo>
                <a:lnTo>
                  <a:pt x="200" y="421"/>
                </a:lnTo>
                <a:lnTo>
                  <a:pt x="201" y="422"/>
                </a:lnTo>
                <a:lnTo>
                  <a:pt x="201" y="422"/>
                </a:lnTo>
                <a:lnTo>
                  <a:pt x="202" y="423"/>
                </a:lnTo>
                <a:lnTo>
                  <a:pt x="202" y="423"/>
                </a:lnTo>
                <a:lnTo>
                  <a:pt x="203" y="424"/>
                </a:lnTo>
                <a:lnTo>
                  <a:pt x="203" y="424"/>
                </a:lnTo>
                <a:lnTo>
                  <a:pt x="204" y="425"/>
                </a:lnTo>
                <a:lnTo>
                  <a:pt x="205" y="425"/>
                </a:lnTo>
                <a:lnTo>
                  <a:pt x="205" y="426"/>
                </a:lnTo>
                <a:lnTo>
                  <a:pt x="206" y="426"/>
                </a:lnTo>
                <a:lnTo>
                  <a:pt x="206" y="427"/>
                </a:lnTo>
                <a:lnTo>
                  <a:pt x="207" y="427"/>
                </a:lnTo>
                <a:lnTo>
                  <a:pt x="207" y="428"/>
                </a:lnTo>
                <a:lnTo>
                  <a:pt x="208" y="428"/>
                </a:lnTo>
                <a:lnTo>
                  <a:pt x="208" y="429"/>
                </a:lnTo>
                <a:lnTo>
                  <a:pt x="209" y="429"/>
                </a:lnTo>
                <a:lnTo>
                  <a:pt x="210" y="430"/>
                </a:lnTo>
                <a:lnTo>
                  <a:pt x="210" y="430"/>
                </a:lnTo>
                <a:lnTo>
                  <a:pt x="211" y="431"/>
                </a:lnTo>
                <a:lnTo>
                  <a:pt x="211" y="431"/>
                </a:lnTo>
                <a:lnTo>
                  <a:pt x="212" y="431"/>
                </a:lnTo>
                <a:lnTo>
                  <a:pt x="212" y="432"/>
                </a:lnTo>
                <a:lnTo>
                  <a:pt x="213" y="432"/>
                </a:lnTo>
                <a:lnTo>
                  <a:pt x="213" y="433"/>
                </a:lnTo>
                <a:lnTo>
                  <a:pt x="214" y="433"/>
                </a:lnTo>
                <a:lnTo>
                  <a:pt x="214" y="434"/>
                </a:lnTo>
                <a:lnTo>
                  <a:pt x="215" y="434"/>
                </a:lnTo>
                <a:lnTo>
                  <a:pt x="216" y="435"/>
                </a:lnTo>
                <a:lnTo>
                  <a:pt x="216" y="435"/>
                </a:lnTo>
                <a:lnTo>
                  <a:pt x="217" y="436"/>
                </a:lnTo>
                <a:lnTo>
                  <a:pt x="217" y="436"/>
                </a:lnTo>
                <a:lnTo>
                  <a:pt x="218" y="437"/>
                </a:lnTo>
                <a:lnTo>
                  <a:pt x="218" y="437"/>
                </a:lnTo>
                <a:lnTo>
                  <a:pt x="219" y="437"/>
                </a:lnTo>
                <a:lnTo>
                  <a:pt x="219" y="438"/>
                </a:lnTo>
                <a:lnTo>
                  <a:pt x="220" y="438"/>
                </a:lnTo>
                <a:lnTo>
                  <a:pt x="221" y="439"/>
                </a:lnTo>
                <a:lnTo>
                  <a:pt x="221" y="439"/>
                </a:lnTo>
                <a:lnTo>
                  <a:pt x="222" y="440"/>
                </a:lnTo>
                <a:lnTo>
                  <a:pt x="222" y="440"/>
                </a:lnTo>
                <a:lnTo>
                  <a:pt x="223" y="441"/>
                </a:lnTo>
                <a:lnTo>
                  <a:pt x="223" y="441"/>
                </a:lnTo>
                <a:lnTo>
                  <a:pt x="224" y="441"/>
                </a:lnTo>
                <a:lnTo>
                  <a:pt x="224" y="442"/>
                </a:lnTo>
                <a:lnTo>
                  <a:pt x="225" y="442"/>
                </a:lnTo>
                <a:lnTo>
                  <a:pt x="226" y="443"/>
                </a:lnTo>
                <a:lnTo>
                  <a:pt x="226" y="443"/>
                </a:lnTo>
                <a:lnTo>
                  <a:pt x="227" y="444"/>
                </a:lnTo>
                <a:lnTo>
                  <a:pt x="227" y="444"/>
                </a:lnTo>
                <a:lnTo>
                  <a:pt x="228" y="444"/>
                </a:lnTo>
                <a:lnTo>
                  <a:pt x="228" y="445"/>
                </a:lnTo>
                <a:lnTo>
                  <a:pt x="229" y="445"/>
                </a:lnTo>
                <a:lnTo>
                  <a:pt x="229" y="446"/>
                </a:lnTo>
                <a:lnTo>
                  <a:pt x="230" y="446"/>
                </a:lnTo>
                <a:lnTo>
                  <a:pt x="230" y="447"/>
                </a:lnTo>
                <a:lnTo>
                  <a:pt x="231" y="447"/>
                </a:lnTo>
                <a:lnTo>
                  <a:pt x="232" y="447"/>
                </a:lnTo>
                <a:lnTo>
                  <a:pt x="232" y="448"/>
                </a:lnTo>
                <a:lnTo>
                  <a:pt x="233" y="448"/>
                </a:lnTo>
                <a:lnTo>
                  <a:pt x="233" y="449"/>
                </a:lnTo>
                <a:lnTo>
                  <a:pt x="234" y="449"/>
                </a:lnTo>
                <a:lnTo>
                  <a:pt x="234" y="449"/>
                </a:lnTo>
                <a:lnTo>
                  <a:pt x="235" y="450"/>
                </a:lnTo>
                <a:lnTo>
                  <a:pt x="235" y="450"/>
                </a:lnTo>
                <a:lnTo>
                  <a:pt x="236" y="451"/>
                </a:lnTo>
                <a:lnTo>
                  <a:pt x="237" y="451"/>
                </a:lnTo>
                <a:lnTo>
                  <a:pt x="237" y="451"/>
                </a:lnTo>
                <a:lnTo>
                  <a:pt x="238" y="452"/>
                </a:lnTo>
                <a:lnTo>
                  <a:pt x="238" y="452"/>
                </a:lnTo>
                <a:lnTo>
                  <a:pt x="239" y="453"/>
                </a:lnTo>
                <a:lnTo>
                  <a:pt x="239" y="453"/>
                </a:lnTo>
                <a:lnTo>
                  <a:pt x="240" y="453"/>
                </a:lnTo>
                <a:lnTo>
                  <a:pt x="240" y="454"/>
                </a:lnTo>
                <a:lnTo>
                  <a:pt x="241" y="454"/>
                </a:lnTo>
                <a:lnTo>
                  <a:pt x="242" y="454"/>
                </a:lnTo>
                <a:lnTo>
                  <a:pt x="242" y="455"/>
                </a:lnTo>
                <a:lnTo>
                  <a:pt x="243" y="455"/>
                </a:lnTo>
                <a:lnTo>
                  <a:pt x="243" y="456"/>
                </a:lnTo>
                <a:lnTo>
                  <a:pt x="244" y="456"/>
                </a:lnTo>
                <a:lnTo>
                  <a:pt x="244" y="456"/>
                </a:lnTo>
                <a:lnTo>
                  <a:pt x="245" y="457"/>
                </a:lnTo>
                <a:lnTo>
                  <a:pt x="245" y="457"/>
                </a:lnTo>
                <a:lnTo>
                  <a:pt x="246" y="457"/>
                </a:lnTo>
                <a:lnTo>
                  <a:pt x="246" y="458"/>
                </a:lnTo>
                <a:lnTo>
                  <a:pt x="247" y="458"/>
                </a:lnTo>
                <a:lnTo>
                  <a:pt x="248" y="459"/>
                </a:lnTo>
                <a:lnTo>
                  <a:pt x="248" y="459"/>
                </a:lnTo>
                <a:lnTo>
                  <a:pt x="249" y="459"/>
                </a:lnTo>
                <a:lnTo>
                  <a:pt x="249" y="460"/>
                </a:lnTo>
                <a:lnTo>
                  <a:pt x="250" y="460"/>
                </a:lnTo>
                <a:lnTo>
                  <a:pt x="250" y="460"/>
                </a:lnTo>
                <a:lnTo>
                  <a:pt x="251" y="461"/>
                </a:lnTo>
                <a:lnTo>
                  <a:pt x="251" y="461"/>
                </a:lnTo>
                <a:lnTo>
                  <a:pt x="252" y="461"/>
                </a:lnTo>
                <a:lnTo>
                  <a:pt x="253" y="462"/>
                </a:lnTo>
                <a:lnTo>
                  <a:pt x="253" y="462"/>
                </a:lnTo>
                <a:lnTo>
                  <a:pt x="254" y="462"/>
                </a:lnTo>
                <a:lnTo>
                  <a:pt x="254" y="463"/>
                </a:lnTo>
                <a:lnTo>
                  <a:pt x="255" y="463"/>
                </a:lnTo>
                <a:lnTo>
                  <a:pt x="255" y="464"/>
                </a:lnTo>
                <a:lnTo>
                  <a:pt x="256" y="464"/>
                </a:lnTo>
                <a:lnTo>
                  <a:pt x="256" y="464"/>
                </a:lnTo>
                <a:lnTo>
                  <a:pt x="257" y="465"/>
                </a:lnTo>
                <a:lnTo>
                  <a:pt x="258" y="465"/>
                </a:lnTo>
                <a:lnTo>
                  <a:pt x="258" y="465"/>
                </a:lnTo>
                <a:lnTo>
                  <a:pt x="259" y="466"/>
                </a:lnTo>
                <a:lnTo>
                  <a:pt x="259" y="466"/>
                </a:lnTo>
                <a:lnTo>
                  <a:pt x="260" y="466"/>
                </a:lnTo>
                <a:lnTo>
                  <a:pt x="260" y="467"/>
                </a:lnTo>
                <a:lnTo>
                  <a:pt x="261" y="467"/>
                </a:lnTo>
                <a:lnTo>
                  <a:pt x="261" y="467"/>
                </a:lnTo>
                <a:lnTo>
                  <a:pt x="262" y="468"/>
                </a:lnTo>
                <a:lnTo>
                  <a:pt x="263" y="468"/>
                </a:lnTo>
                <a:lnTo>
                  <a:pt x="263" y="468"/>
                </a:lnTo>
                <a:lnTo>
                  <a:pt x="264" y="469"/>
                </a:lnTo>
                <a:lnTo>
                  <a:pt x="264" y="469"/>
                </a:lnTo>
                <a:lnTo>
                  <a:pt x="265" y="469"/>
                </a:lnTo>
                <a:lnTo>
                  <a:pt x="265" y="470"/>
                </a:lnTo>
                <a:lnTo>
                  <a:pt x="266" y="470"/>
                </a:lnTo>
                <a:lnTo>
                  <a:pt x="266" y="470"/>
                </a:lnTo>
                <a:lnTo>
                  <a:pt x="267" y="470"/>
                </a:lnTo>
                <a:lnTo>
                  <a:pt x="267" y="471"/>
                </a:lnTo>
                <a:lnTo>
                  <a:pt x="268" y="471"/>
                </a:lnTo>
                <a:lnTo>
                  <a:pt x="269" y="471"/>
                </a:lnTo>
                <a:lnTo>
                  <a:pt x="269" y="472"/>
                </a:lnTo>
                <a:lnTo>
                  <a:pt x="270" y="472"/>
                </a:lnTo>
                <a:lnTo>
                  <a:pt x="270" y="472"/>
                </a:lnTo>
                <a:lnTo>
                  <a:pt x="271" y="473"/>
                </a:lnTo>
                <a:lnTo>
                  <a:pt x="271" y="473"/>
                </a:lnTo>
                <a:lnTo>
                  <a:pt x="272" y="473"/>
                </a:lnTo>
                <a:lnTo>
                  <a:pt x="272" y="474"/>
                </a:lnTo>
                <a:lnTo>
                  <a:pt x="273" y="474"/>
                </a:lnTo>
                <a:lnTo>
                  <a:pt x="274" y="474"/>
                </a:lnTo>
                <a:lnTo>
                  <a:pt x="274" y="475"/>
                </a:lnTo>
                <a:lnTo>
                  <a:pt x="275" y="475"/>
                </a:lnTo>
                <a:lnTo>
                  <a:pt x="275" y="475"/>
                </a:lnTo>
                <a:lnTo>
                  <a:pt x="276" y="475"/>
                </a:lnTo>
                <a:lnTo>
                  <a:pt x="276" y="476"/>
                </a:lnTo>
                <a:lnTo>
                  <a:pt x="277" y="476"/>
                </a:lnTo>
                <a:lnTo>
                  <a:pt x="277" y="476"/>
                </a:lnTo>
                <a:lnTo>
                  <a:pt x="278" y="477"/>
                </a:lnTo>
                <a:lnTo>
                  <a:pt x="279" y="477"/>
                </a:lnTo>
                <a:lnTo>
                  <a:pt x="279" y="477"/>
                </a:lnTo>
                <a:lnTo>
                  <a:pt x="280" y="477"/>
                </a:lnTo>
                <a:lnTo>
                  <a:pt x="280" y="478"/>
                </a:lnTo>
                <a:lnTo>
                  <a:pt x="281" y="478"/>
                </a:lnTo>
                <a:lnTo>
                  <a:pt x="281" y="478"/>
                </a:lnTo>
                <a:lnTo>
                  <a:pt x="282" y="479"/>
                </a:lnTo>
                <a:lnTo>
                  <a:pt x="282" y="479"/>
                </a:lnTo>
                <a:lnTo>
                  <a:pt x="283" y="479"/>
                </a:lnTo>
                <a:lnTo>
                  <a:pt x="283" y="479"/>
                </a:lnTo>
                <a:lnTo>
                  <a:pt x="284" y="480"/>
                </a:lnTo>
                <a:lnTo>
                  <a:pt x="285" y="480"/>
                </a:lnTo>
                <a:lnTo>
                  <a:pt x="285" y="480"/>
                </a:lnTo>
                <a:lnTo>
                  <a:pt x="286" y="481"/>
                </a:lnTo>
                <a:lnTo>
                  <a:pt x="286" y="481"/>
                </a:lnTo>
                <a:lnTo>
                  <a:pt x="287" y="481"/>
                </a:lnTo>
                <a:lnTo>
                  <a:pt x="287" y="481"/>
                </a:lnTo>
                <a:lnTo>
                  <a:pt x="288" y="482"/>
                </a:lnTo>
                <a:lnTo>
                  <a:pt x="288" y="482"/>
                </a:lnTo>
                <a:lnTo>
                  <a:pt x="289" y="482"/>
                </a:lnTo>
                <a:lnTo>
                  <a:pt x="290" y="482"/>
                </a:lnTo>
                <a:lnTo>
                  <a:pt x="290" y="483"/>
                </a:lnTo>
                <a:lnTo>
                  <a:pt x="291" y="483"/>
                </a:lnTo>
                <a:lnTo>
                  <a:pt x="291" y="483"/>
                </a:lnTo>
                <a:lnTo>
                  <a:pt x="292" y="484"/>
                </a:lnTo>
                <a:lnTo>
                  <a:pt x="292" y="484"/>
                </a:lnTo>
                <a:lnTo>
                  <a:pt x="293" y="484"/>
                </a:lnTo>
                <a:lnTo>
                  <a:pt x="293" y="484"/>
                </a:lnTo>
                <a:lnTo>
                  <a:pt x="294" y="485"/>
                </a:lnTo>
                <a:lnTo>
                  <a:pt x="295" y="485"/>
                </a:lnTo>
                <a:lnTo>
                  <a:pt x="295" y="485"/>
                </a:lnTo>
                <a:lnTo>
                  <a:pt x="296" y="485"/>
                </a:lnTo>
                <a:lnTo>
                  <a:pt x="296" y="486"/>
                </a:lnTo>
                <a:lnTo>
                  <a:pt x="297" y="486"/>
                </a:lnTo>
                <a:lnTo>
                  <a:pt x="297" y="486"/>
                </a:lnTo>
                <a:lnTo>
                  <a:pt x="298" y="486"/>
                </a:lnTo>
                <a:lnTo>
                  <a:pt x="298" y="487"/>
                </a:lnTo>
                <a:lnTo>
                  <a:pt x="299" y="487"/>
                </a:lnTo>
                <a:lnTo>
                  <a:pt x="299" y="487"/>
                </a:lnTo>
                <a:lnTo>
                  <a:pt x="300" y="487"/>
                </a:lnTo>
                <a:lnTo>
                  <a:pt x="301" y="488"/>
                </a:lnTo>
                <a:lnTo>
                  <a:pt x="301" y="488"/>
                </a:lnTo>
                <a:lnTo>
                  <a:pt x="302" y="488"/>
                </a:lnTo>
                <a:lnTo>
                  <a:pt x="302" y="488"/>
                </a:lnTo>
                <a:lnTo>
                  <a:pt x="303" y="489"/>
                </a:lnTo>
                <a:lnTo>
                  <a:pt x="303" y="489"/>
                </a:lnTo>
                <a:lnTo>
                  <a:pt x="304" y="489"/>
                </a:lnTo>
                <a:lnTo>
                  <a:pt x="304" y="489"/>
                </a:lnTo>
                <a:lnTo>
                  <a:pt x="305" y="490"/>
                </a:lnTo>
                <a:lnTo>
                  <a:pt x="306" y="490"/>
                </a:lnTo>
                <a:lnTo>
                  <a:pt x="306" y="490"/>
                </a:lnTo>
                <a:lnTo>
                  <a:pt x="307" y="490"/>
                </a:lnTo>
                <a:lnTo>
                  <a:pt x="307" y="491"/>
                </a:lnTo>
                <a:lnTo>
                  <a:pt x="308" y="491"/>
                </a:lnTo>
                <a:lnTo>
                  <a:pt x="308" y="491"/>
                </a:lnTo>
                <a:lnTo>
                  <a:pt x="309" y="491"/>
                </a:lnTo>
                <a:lnTo>
                  <a:pt x="309" y="492"/>
                </a:lnTo>
                <a:lnTo>
                  <a:pt x="310" y="492"/>
                </a:lnTo>
                <a:lnTo>
                  <a:pt x="311" y="492"/>
                </a:lnTo>
                <a:lnTo>
                  <a:pt x="311" y="492"/>
                </a:lnTo>
                <a:lnTo>
                  <a:pt x="312" y="492"/>
                </a:lnTo>
                <a:lnTo>
                  <a:pt x="312" y="493"/>
                </a:lnTo>
                <a:lnTo>
                  <a:pt x="313" y="493"/>
                </a:lnTo>
                <a:lnTo>
                  <a:pt x="313" y="493"/>
                </a:lnTo>
                <a:lnTo>
                  <a:pt x="314" y="493"/>
                </a:lnTo>
                <a:lnTo>
                  <a:pt x="314" y="494"/>
                </a:lnTo>
                <a:lnTo>
                  <a:pt x="315" y="494"/>
                </a:lnTo>
                <a:lnTo>
                  <a:pt x="315" y="494"/>
                </a:lnTo>
                <a:lnTo>
                  <a:pt x="316" y="494"/>
                </a:lnTo>
                <a:lnTo>
                  <a:pt x="317" y="494"/>
                </a:lnTo>
                <a:lnTo>
                  <a:pt x="317" y="495"/>
                </a:lnTo>
                <a:lnTo>
                  <a:pt x="318" y="495"/>
                </a:lnTo>
                <a:lnTo>
                  <a:pt x="318" y="495"/>
                </a:lnTo>
                <a:lnTo>
                  <a:pt x="319" y="495"/>
                </a:lnTo>
                <a:lnTo>
                  <a:pt x="319" y="496"/>
                </a:lnTo>
                <a:lnTo>
                  <a:pt x="320" y="496"/>
                </a:lnTo>
                <a:lnTo>
                  <a:pt x="320" y="496"/>
                </a:lnTo>
                <a:lnTo>
                  <a:pt x="321" y="496"/>
                </a:lnTo>
                <a:lnTo>
                  <a:pt x="322" y="496"/>
                </a:lnTo>
                <a:lnTo>
                  <a:pt x="322" y="497"/>
                </a:lnTo>
                <a:lnTo>
                  <a:pt x="323" y="497"/>
                </a:lnTo>
                <a:lnTo>
                  <a:pt x="323" y="497"/>
                </a:lnTo>
                <a:lnTo>
                  <a:pt x="324" y="497"/>
                </a:lnTo>
                <a:lnTo>
                  <a:pt x="324" y="497"/>
                </a:lnTo>
                <a:lnTo>
                  <a:pt x="325" y="498"/>
                </a:lnTo>
                <a:lnTo>
                  <a:pt x="325" y="498"/>
                </a:lnTo>
                <a:lnTo>
                  <a:pt x="326" y="498"/>
                </a:lnTo>
                <a:lnTo>
                  <a:pt x="327" y="498"/>
                </a:lnTo>
                <a:lnTo>
                  <a:pt x="327" y="499"/>
                </a:lnTo>
                <a:lnTo>
                  <a:pt x="328" y="499"/>
                </a:lnTo>
                <a:lnTo>
                  <a:pt x="328" y="499"/>
                </a:lnTo>
                <a:lnTo>
                  <a:pt x="329" y="499"/>
                </a:lnTo>
                <a:lnTo>
                  <a:pt x="329" y="499"/>
                </a:lnTo>
                <a:lnTo>
                  <a:pt x="330" y="500"/>
                </a:lnTo>
                <a:lnTo>
                  <a:pt x="330" y="500"/>
                </a:lnTo>
                <a:lnTo>
                  <a:pt x="331" y="500"/>
                </a:lnTo>
                <a:lnTo>
                  <a:pt x="332" y="500"/>
                </a:lnTo>
                <a:lnTo>
                  <a:pt x="332" y="500"/>
                </a:lnTo>
                <a:lnTo>
                  <a:pt x="333" y="501"/>
                </a:lnTo>
                <a:lnTo>
                  <a:pt x="333" y="501"/>
                </a:lnTo>
                <a:lnTo>
                  <a:pt x="334" y="501"/>
                </a:lnTo>
                <a:lnTo>
                  <a:pt x="334" y="501"/>
                </a:lnTo>
                <a:lnTo>
                  <a:pt x="335" y="501"/>
                </a:lnTo>
                <a:lnTo>
                  <a:pt x="335" y="502"/>
                </a:lnTo>
                <a:lnTo>
                  <a:pt x="336" y="502"/>
                </a:lnTo>
                <a:lnTo>
                  <a:pt x="336" y="502"/>
                </a:lnTo>
                <a:lnTo>
                  <a:pt x="337" y="502"/>
                </a:lnTo>
                <a:lnTo>
                  <a:pt x="338" y="502"/>
                </a:lnTo>
                <a:lnTo>
                  <a:pt x="338" y="502"/>
                </a:lnTo>
                <a:lnTo>
                  <a:pt x="339" y="503"/>
                </a:lnTo>
                <a:lnTo>
                  <a:pt x="339" y="503"/>
                </a:lnTo>
                <a:lnTo>
                  <a:pt x="340" y="503"/>
                </a:lnTo>
                <a:lnTo>
                  <a:pt x="340" y="503"/>
                </a:lnTo>
                <a:lnTo>
                  <a:pt x="341" y="503"/>
                </a:lnTo>
                <a:lnTo>
                  <a:pt x="341" y="504"/>
                </a:lnTo>
                <a:lnTo>
                  <a:pt x="342" y="504"/>
                </a:lnTo>
                <a:lnTo>
                  <a:pt x="343" y="504"/>
                </a:lnTo>
                <a:lnTo>
                  <a:pt x="343" y="504"/>
                </a:lnTo>
                <a:lnTo>
                  <a:pt x="344" y="504"/>
                </a:lnTo>
                <a:lnTo>
                  <a:pt x="344" y="505"/>
                </a:lnTo>
                <a:lnTo>
                  <a:pt x="345" y="505"/>
                </a:lnTo>
                <a:lnTo>
                  <a:pt x="345" y="505"/>
                </a:lnTo>
                <a:lnTo>
                  <a:pt x="346" y="505"/>
                </a:lnTo>
                <a:lnTo>
                  <a:pt x="346" y="505"/>
                </a:lnTo>
                <a:lnTo>
                  <a:pt x="347" y="505"/>
                </a:lnTo>
                <a:lnTo>
                  <a:pt x="348" y="506"/>
                </a:lnTo>
                <a:lnTo>
                  <a:pt x="348" y="506"/>
                </a:lnTo>
                <a:lnTo>
                  <a:pt x="349" y="506"/>
                </a:lnTo>
                <a:lnTo>
                  <a:pt x="349" y="506"/>
                </a:lnTo>
                <a:lnTo>
                  <a:pt x="350" y="506"/>
                </a:lnTo>
                <a:lnTo>
                  <a:pt x="350" y="506"/>
                </a:lnTo>
                <a:lnTo>
                  <a:pt x="351" y="507"/>
                </a:lnTo>
                <a:lnTo>
                  <a:pt x="351" y="507"/>
                </a:lnTo>
                <a:lnTo>
                  <a:pt x="352" y="507"/>
                </a:lnTo>
                <a:lnTo>
                  <a:pt x="352" y="507"/>
                </a:lnTo>
                <a:lnTo>
                  <a:pt x="353" y="507"/>
                </a:lnTo>
                <a:lnTo>
                  <a:pt x="354" y="507"/>
                </a:lnTo>
                <a:lnTo>
                  <a:pt x="354" y="508"/>
                </a:lnTo>
                <a:lnTo>
                  <a:pt x="355" y="508"/>
                </a:lnTo>
                <a:lnTo>
                  <a:pt x="355" y="508"/>
                </a:lnTo>
                <a:lnTo>
                  <a:pt x="356" y="508"/>
                </a:lnTo>
                <a:lnTo>
                  <a:pt x="356" y="508"/>
                </a:lnTo>
                <a:lnTo>
                  <a:pt x="357" y="508"/>
                </a:lnTo>
                <a:lnTo>
                  <a:pt x="357" y="509"/>
                </a:lnTo>
                <a:lnTo>
                  <a:pt x="358" y="509"/>
                </a:lnTo>
                <a:lnTo>
                  <a:pt x="359" y="509"/>
                </a:lnTo>
                <a:lnTo>
                  <a:pt x="359" y="509"/>
                </a:lnTo>
                <a:lnTo>
                  <a:pt x="360" y="509"/>
                </a:lnTo>
                <a:lnTo>
                  <a:pt x="360" y="509"/>
                </a:lnTo>
                <a:lnTo>
                  <a:pt x="361" y="510"/>
                </a:lnTo>
                <a:lnTo>
                  <a:pt x="361" y="510"/>
                </a:lnTo>
                <a:lnTo>
                  <a:pt x="362" y="510"/>
                </a:lnTo>
                <a:lnTo>
                  <a:pt x="362" y="510"/>
                </a:lnTo>
                <a:lnTo>
                  <a:pt x="363" y="510"/>
                </a:lnTo>
                <a:lnTo>
                  <a:pt x="364" y="510"/>
                </a:lnTo>
                <a:lnTo>
                  <a:pt x="364" y="511"/>
                </a:lnTo>
                <a:lnTo>
                  <a:pt x="365" y="511"/>
                </a:lnTo>
                <a:lnTo>
                  <a:pt x="365" y="511"/>
                </a:lnTo>
                <a:lnTo>
                  <a:pt x="366" y="511"/>
                </a:lnTo>
                <a:lnTo>
                  <a:pt x="366" y="511"/>
                </a:lnTo>
                <a:lnTo>
                  <a:pt x="367" y="511"/>
                </a:lnTo>
                <a:lnTo>
                  <a:pt x="367" y="512"/>
                </a:lnTo>
                <a:lnTo>
                  <a:pt x="368" y="512"/>
                </a:lnTo>
                <a:lnTo>
                  <a:pt x="368" y="512"/>
                </a:lnTo>
                <a:lnTo>
                  <a:pt x="369" y="512"/>
                </a:lnTo>
                <a:lnTo>
                  <a:pt x="370" y="512"/>
                </a:lnTo>
                <a:lnTo>
                  <a:pt x="370" y="512"/>
                </a:lnTo>
                <a:lnTo>
                  <a:pt x="371" y="512"/>
                </a:lnTo>
                <a:lnTo>
                  <a:pt x="371" y="513"/>
                </a:lnTo>
                <a:lnTo>
                  <a:pt x="372" y="513"/>
                </a:lnTo>
                <a:lnTo>
                  <a:pt x="372" y="513"/>
                </a:lnTo>
                <a:lnTo>
                  <a:pt x="373" y="513"/>
                </a:lnTo>
                <a:lnTo>
                  <a:pt x="373" y="513"/>
                </a:lnTo>
                <a:lnTo>
                  <a:pt x="374" y="513"/>
                </a:lnTo>
                <a:lnTo>
                  <a:pt x="375" y="513"/>
                </a:lnTo>
                <a:lnTo>
                  <a:pt x="375" y="514"/>
                </a:lnTo>
                <a:lnTo>
                  <a:pt x="376" y="514"/>
                </a:lnTo>
                <a:lnTo>
                  <a:pt x="376" y="514"/>
                </a:lnTo>
                <a:lnTo>
                  <a:pt x="377" y="514"/>
                </a:lnTo>
                <a:lnTo>
                  <a:pt x="377" y="514"/>
                </a:lnTo>
                <a:lnTo>
                  <a:pt x="378" y="514"/>
                </a:lnTo>
                <a:lnTo>
                  <a:pt x="378" y="514"/>
                </a:lnTo>
                <a:lnTo>
                  <a:pt x="379" y="515"/>
                </a:lnTo>
                <a:lnTo>
                  <a:pt x="380" y="515"/>
                </a:lnTo>
                <a:lnTo>
                  <a:pt x="380" y="515"/>
                </a:lnTo>
                <a:lnTo>
                  <a:pt x="381" y="515"/>
                </a:lnTo>
                <a:lnTo>
                  <a:pt x="381" y="515"/>
                </a:lnTo>
                <a:lnTo>
                  <a:pt x="382" y="515"/>
                </a:lnTo>
                <a:lnTo>
                  <a:pt x="382" y="515"/>
                </a:lnTo>
                <a:lnTo>
                  <a:pt x="383" y="516"/>
                </a:lnTo>
                <a:lnTo>
                  <a:pt x="383" y="516"/>
                </a:lnTo>
                <a:lnTo>
                  <a:pt x="384" y="516"/>
                </a:lnTo>
                <a:lnTo>
                  <a:pt x="385" y="516"/>
                </a:lnTo>
                <a:lnTo>
                  <a:pt x="385" y="516"/>
                </a:lnTo>
                <a:lnTo>
                  <a:pt x="386" y="516"/>
                </a:lnTo>
                <a:lnTo>
                  <a:pt x="386" y="516"/>
                </a:lnTo>
                <a:lnTo>
                  <a:pt x="387" y="517"/>
                </a:lnTo>
                <a:lnTo>
                  <a:pt x="387" y="517"/>
                </a:lnTo>
                <a:lnTo>
                  <a:pt x="388" y="517"/>
                </a:lnTo>
                <a:lnTo>
                  <a:pt x="388" y="517"/>
                </a:lnTo>
                <a:lnTo>
                  <a:pt x="389" y="517"/>
                </a:lnTo>
                <a:lnTo>
                  <a:pt x="389" y="517"/>
                </a:lnTo>
                <a:lnTo>
                  <a:pt x="390" y="517"/>
                </a:lnTo>
                <a:lnTo>
                  <a:pt x="391" y="517"/>
                </a:lnTo>
                <a:lnTo>
                  <a:pt x="391" y="518"/>
                </a:lnTo>
                <a:lnTo>
                  <a:pt x="392" y="518"/>
                </a:lnTo>
                <a:lnTo>
                  <a:pt x="392" y="518"/>
                </a:lnTo>
                <a:lnTo>
                  <a:pt x="393" y="518"/>
                </a:lnTo>
                <a:lnTo>
                  <a:pt x="393" y="518"/>
                </a:lnTo>
                <a:lnTo>
                  <a:pt x="394" y="518"/>
                </a:lnTo>
                <a:lnTo>
                  <a:pt x="394" y="518"/>
                </a:lnTo>
                <a:lnTo>
                  <a:pt x="395" y="518"/>
                </a:lnTo>
                <a:lnTo>
                  <a:pt x="396" y="519"/>
                </a:lnTo>
                <a:lnTo>
                  <a:pt x="396" y="519"/>
                </a:lnTo>
                <a:lnTo>
                  <a:pt x="397" y="519"/>
                </a:lnTo>
                <a:lnTo>
                  <a:pt x="397" y="519"/>
                </a:lnTo>
                <a:lnTo>
                  <a:pt x="398" y="519"/>
                </a:lnTo>
                <a:lnTo>
                  <a:pt x="398" y="519"/>
                </a:lnTo>
                <a:lnTo>
                  <a:pt x="399" y="519"/>
                </a:lnTo>
                <a:lnTo>
                  <a:pt x="399" y="519"/>
                </a:lnTo>
                <a:lnTo>
                  <a:pt x="400" y="520"/>
                </a:lnTo>
                <a:lnTo>
                  <a:pt x="401" y="520"/>
                </a:lnTo>
                <a:lnTo>
                  <a:pt x="401" y="520"/>
                </a:lnTo>
                <a:lnTo>
                  <a:pt x="402" y="520"/>
                </a:lnTo>
                <a:lnTo>
                  <a:pt x="402" y="520"/>
                </a:lnTo>
                <a:lnTo>
                  <a:pt x="403" y="520"/>
                </a:lnTo>
                <a:lnTo>
                  <a:pt x="403" y="520"/>
                </a:lnTo>
                <a:lnTo>
                  <a:pt x="404" y="520"/>
                </a:lnTo>
                <a:lnTo>
                  <a:pt x="404" y="521"/>
                </a:lnTo>
                <a:lnTo>
                  <a:pt x="405" y="521"/>
                </a:lnTo>
                <a:lnTo>
                  <a:pt x="405" y="521"/>
                </a:lnTo>
                <a:lnTo>
                  <a:pt x="406" y="521"/>
                </a:lnTo>
                <a:lnTo>
                  <a:pt x="407" y="521"/>
                </a:lnTo>
                <a:lnTo>
                  <a:pt x="407" y="521"/>
                </a:lnTo>
                <a:lnTo>
                  <a:pt x="408" y="521"/>
                </a:lnTo>
                <a:lnTo>
                  <a:pt x="408" y="521"/>
                </a:lnTo>
                <a:lnTo>
                  <a:pt x="409" y="521"/>
                </a:lnTo>
                <a:lnTo>
                  <a:pt x="409" y="522"/>
                </a:lnTo>
                <a:lnTo>
                  <a:pt x="410" y="522"/>
                </a:lnTo>
                <a:lnTo>
                  <a:pt x="410" y="522"/>
                </a:lnTo>
                <a:lnTo>
                  <a:pt x="411" y="522"/>
                </a:lnTo>
                <a:lnTo>
                  <a:pt x="412" y="522"/>
                </a:lnTo>
                <a:lnTo>
                  <a:pt x="412" y="522"/>
                </a:lnTo>
                <a:lnTo>
                  <a:pt x="413" y="522"/>
                </a:lnTo>
                <a:lnTo>
                  <a:pt x="413" y="522"/>
                </a:lnTo>
                <a:lnTo>
                  <a:pt x="414" y="522"/>
                </a:lnTo>
                <a:lnTo>
                  <a:pt x="414" y="523"/>
                </a:lnTo>
                <a:lnTo>
                  <a:pt x="415" y="523"/>
                </a:lnTo>
                <a:lnTo>
                  <a:pt x="415" y="523"/>
                </a:lnTo>
                <a:lnTo>
                  <a:pt x="416" y="523"/>
                </a:lnTo>
                <a:lnTo>
                  <a:pt x="417" y="523"/>
                </a:lnTo>
                <a:lnTo>
                  <a:pt x="417" y="523"/>
                </a:lnTo>
                <a:lnTo>
                  <a:pt x="418" y="523"/>
                </a:lnTo>
                <a:lnTo>
                  <a:pt x="418" y="523"/>
                </a:lnTo>
                <a:lnTo>
                  <a:pt x="419" y="523"/>
                </a:lnTo>
                <a:lnTo>
                  <a:pt x="419" y="524"/>
                </a:lnTo>
                <a:lnTo>
                  <a:pt x="420" y="524"/>
                </a:lnTo>
                <a:lnTo>
                  <a:pt x="420" y="524"/>
                </a:lnTo>
                <a:lnTo>
                  <a:pt x="421" y="524"/>
                </a:lnTo>
                <a:lnTo>
                  <a:pt x="421" y="524"/>
                </a:lnTo>
                <a:lnTo>
                  <a:pt x="422" y="524"/>
                </a:lnTo>
                <a:lnTo>
                  <a:pt x="423" y="524"/>
                </a:lnTo>
                <a:lnTo>
                  <a:pt x="423" y="524"/>
                </a:lnTo>
                <a:lnTo>
                  <a:pt x="424" y="524"/>
                </a:lnTo>
                <a:lnTo>
                  <a:pt x="424" y="524"/>
                </a:lnTo>
                <a:lnTo>
                  <a:pt x="425" y="525"/>
                </a:lnTo>
                <a:lnTo>
                  <a:pt x="425" y="525"/>
                </a:lnTo>
                <a:lnTo>
                  <a:pt x="426" y="525"/>
                </a:lnTo>
                <a:lnTo>
                  <a:pt x="426" y="525"/>
                </a:lnTo>
                <a:lnTo>
                  <a:pt x="427" y="525"/>
                </a:lnTo>
                <a:lnTo>
                  <a:pt x="428" y="525"/>
                </a:lnTo>
                <a:lnTo>
                  <a:pt x="428" y="525"/>
                </a:lnTo>
                <a:lnTo>
                  <a:pt x="429" y="525"/>
                </a:lnTo>
                <a:lnTo>
                  <a:pt x="429" y="525"/>
                </a:lnTo>
                <a:lnTo>
                  <a:pt x="430" y="525"/>
                </a:lnTo>
                <a:lnTo>
                  <a:pt x="430" y="526"/>
                </a:lnTo>
                <a:lnTo>
                  <a:pt x="431" y="526"/>
                </a:lnTo>
                <a:lnTo>
                  <a:pt x="431" y="526"/>
                </a:lnTo>
                <a:lnTo>
                  <a:pt x="432" y="526"/>
                </a:lnTo>
                <a:lnTo>
                  <a:pt x="433" y="526"/>
                </a:lnTo>
                <a:lnTo>
                  <a:pt x="433" y="526"/>
                </a:lnTo>
                <a:lnTo>
                  <a:pt x="434" y="526"/>
                </a:lnTo>
                <a:lnTo>
                  <a:pt x="434" y="526"/>
                </a:lnTo>
                <a:lnTo>
                  <a:pt x="435" y="526"/>
                </a:lnTo>
                <a:lnTo>
                  <a:pt x="435" y="526"/>
                </a:lnTo>
                <a:lnTo>
                  <a:pt x="436" y="526"/>
                </a:lnTo>
                <a:lnTo>
                  <a:pt x="436" y="527"/>
                </a:lnTo>
                <a:lnTo>
                  <a:pt x="437" y="527"/>
                </a:lnTo>
                <a:lnTo>
                  <a:pt x="437" y="527"/>
                </a:lnTo>
                <a:lnTo>
                  <a:pt x="438" y="527"/>
                </a:lnTo>
                <a:lnTo>
                  <a:pt x="439" y="527"/>
                </a:lnTo>
                <a:lnTo>
                  <a:pt x="439" y="527"/>
                </a:lnTo>
                <a:lnTo>
                  <a:pt x="440" y="527"/>
                </a:lnTo>
                <a:lnTo>
                  <a:pt x="440" y="527"/>
                </a:lnTo>
                <a:lnTo>
                  <a:pt x="441" y="527"/>
                </a:lnTo>
                <a:lnTo>
                  <a:pt x="441" y="527"/>
                </a:lnTo>
                <a:lnTo>
                  <a:pt x="442" y="527"/>
                </a:lnTo>
                <a:lnTo>
                  <a:pt x="442" y="528"/>
                </a:lnTo>
                <a:lnTo>
                  <a:pt x="443" y="528"/>
                </a:lnTo>
                <a:lnTo>
                  <a:pt x="444" y="528"/>
                </a:lnTo>
                <a:lnTo>
                  <a:pt x="444" y="528"/>
                </a:lnTo>
                <a:lnTo>
                  <a:pt x="445" y="528"/>
                </a:lnTo>
                <a:lnTo>
                  <a:pt x="445" y="528"/>
                </a:lnTo>
                <a:lnTo>
                  <a:pt x="446" y="528"/>
                </a:lnTo>
                <a:lnTo>
                  <a:pt x="446" y="528"/>
                </a:lnTo>
                <a:lnTo>
                  <a:pt x="447" y="528"/>
                </a:lnTo>
                <a:lnTo>
                  <a:pt x="447" y="528"/>
                </a:lnTo>
                <a:lnTo>
                  <a:pt x="448" y="528"/>
                </a:lnTo>
                <a:lnTo>
                  <a:pt x="449" y="529"/>
                </a:lnTo>
                <a:lnTo>
                  <a:pt x="449" y="529"/>
                </a:lnTo>
                <a:lnTo>
                  <a:pt x="450" y="529"/>
                </a:lnTo>
                <a:lnTo>
                  <a:pt x="450" y="529"/>
                </a:lnTo>
                <a:lnTo>
                  <a:pt x="451" y="529"/>
                </a:lnTo>
                <a:lnTo>
                  <a:pt x="451" y="529"/>
                </a:lnTo>
                <a:lnTo>
                  <a:pt x="452" y="529"/>
                </a:lnTo>
                <a:lnTo>
                  <a:pt x="452" y="529"/>
                </a:lnTo>
                <a:lnTo>
                  <a:pt x="453" y="529"/>
                </a:lnTo>
                <a:lnTo>
                  <a:pt x="454" y="529"/>
                </a:lnTo>
                <a:lnTo>
                  <a:pt x="454" y="529"/>
                </a:lnTo>
                <a:lnTo>
                  <a:pt x="455" y="529"/>
                </a:lnTo>
                <a:lnTo>
                  <a:pt x="455" y="530"/>
                </a:lnTo>
                <a:lnTo>
                  <a:pt x="456" y="530"/>
                </a:lnTo>
                <a:lnTo>
                  <a:pt x="456" y="530"/>
                </a:lnTo>
                <a:lnTo>
                  <a:pt x="457" y="530"/>
                </a:lnTo>
                <a:lnTo>
                  <a:pt x="457" y="530"/>
                </a:lnTo>
                <a:lnTo>
                  <a:pt x="458" y="530"/>
                </a:lnTo>
                <a:lnTo>
                  <a:pt x="458" y="530"/>
                </a:lnTo>
                <a:lnTo>
                  <a:pt x="459" y="530"/>
                </a:lnTo>
                <a:lnTo>
                  <a:pt x="460" y="530"/>
                </a:lnTo>
                <a:lnTo>
                  <a:pt x="460" y="530"/>
                </a:lnTo>
                <a:lnTo>
                  <a:pt x="461" y="530"/>
                </a:lnTo>
                <a:lnTo>
                  <a:pt x="461" y="530"/>
                </a:lnTo>
                <a:lnTo>
                  <a:pt x="462" y="530"/>
                </a:lnTo>
                <a:lnTo>
                  <a:pt x="462" y="531"/>
                </a:lnTo>
                <a:lnTo>
                  <a:pt x="463" y="531"/>
                </a:lnTo>
                <a:lnTo>
                  <a:pt x="463" y="531"/>
                </a:lnTo>
                <a:lnTo>
                  <a:pt x="464" y="531"/>
                </a:lnTo>
                <a:lnTo>
                  <a:pt x="465" y="531"/>
                </a:lnTo>
                <a:lnTo>
                  <a:pt x="465" y="531"/>
                </a:lnTo>
                <a:lnTo>
                  <a:pt x="466" y="531"/>
                </a:lnTo>
                <a:lnTo>
                  <a:pt x="466" y="531"/>
                </a:lnTo>
                <a:lnTo>
                  <a:pt x="467" y="531"/>
                </a:lnTo>
                <a:lnTo>
                  <a:pt x="467" y="531"/>
                </a:lnTo>
                <a:lnTo>
                  <a:pt x="468" y="531"/>
                </a:lnTo>
                <a:lnTo>
                  <a:pt x="468" y="531"/>
                </a:lnTo>
                <a:lnTo>
                  <a:pt x="469" y="531"/>
                </a:lnTo>
                <a:lnTo>
                  <a:pt x="470" y="532"/>
                </a:lnTo>
                <a:lnTo>
                  <a:pt x="470" y="532"/>
                </a:lnTo>
                <a:lnTo>
                  <a:pt x="471" y="532"/>
                </a:lnTo>
                <a:lnTo>
                  <a:pt x="471" y="532"/>
                </a:lnTo>
                <a:lnTo>
                  <a:pt x="472" y="532"/>
                </a:lnTo>
                <a:lnTo>
                  <a:pt x="472" y="532"/>
                </a:lnTo>
                <a:lnTo>
                  <a:pt x="473" y="532"/>
                </a:lnTo>
                <a:lnTo>
                  <a:pt x="473" y="532"/>
                </a:lnTo>
                <a:lnTo>
                  <a:pt x="474" y="532"/>
                </a:lnTo>
                <a:lnTo>
                  <a:pt x="474" y="532"/>
                </a:lnTo>
                <a:lnTo>
                  <a:pt x="475" y="532"/>
                </a:lnTo>
                <a:lnTo>
                  <a:pt x="476" y="532"/>
                </a:lnTo>
                <a:lnTo>
                  <a:pt x="476" y="532"/>
                </a:lnTo>
                <a:lnTo>
                  <a:pt x="477" y="532"/>
                </a:lnTo>
                <a:lnTo>
                  <a:pt x="477" y="533"/>
                </a:lnTo>
                <a:lnTo>
                  <a:pt x="478" y="533"/>
                </a:lnTo>
                <a:lnTo>
                  <a:pt x="478" y="533"/>
                </a:lnTo>
                <a:lnTo>
                  <a:pt x="479" y="533"/>
                </a:lnTo>
                <a:lnTo>
                  <a:pt x="479" y="533"/>
                </a:lnTo>
                <a:lnTo>
                  <a:pt x="480" y="533"/>
                </a:lnTo>
                <a:lnTo>
                  <a:pt x="481" y="533"/>
                </a:lnTo>
                <a:lnTo>
                  <a:pt x="481" y="533"/>
                </a:lnTo>
                <a:lnTo>
                  <a:pt x="482" y="533"/>
                </a:lnTo>
                <a:lnTo>
                  <a:pt x="482" y="533"/>
                </a:lnTo>
                <a:lnTo>
                  <a:pt x="483" y="533"/>
                </a:lnTo>
                <a:lnTo>
                  <a:pt x="483" y="533"/>
                </a:lnTo>
                <a:lnTo>
                  <a:pt x="484" y="533"/>
                </a:lnTo>
                <a:lnTo>
                  <a:pt x="484" y="533"/>
                </a:lnTo>
                <a:lnTo>
                  <a:pt x="485" y="533"/>
                </a:lnTo>
                <a:lnTo>
                  <a:pt x="486" y="534"/>
                </a:lnTo>
                <a:lnTo>
                  <a:pt x="486" y="534"/>
                </a:lnTo>
                <a:lnTo>
                  <a:pt x="487" y="534"/>
                </a:lnTo>
                <a:lnTo>
                  <a:pt x="487" y="534"/>
                </a:lnTo>
                <a:lnTo>
                  <a:pt x="488" y="534"/>
                </a:lnTo>
                <a:lnTo>
                  <a:pt x="488" y="534"/>
                </a:lnTo>
                <a:lnTo>
                  <a:pt x="489" y="534"/>
                </a:lnTo>
                <a:lnTo>
                  <a:pt x="489" y="534"/>
                </a:lnTo>
                <a:lnTo>
                  <a:pt x="490" y="534"/>
                </a:lnTo>
                <a:lnTo>
                  <a:pt x="490" y="534"/>
                </a:lnTo>
                <a:lnTo>
                  <a:pt x="491" y="534"/>
                </a:lnTo>
                <a:lnTo>
                  <a:pt x="492" y="534"/>
                </a:lnTo>
                <a:lnTo>
                  <a:pt x="492" y="534"/>
                </a:lnTo>
                <a:lnTo>
                  <a:pt x="493" y="534"/>
                </a:lnTo>
                <a:lnTo>
                  <a:pt x="493" y="534"/>
                </a:lnTo>
                <a:lnTo>
                  <a:pt x="494" y="534"/>
                </a:lnTo>
                <a:lnTo>
                  <a:pt x="494" y="535"/>
                </a:lnTo>
                <a:lnTo>
                  <a:pt x="495" y="535"/>
                </a:lnTo>
                <a:lnTo>
                  <a:pt x="495" y="535"/>
                </a:lnTo>
                <a:lnTo>
                  <a:pt x="496" y="535"/>
                </a:lnTo>
                <a:lnTo>
                  <a:pt x="497" y="535"/>
                </a:lnTo>
                <a:lnTo>
                  <a:pt x="497" y="535"/>
                </a:lnTo>
                <a:lnTo>
                  <a:pt x="498" y="535"/>
                </a:lnTo>
                <a:lnTo>
                  <a:pt x="498" y="535"/>
                </a:lnTo>
                <a:lnTo>
                  <a:pt x="499" y="535"/>
                </a:lnTo>
                <a:lnTo>
                  <a:pt x="499" y="535"/>
                </a:lnTo>
                <a:lnTo>
                  <a:pt x="500" y="535"/>
                </a:lnTo>
                <a:lnTo>
                  <a:pt x="500" y="535"/>
                </a:lnTo>
                <a:lnTo>
                  <a:pt x="501" y="535"/>
                </a:lnTo>
                <a:lnTo>
                  <a:pt x="502" y="535"/>
                </a:lnTo>
                <a:lnTo>
                  <a:pt x="502" y="535"/>
                </a:lnTo>
                <a:lnTo>
                  <a:pt x="503" y="535"/>
                </a:lnTo>
                <a:lnTo>
                  <a:pt x="503" y="535"/>
                </a:lnTo>
                <a:lnTo>
                  <a:pt x="504" y="536"/>
                </a:lnTo>
                <a:lnTo>
                  <a:pt x="504" y="536"/>
                </a:lnTo>
                <a:lnTo>
                  <a:pt x="505" y="536"/>
                </a:lnTo>
                <a:lnTo>
                  <a:pt x="505" y="536"/>
                </a:lnTo>
                <a:lnTo>
                  <a:pt x="506" y="536"/>
                </a:lnTo>
                <a:lnTo>
                  <a:pt x="507" y="536"/>
                </a:lnTo>
                <a:lnTo>
                  <a:pt x="507" y="536"/>
                </a:lnTo>
                <a:lnTo>
                  <a:pt x="508" y="536"/>
                </a:lnTo>
                <a:lnTo>
                  <a:pt x="508" y="536"/>
                </a:lnTo>
                <a:lnTo>
                  <a:pt x="509" y="536"/>
                </a:lnTo>
                <a:lnTo>
                  <a:pt x="509" y="536"/>
                </a:lnTo>
                <a:lnTo>
                  <a:pt x="510" y="536"/>
                </a:lnTo>
                <a:lnTo>
                  <a:pt x="510" y="536"/>
                </a:lnTo>
                <a:lnTo>
                  <a:pt x="511" y="536"/>
                </a:lnTo>
                <a:lnTo>
                  <a:pt x="511" y="536"/>
                </a:lnTo>
                <a:lnTo>
                  <a:pt x="512" y="536"/>
                </a:lnTo>
                <a:lnTo>
                  <a:pt x="513" y="536"/>
                </a:lnTo>
                <a:lnTo>
                  <a:pt x="513" y="536"/>
                </a:lnTo>
                <a:lnTo>
                  <a:pt x="514" y="537"/>
                </a:lnTo>
                <a:lnTo>
                  <a:pt x="514" y="537"/>
                </a:lnTo>
                <a:lnTo>
                  <a:pt x="515" y="537"/>
                </a:lnTo>
                <a:lnTo>
                  <a:pt x="515" y="537"/>
                </a:lnTo>
                <a:lnTo>
                  <a:pt x="516" y="537"/>
                </a:lnTo>
                <a:lnTo>
                  <a:pt x="516" y="537"/>
                </a:lnTo>
                <a:lnTo>
                  <a:pt x="517" y="537"/>
                </a:lnTo>
                <a:lnTo>
                  <a:pt x="518" y="537"/>
                </a:lnTo>
                <a:lnTo>
                  <a:pt x="518" y="537"/>
                </a:lnTo>
                <a:lnTo>
                  <a:pt x="519" y="537"/>
                </a:lnTo>
                <a:lnTo>
                  <a:pt x="519" y="537"/>
                </a:lnTo>
                <a:lnTo>
                  <a:pt x="520" y="537"/>
                </a:lnTo>
                <a:lnTo>
                  <a:pt x="520" y="537"/>
                </a:lnTo>
                <a:lnTo>
                  <a:pt x="521" y="537"/>
                </a:lnTo>
                <a:lnTo>
                  <a:pt x="521" y="537"/>
                </a:lnTo>
                <a:lnTo>
                  <a:pt x="522" y="537"/>
                </a:lnTo>
                <a:lnTo>
                  <a:pt x="523" y="537"/>
                </a:lnTo>
                <a:lnTo>
                  <a:pt x="523" y="537"/>
                </a:lnTo>
                <a:lnTo>
                  <a:pt x="524" y="537"/>
                </a:lnTo>
                <a:lnTo>
                  <a:pt x="524" y="538"/>
                </a:lnTo>
                <a:lnTo>
                  <a:pt x="525" y="538"/>
                </a:lnTo>
                <a:lnTo>
                  <a:pt x="525" y="538"/>
                </a:lnTo>
                <a:lnTo>
                  <a:pt x="526" y="538"/>
                </a:lnTo>
                <a:lnTo>
                  <a:pt x="526" y="538"/>
                </a:lnTo>
                <a:lnTo>
                  <a:pt x="527" y="538"/>
                </a:lnTo>
                <a:lnTo>
                  <a:pt x="527" y="538"/>
                </a:lnTo>
                <a:lnTo>
                  <a:pt x="528" y="538"/>
                </a:lnTo>
                <a:lnTo>
                  <a:pt x="529" y="538"/>
                </a:lnTo>
                <a:lnTo>
                  <a:pt x="529" y="538"/>
                </a:lnTo>
                <a:lnTo>
                  <a:pt x="530" y="538"/>
                </a:lnTo>
                <a:lnTo>
                  <a:pt x="530" y="538"/>
                </a:lnTo>
                <a:lnTo>
                  <a:pt x="531" y="538"/>
                </a:lnTo>
                <a:lnTo>
                  <a:pt x="531" y="538"/>
                </a:lnTo>
                <a:lnTo>
                  <a:pt x="532" y="538"/>
                </a:lnTo>
                <a:lnTo>
                  <a:pt x="532" y="538"/>
                </a:lnTo>
                <a:lnTo>
                  <a:pt x="533" y="538"/>
                </a:lnTo>
                <a:lnTo>
                  <a:pt x="534" y="538"/>
                </a:lnTo>
                <a:lnTo>
                  <a:pt x="534" y="538"/>
                </a:lnTo>
                <a:lnTo>
                  <a:pt x="535" y="538"/>
                </a:lnTo>
                <a:lnTo>
                  <a:pt x="535" y="538"/>
                </a:lnTo>
                <a:lnTo>
                  <a:pt x="536" y="539"/>
                </a:lnTo>
                <a:lnTo>
                  <a:pt x="536" y="539"/>
                </a:lnTo>
                <a:lnTo>
                  <a:pt x="537" y="539"/>
                </a:lnTo>
                <a:lnTo>
                  <a:pt x="537" y="539"/>
                </a:lnTo>
                <a:lnTo>
                  <a:pt x="538" y="539"/>
                </a:lnTo>
                <a:lnTo>
                  <a:pt x="539" y="539"/>
                </a:lnTo>
                <a:lnTo>
                  <a:pt x="539" y="539"/>
                </a:lnTo>
                <a:lnTo>
                  <a:pt x="540" y="539"/>
                </a:lnTo>
                <a:lnTo>
                  <a:pt x="540" y="539"/>
                </a:lnTo>
                <a:lnTo>
                  <a:pt x="541" y="539"/>
                </a:lnTo>
                <a:lnTo>
                  <a:pt x="541" y="539"/>
                </a:lnTo>
                <a:lnTo>
                  <a:pt x="542" y="539"/>
                </a:lnTo>
                <a:lnTo>
                  <a:pt x="542" y="539"/>
                </a:lnTo>
                <a:lnTo>
                  <a:pt x="543" y="539"/>
                </a:lnTo>
                <a:lnTo>
                  <a:pt x="543" y="539"/>
                </a:lnTo>
                <a:lnTo>
                  <a:pt x="544" y="539"/>
                </a:lnTo>
                <a:lnTo>
                  <a:pt x="545" y="539"/>
                </a:lnTo>
                <a:lnTo>
                  <a:pt x="545" y="539"/>
                </a:lnTo>
                <a:lnTo>
                  <a:pt x="546" y="539"/>
                </a:lnTo>
                <a:lnTo>
                  <a:pt x="546" y="539"/>
                </a:lnTo>
                <a:lnTo>
                  <a:pt x="547" y="539"/>
                </a:lnTo>
                <a:lnTo>
                  <a:pt x="547" y="539"/>
                </a:lnTo>
                <a:lnTo>
                  <a:pt x="548" y="539"/>
                </a:lnTo>
                <a:lnTo>
                  <a:pt x="548" y="540"/>
                </a:lnTo>
                <a:lnTo>
                  <a:pt x="549" y="540"/>
                </a:lnTo>
                <a:lnTo>
                  <a:pt x="550" y="540"/>
                </a:lnTo>
                <a:lnTo>
                  <a:pt x="550" y="540"/>
                </a:lnTo>
                <a:lnTo>
                  <a:pt x="551" y="540"/>
                </a:lnTo>
                <a:lnTo>
                  <a:pt x="551" y="540"/>
                </a:lnTo>
              </a:path>
            </a:pathLst>
          </a:custGeom>
          <a:noFill/>
          <a:ln w="25400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6019800" y="1143000"/>
            <a:ext cx="2490228" cy="638175"/>
            <a:chOff x="3115235" y="3109913"/>
            <a:chExt cx="2490228" cy="638175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8538" y="3109913"/>
              <a:ext cx="2066925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235" y="3109913"/>
              <a:ext cx="419100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5334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Ricker Model</a:t>
            </a:r>
          </a:p>
          <a:p>
            <a:pPr lvl="1"/>
            <a:r>
              <a:rPr lang="en-US" dirty="0" smtClean="0"/>
              <a:t>a, b parameters have same meaning</a:t>
            </a:r>
          </a:p>
          <a:p>
            <a:pPr lvl="2"/>
            <a:r>
              <a:rPr lang="en-US" smtClean="0"/>
              <a:t>What </a:t>
            </a:r>
            <a:r>
              <a:rPr lang="en-US" dirty="0" smtClean="0"/>
              <a:t>happens if b=0?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Peak recruitment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) is a/be, occurs at S</a:t>
            </a:r>
            <a:r>
              <a:rPr lang="en-US" baseline="-25000" dirty="0" smtClean="0"/>
              <a:t>p</a:t>
            </a:r>
            <a:r>
              <a:rPr lang="en-US" dirty="0" smtClean="0"/>
              <a:t>=1/b</a:t>
            </a:r>
          </a:p>
          <a:p>
            <a:pPr lvl="2"/>
            <a:r>
              <a:rPr lang="en-US" dirty="0" smtClean="0"/>
              <a:t>What does “more density dependence” do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? S</a:t>
            </a:r>
            <a:r>
              <a:rPr lang="en-US" baseline="-25000" dirty="0" smtClean="0"/>
              <a:t>p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What does “more density independence” do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? S</a:t>
            </a:r>
            <a:r>
              <a:rPr lang="en-US" baseline="-25000" dirty="0" smtClean="0"/>
              <a:t>p</a:t>
            </a:r>
            <a:r>
              <a:rPr lang="en-US" dirty="0" smtClean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019800" y="1143000"/>
            <a:ext cx="2490228" cy="638175"/>
            <a:chOff x="3115235" y="3109913"/>
            <a:chExt cx="2490228" cy="63817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8538" y="3109913"/>
              <a:ext cx="2066925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235" y="3109913"/>
              <a:ext cx="419100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5334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Ricker Model</a:t>
            </a:r>
          </a:p>
          <a:p>
            <a:pPr lvl="1"/>
            <a:r>
              <a:rPr lang="en-US" dirty="0" smtClean="0"/>
              <a:t>Model based on mortality rate of the eggs and juveniles is proportional to the initial cohort size.</a:t>
            </a:r>
          </a:p>
          <a:p>
            <a:pPr lvl="2"/>
            <a:r>
              <a:rPr lang="en-US" dirty="0" smtClean="0"/>
              <a:t>cannibalism of the juveniles by the adults</a:t>
            </a:r>
          </a:p>
          <a:p>
            <a:pPr lvl="2"/>
            <a:r>
              <a:rPr lang="en-US" dirty="0" smtClean="0"/>
              <a:t>disease transmission</a:t>
            </a:r>
          </a:p>
          <a:p>
            <a:pPr lvl="2"/>
            <a:r>
              <a:rPr lang="en-US" dirty="0" smtClean="0"/>
              <a:t>damage by adults of one another’s spawning sites (e.g., redd superimposition)</a:t>
            </a:r>
          </a:p>
          <a:p>
            <a:pPr lvl="2"/>
            <a:r>
              <a:rPr lang="en-US" dirty="0" smtClean="0"/>
              <a:t>density-dependent growth coupled with size-dependent predation (e.g., increase in the time it takes for the young fish to grow through a size range vulnerable to predation)</a:t>
            </a:r>
          </a:p>
          <a:p>
            <a:pPr lvl="2"/>
            <a:r>
              <a:rPr lang="en-US" dirty="0" smtClean="0"/>
              <a:t>a time-lag in the response of a predator or parasite to the abundance of the fish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019800" y="1143000"/>
            <a:ext cx="2490228" cy="638175"/>
            <a:chOff x="3115235" y="3109913"/>
            <a:chExt cx="2490228" cy="63817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8538" y="3109913"/>
              <a:ext cx="2066925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235" y="3109913"/>
              <a:ext cx="419100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334000"/>
          </a:xfrm>
        </p:spPr>
        <p:txBody>
          <a:bodyPr/>
          <a:lstStyle/>
          <a:p>
            <a:r>
              <a:rPr lang="en-US" dirty="0" smtClean="0"/>
              <a:t>Explore model parameters 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srSim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Explore dynamics 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srCobWeb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Follow examples in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srCobWeb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4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How many “recruits” are produced for X number of “adults”?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127918"/>
            <a:ext cx="5361820" cy="442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Recruitment Variability -- Annual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3489325" cy="357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6587" y="1600200"/>
            <a:ext cx="3579813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83000" y="1600200"/>
            <a:ext cx="3479800" cy="358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61000" y="1624013"/>
            <a:ext cx="35306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Recruitment</a:t>
            </a:r>
            <a:r>
              <a:rPr lang="en-US" dirty="0" smtClean="0"/>
              <a:t> Variability – S-R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19250"/>
            <a:ext cx="36607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633538"/>
            <a:ext cx="3489325" cy="358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1639244"/>
            <a:ext cx="34798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94087" y="1638943"/>
            <a:ext cx="3440113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24400" y="1651301"/>
            <a:ext cx="3589337" cy="357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638800" y="1633538"/>
            <a:ext cx="3479800" cy="358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Recruitment Variability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334000"/>
          </a:xfrm>
        </p:spPr>
        <p:txBody>
          <a:bodyPr/>
          <a:lstStyle/>
          <a:p>
            <a:r>
              <a:rPr lang="en-US" sz="2600" dirty="0" smtClean="0"/>
              <a:t>Empirical relationships between spawning stock and recruitment show </a:t>
            </a:r>
            <a:r>
              <a:rPr lang="en-US" sz="2600" b="1" dirty="0" smtClean="0">
                <a:solidFill>
                  <a:srgbClr val="FF0000"/>
                </a:solidFill>
              </a:rPr>
              <a:t>extreme</a:t>
            </a:r>
            <a:r>
              <a:rPr lang="en-US" sz="2600" dirty="0" smtClean="0"/>
              <a:t> annual </a:t>
            </a:r>
            <a:r>
              <a:rPr lang="en-US" sz="2600" b="1" dirty="0" smtClean="0">
                <a:solidFill>
                  <a:srgbClr val="FF0000"/>
                </a:solidFill>
              </a:rPr>
              <a:t>variability</a:t>
            </a:r>
            <a:r>
              <a:rPr lang="en-US" sz="2600" dirty="0" smtClean="0"/>
              <a:t> </a:t>
            </a:r>
            <a:r>
              <a:rPr lang="en-US" sz="1800" dirty="0"/>
              <a:t>– </a:t>
            </a:r>
            <a:r>
              <a:rPr lang="en-US" sz="1800" dirty="0" smtClean="0"/>
              <a:t>Quinn II and </a:t>
            </a:r>
            <a:r>
              <a:rPr lang="en-US" sz="1800" dirty="0" err="1" smtClean="0"/>
              <a:t>Deriso</a:t>
            </a:r>
            <a:r>
              <a:rPr lang="en-US" sz="1800" dirty="0" smtClean="0"/>
              <a:t> (1999, p. 86</a:t>
            </a:r>
            <a:r>
              <a:rPr lang="en-US" sz="1800" dirty="0" smtClean="0"/>
              <a:t>)</a:t>
            </a:r>
          </a:p>
          <a:p>
            <a:endParaRPr lang="en-US" sz="1050" dirty="0" smtClean="0"/>
          </a:p>
          <a:p>
            <a:r>
              <a:rPr lang="en-US" sz="2600" dirty="0" smtClean="0"/>
              <a:t>Much ingenuity has been spent in fitting these curves to data sets and to developing the basic models.  All this effort has largely foundered in the face of the </a:t>
            </a:r>
            <a:r>
              <a:rPr lang="en-US" sz="2600" b="1" dirty="0" smtClean="0">
                <a:solidFill>
                  <a:srgbClr val="FF0000"/>
                </a:solidFill>
              </a:rPr>
              <a:t>variability</a:t>
            </a:r>
            <a:r>
              <a:rPr lang="en-US" sz="2600" dirty="0" smtClean="0"/>
              <a:t> in the relationships between stock and recruitment shown by most natural populations.  The curves can be fitted, but it takes an </a:t>
            </a:r>
            <a:r>
              <a:rPr lang="en-US" sz="2600" b="1" i="1" dirty="0" smtClean="0">
                <a:solidFill>
                  <a:srgbClr val="FF0000"/>
                </a:solidFill>
              </a:rPr>
              <a:t>act of faith </a:t>
            </a:r>
            <a:r>
              <a:rPr lang="en-US" sz="2600" dirty="0" smtClean="0"/>
              <a:t>to take the resulting curves seriously </a:t>
            </a:r>
            <a:r>
              <a:rPr lang="en-US" sz="1800" dirty="0"/>
              <a:t>– </a:t>
            </a:r>
            <a:r>
              <a:rPr lang="en-US" sz="1800" dirty="0" err="1" smtClean="0"/>
              <a:t>Wootton</a:t>
            </a:r>
            <a:r>
              <a:rPr lang="en-US" sz="1800" dirty="0" smtClean="0"/>
              <a:t> (1990, p. 264</a:t>
            </a:r>
            <a:r>
              <a:rPr lang="en-US" sz="1800" dirty="0" smtClean="0"/>
              <a:t>)</a:t>
            </a:r>
          </a:p>
          <a:p>
            <a:endParaRPr lang="en-US" sz="1050" dirty="0"/>
          </a:p>
          <a:p>
            <a:r>
              <a:rPr lang="en-US" sz="2600" dirty="0" smtClean="0"/>
              <a:t>Analysis </a:t>
            </a:r>
            <a:r>
              <a:rPr lang="en-US" sz="2600" dirty="0"/>
              <a:t>of stock-recruitment data provides an enormous number of traps for the unwary – good </a:t>
            </a:r>
            <a:r>
              <a:rPr lang="en-US" sz="2600" dirty="0" smtClean="0"/>
              <a:t>luck </a:t>
            </a:r>
            <a:r>
              <a:rPr lang="en-US" sz="1800" dirty="0" smtClean="0"/>
              <a:t>– </a:t>
            </a:r>
            <a:r>
              <a:rPr lang="en-US" sz="1800" dirty="0" err="1" smtClean="0"/>
              <a:t>Hilborn</a:t>
            </a:r>
            <a:r>
              <a:rPr lang="en-US" sz="1800" dirty="0" smtClean="0"/>
              <a:t> and Waters (1992)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Size At 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ED66B8-E78B-414D-9062-4C855F951703}" type="slidenum">
              <a:rPr lang="en-US"/>
              <a:pPr/>
              <a:t>23</a:t>
            </a:fld>
            <a:endParaRPr lang="en-US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0"/>
            <a:ext cx="9012237" cy="868362"/>
          </a:xfrm>
        </p:spPr>
        <p:txBody>
          <a:bodyPr/>
          <a:lstStyle/>
          <a:p>
            <a:r>
              <a:rPr lang="en-US" dirty="0"/>
              <a:t>Fitting </a:t>
            </a:r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458200" cy="3352800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 smtClean="0"/>
              <a:t>models are </a:t>
            </a:r>
            <a:r>
              <a:rPr lang="en-US" b="1" dirty="0"/>
              <a:t>non-linear</a:t>
            </a:r>
          </a:p>
          <a:p>
            <a:pPr lvl="1"/>
            <a:r>
              <a:rPr lang="en-US" dirty="0"/>
              <a:t>can NOT be made </a:t>
            </a:r>
            <a:r>
              <a:rPr lang="en-US" dirty="0" smtClean="0"/>
              <a:t>linear</a:t>
            </a:r>
          </a:p>
          <a:p>
            <a:pPr lvl="1"/>
            <a:endParaRPr lang="en-US" sz="1100" dirty="0"/>
          </a:p>
          <a:p>
            <a:r>
              <a:rPr lang="en-US" b="1" dirty="0"/>
              <a:t>Must use non-linear regression</a:t>
            </a:r>
          </a:p>
          <a:p>
            <a:pPr lvl="1"/>
            <a:r>
              <a:rPr lang="en-US" dirty="0"/>
              <a:t>iterative </a:t>
            </a:r>
            <a:r>
              <a:rPr lang="en-US" dirty="0" smtClean="0"/>
              <a:t>process from </a:t>
            </a:r>
            <a:r>
              <a:rPr lang="en-US" dirty="0"/>
              <a:t>starting </a:t>
            </a:r>
            <a:r>
              <a:rPr lang="en-US" dirty="0" smtClean="0"/>
              <a:t>values “</a:t>
            </a:r>
            <a:r>
              <a:rPr lang="en-US" dirty="0"/>
              <a:t>downhill” to optimum solution</a:t>
            </a:r>
          </a:p>
          <a:p>
            <a:pPr lvl="2"/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638684"/>
            <a:ext cx="3124200" cy="321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3639670"/>
            <a:ext cx="3125419" cy="321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7126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Size At 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CF33CB-8AE6-4F55-94E5-ED5729A13498}" type="slidenum">
              <a:rPr lang="en-US"/>
              <a:pPr/>
              <a:t>24</a:t>
            </a:fld>
            <a:endParaRPr lang="en-US"/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5562600"/>
          </a:xfrm>
        </p:spPr>
        <p:txBody>
          <a:bodyPr/>
          <a:lstStyle/>
          <a:p>
            <a:r>
              <a:rPr lang="en-US" dirty="0" smtClean="0"/>
              <a:t>CIs </a:t>
            </a:r>
            <a:r>
              <a:rPr lang="en-US" dirty="0"/>
              <a:t>from normal theory </a:t>
            </a:r>
            <a:r>
              <a:rPr lang="en-US" dirty="0" smtClean="0"/>
              <a:t> are </a:t>
            </a:r>
            <a:r>
              <a:rPr lang="en-US" dirty="0"/>
              <a:t>NOT </a:t>
            </a:r>
            <a:r>
              <a:rPr lang="en-US" dirty="0" smtClean="0"/>
              <a:t>reliable.</a:t>
            </a:r>
            <a:endParaRPr lang="en-US" dirty="0"/>
          </a:p>
          <a:p>
            <a:endParaRPr lang="en-US" sz="1600" dirty="0"/>
          </a:p>
          <a:p>
            <a:r>
              <a:rPr lang="en-US" dirty="0" smtClean="0"/>
              <a:t>Use bootstrapping.</a:t>
            </a:r>
            <a:endParaRPr lang="en-US" dirty="0"/>
          </a:p>
          <a:p>
            <a:pPr lvl="1"/>
            <a:r>
              <a:rPr lang="en-US" dirty="0"/>
              <a:t>treat sample as if </a:t>
            </a:r>
            <a:r>
              <a:rPr lang="en-US" dirty="0" smtClean="0"/>
              <a:t>the </a:t>
            </a:r>
            <a:r>
              <a:rPr lang="en-US" dirty="0"/>
              <a:t>population.</a:t>
            </a:r>
          </a:p>
          <a:p>
            <a:pPr lvl="1"/>
            <a:r>
              <a:rPr lang="en-US" dirty="0"/>
              <a:t>sample individuals with replacement.</a:t>
            </a:r>
          </a:p>
          <a:p>
            <a:pPr lvl="1"/>
            <a:r>
              <a:rPr lang="en-US" dirty="0"/>
              <a:t>compute parameter estimates.</a:t>
            </a:r>
          </a:p>
          <a:p>
            <a:pPr lvl="1"/>
            <a:r>
              <a:rPr lang="en-US" dirty="0"/>
              <a:t>repeat last two steps.</a:t>
            </a:r>
          </a:p>
          <a:p>
            <a:pPr lvl="1"/>
            <a:r>
              <a:rPr lang="en-US" dirty="0"/>
              <a:t>95% bootstrap CI </a:t>
            </a:r>
            <a:r>
              <a:rPr lang="en-US" dirty="0" smtClean="0"/>
              <a:t>are the values </a:t>
            </a:r>
            <a:r>
              <a:rPr lang="en-US" dirty="0"/>
              <a:t>with 95% of parameter estimates between them.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0"/>
            <a:ext cx="9012237" cy="868362"/>
          </a:xfrm>
        </p:spPr>
        <p:txBody>
          <a:bodyPr/>
          <a:lstStyle/>
          <a:p>
            <a:r>
              <a:rPr lang="en-US" dirty="0"/>
              <a:t>Fitting </a:t>
            </a:r>
            <a:r>
              <a:rPr lang="en-US" dirty="0" smtClean="0"/>
              <a:t>Stock-Recruit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8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Stock-Recruit Models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srModels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srFuns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srStarts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nls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overview()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nlsboot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confint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Spawning Potential Ratio (SPR)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lifetime eggs produced by </a:t>
            </a:r>
            <a:r>
              <a:rPr lang="en-US" dirty="0"/>
              <a:t>an average recruit </a:t>
            </a:r>
            <a:r>
              <a:rPr lang="en-US" dirty="0" smtClean="0"/>
              <a:t>when fished </a:t>
            </a:r>
            <a:r>
              <a:rPr lang="en-US" dirty="0"/>
              <a:t>divided by the number of </a:t>
            </a:r>
            <a:r>
              <a:rPr lang="en-US" dirty="0" smtClean="0"/>
              <a:t>lifetime eggs produced </a:t>
            </a:r>
            <a:r>
              <a:rPr lang="en-US" dirty="0"/>
              <a:t>by an average recruit </a:t>
            </a:r>
            <a:r>
              <a:rPr lang="en-US" dirty="0" smtClean="0"/>
              <a:t>when </a:t>
            </a:r>
            <a:r>
              <a:rPr lang="en-US" dirty="0" err="1" smtClean="0"/>
              <a:t>unfished</a:t>
            </a:r>
            <a:r>
              <a:rPr lang="en-US" dirty="0" smtClean="0"/>
              <a:t>.</a:t>
            </a:r>
          </a:p>
          <a:p>
            <a:endParaRPr lang="en-US" sz="2800" dirty="0" smtClean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ompares </a:t>
            </a:r>
            <a:r>
              <a:rPr lang="en-US" dirty="0"/>
              <a:t>the spawning ability of a </a:t>
            </a:r>
            <a:r>
              <a:rPr lang="en-US" dirty="0" smtClean="0"/>
              <a:t>fished stock to </a:t>
            </a:r>
            <a:r>
              <a:rPr lang="en-US" dirty="0"/>
              <a:t>the </a:t>
            </a:r>
            <a:r>
              <a:rPr lang="en-US" dirty="0" smtClean="0"/>
              <a:t>spawning </a:t>
            </a:r>
            <a:r>
              <a:rPr lang="en-US" dirty="0"/>
              <a:t>ability </a:t>
            </a: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dirty="0" err="1"/>
              <a:t>unfished</a:t>
            </a:r>
            <a:r>
              <a:rPr lang="en-US" dirty="0"/>
              <a:t> </a:t>
            </a:r>
            <a:r>
              <a:rPr lang="en-US" dirty="0" smtClean="0"/>
              <a:t>stock.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12" y="3429000"/>
            <a:ext cx="3971925" cy="123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429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Spawning Potential Ratio (SPR)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2209800"/>
          </a:xfrm>
        </p:spPr>
        <p:txBody>
          <a:bodyPr/>
          <a:lstStyle/>
          <a:p>
            <a:r>
              <a:rPr lang="en-US" dirty="0" smtClean="0"/>
              <a:t>Examine Excel spreadsheet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3971925" cy="123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52541"/>
            <a:ext cx="3939988" cy="1468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Line Callout 1 8"/>
          <p:cNvSpPr/>
          <p:nvPr/>
        </p:nvSpPr>
        <p:spPr bwMode="auto">
          <a:xfrm>
            <a:off x="838200" y="2819400"/>
            <a:ext cx="2438400" cy="381000"/>
          </a:xfrm>
          <a:prstGeom prst="borderCallout1">
            <a:avLst>
              <a:gd name="adj1" fmla="val 263"/>
              <a:gd name="adj2" fmla="val 99139"/>
              <a:gd name="adj3" fmla="val -166828"/>
              <a:gd name="adj4" fmla="val 238614"/>
            </a:avLst>
          </a:prstGeom>
          <a:solidFill>
            <a:srgbClr val="FFFF66">
              <a:alpha val="5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Proportion mature</a:t>
            </a:r>
          </a:p>
        </p:txBody>
      </p:sp>
      <p:sp>
        <p:nvSpPr>
          <p:cNvPr id="12" name="Line Callout 1 11"/>
          <p:cNvSpPr/>
          <p:nvPr/>
        </p:nvSpPr>
        <p:spPr bwMode="auto">
          <a:xfrm>
            <a:off x="1524000" y="3312460"/>
            <a:ext cx="2057400" cy="381000"/>
          </a:xfrm>
          <a:prstGeom prst="borderCallout1">
            <a:avLst>
              <a:gd name="adj1" fmla="val 263"/>
              <a:gd name="adj2" fmla="val 99139"/>
              <a:gd name="adj3" fmla="val -296240"/>
              <a:gd name="adj4" fmla="val 271294"/>
            </a:avLst>
          </a:prstGeom>
          <a:solidFill>
            <a:srgbClr val="FFFF66">
              <a:alpha val="5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Mean fecundity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752600" y="2720673"/>
            <a:ext cx="7064188" cy="1470327"/>
            <a:chOff x="1752600" y="2720673"/>
            <a:chExt cx="7064188" cy="1470327"/>
          </a:xfrm>
          <a:solidFill>
            <a:srgbClr val="FFFF66">
              <a:alpha val="59000"/>
            </a:srgbClr>
          </a:solidFill>
        </p:grpSpPr>
        <p:sp>
          <p:nvSpPr>
            <p:cNvPr id="13" name="Line Callout 1 12"/>
            <p:cNvSpPr/>
            <p:nvPr/>
          </p:nvSpPr>
          <p:spPr bwMode="auto">
            <a:xfrm>
              <a:off x="1752600" y="3810000"/>
              <a:ext cx="2209800" cy="381000"/>
            </a:xfrm>
            <a:prstGeom prst="borderCallout1">
              <a:avLst>
                <a:gd name="adj1" fmla="val 263"/>
                <a:gd name="adj2" fmla="val 99139"/>
                <a:gd name="adj3" fmla="val -282122"/>
                <a:gd name="adj4" fmla="val 291578"/>
              </a:avLst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Survival to age i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7391400" y="2720673"/>
              <a:ext cx="14253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7941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Spawning Potential Ratio (SPR)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5334000"/>
          </a:xfrm>
        </p:spPr>
        <p:txBody>
          <a:bodyPr/>
          <a:lstStyle/>
          <a:p>
            <a:r>
              <a:rPr lang="en-US" b="1" dirty="0" smtClean="0"/>
              <a:t>Use in management</a:t>
            </a:r>
          </a:p>
          <a:p>
            <a:pPr lvl="1"/>
            <a:r>
              <a:rPr lang="en-US" b="1" dirty="0" smtClean="0"/>
              <a:t>Principle:</a:t>
            </a:r>
            <a:r>
              <a:rPr lang="en-US" dirty="0" smtClean="0"/>
              <a:t> enough </a:t>
            </a:r>
            <a:r>
              <a:rPr lang="en-US" dirty="0"/>
              <a:t>fish have to survive to spawn and replenish the </a:t>
            </a:r>
            <a:r>
              <a:rPr lang="en-US" dirty="0" smtClean="0"/>
              <a:t>stock.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Benchmark: </a:t>
            </a:r>
            <a:r>
              <a:rPr lang="en-US" dirty="0" smtClean="0"/>
              <a:t>not well-defined for most species</a:t>
            </a:r>
          </a:p>
          <a:p>
            <a:pPr lvl="2"/>
            <a:r>
              <a:rPr lang="en-US" dirty="0" smtClean="0"/>
              <a:t>Marine pelagic --  &gt;20% (Goodyear 1993)</a:t>
            </a:r>
          </a:p>
          <a:p>
            <a:pPr lvl="2"/>
            <a:r>
              <a:rPr lang="en-US" dirty="0" smtClean="0"/>
              <a:t>Marine pelagic --  &gt;30% (Mace &amp; </a:t>
            </a:r>
            <a:r>
              <a:rPr lang="en-US" dirty="0" err="1" smtClean="0"/>
              <a:t>Sissenwine</a:t>
            </a:r>
            <a:r>
              <a:rPr lang="en-US" dirty="0" smtClean="0"/>
              <a:t> 1993)</a:t>
            </a:r>
          </a:p>
          <a:p>
            <a:pPr lvl="2"/>
            <a:r>
              <a:rPr lang="en-US" dirty="0" smtClean="0"/>
              <a:t>Channel catfish </a:t>
            </a:r>
            <a:r>
              <a:rPr lang="en-US" dirty="0" smtClean="0">
                <a:sym typeface="Wingdings" pitchFamily="2" charset="2"/>
              </a:rPr>
              <a:t>--   &gt;10% (</a:t>
            </a:r>
            <a:r>
              <a:rPr lang="en-US" dirty="0" err="1" smtClean="0">
                <a:sym typeface="Wingdings" pitchFamily="2" charset="2"/>
              </a:rPr>
              <a:t>Slipke</a:t>
            </a:r>
            <a:r>
              <a:rPr lang="en-US" dirty="0" smtClean="0">
                <a:sym typeface="Wingdings" pitchFamily="2" charset="2"/>
              </a:rPr>
              <a:t> et al. 2002)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Shovelnose sturgeon --  &gt;40-50% (Quist et al. 2002)</a:t>
            </a:r>
          </a:p>
          <a:p>
            <a:pPr lvl="2"/>
            <a:endParaRPr lang="en-US" dirty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Examine Excel Spreadsheet</a:t>
            </a:r>
          </a:p>
          <a:p>
            <a:pPr lvl="2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“Stock” &amp; “Recruits”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334000"/>
          </a:xfrm>
        </p:spPr>
        <p:txBody>
          <a:bodyPr/>
          <a:lstStyle/>
          <a:p>
            <a:r>
              <a:rPr lang="en-US" dirty="0" smtClean="0"/>
              <a:t>Froese (2004) – Coho salmon, 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Beard et al. (2003) – Walleye, WI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Belcher &amp; Jennings (2004) – White shrimp, GA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0"/>
            <a:ext cx="6750050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977857"/>
            <a:ext cx="6172200" cy="165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3236612"/>
            <a:ext cx="6389687" cy="104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“Stock” &amp; “Recruits”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334000"/>
          </a:xfrm>
        </p:spPr>
        <p:txBody>
          <a:bodyPr/>
          <a:lstStyle/>
          <a:p>
            <a:r>
              <a:rPr lang="en-US" dirty="0" smtClean="0"/>
              <a:t>Allen &amp; Miranda (2001) – Black crappie, MS</a:t>
            </a:r>
          </a:p>
          <a:p>
            <a:endParaRPr lang="en-US" dirty="0" smtClean="0"/>
          </a:p>
          <a:p>
            <a:endParaRPr lang="en-US" sz="900" dirty="0" smtClean="0"/>
          </a:p>
          <a:p>
            <a:r>
              <a:rPr lang="en-US" dirty="0" smtClean="0"/>
              <a:t>Richards et al. (2004) – Lake Trout, MI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7620000" cy="61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801582"/>
            <a:ext cx="5334000" cy="4034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“Stock” &amp; “Recruits” Definitions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905000"/>
            <a:ext cx="5638800" cy="4653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877148"/>
            <a:ext cx="4857750" cy="4075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438400"/>
            <a:ext cx="4158989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2492870"/>
            <a:ext cx="4433887" cy="39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Concept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114550" y="1200150"/>
            <a:ext cx="5276850" cy="4733925"/>
          </a:xfrm>
          <a:prstGeom prst="rect">
            <a:avLst/>
          </a:prstGeom>
          <a:noFill/>
          <a:ln w="6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505200" y="6010275"/>
            <a:ext cx="25840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Spawners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or Stock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 rot="16200000">
            <a:off x="1276443" y="3377684"/>
            <a:ext cx="11301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solidFill>
                  <a:srgbClr val="000000"/>
                </a:solidFill>
                <a:latin typeface="Arial" pitchFamily="34" charset="0"/>
              </a:rPr>
              <a:t>Recruits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43200" y="2773740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What do you expect this relationship to look like?</a:t>
            </a:r>
            <a:endParaRPr lang="en-US" sz="32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Concept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114550" y="1200150"/>
            <a:ext cx="5276850" cy="4733925"/>
          </a:xfrm>
          <a:prstGeom prst="rect">
            <a:avLst/>
          </a:prstGeom>
          <a:noFill/>
          <a:ln w="6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 rot="16200000">
            <a:off x="540667" y="3377684"/>
            <a:ext cx="2601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solidFill>
                  <a:srgbClr val="000000"/>
                </a:solidFill>
                <a:latin typeface="Arial" pitchFamily="34" charset="0"/>
              </a:rPr>
              <a:t>Recruits / </a:t>
            </a:r>
            <a:r>
              <a:rPr lang="en-US" sz="2400" b="0" dirty="0" err="1" smtClean="0">
                <a:solidFill>
                  <a:srgbClr val="000000"/>
                </a:solidFill>
                <a:latin typeface="Arial" pitchFamily="34" charset="0"/>
              </a:rPr>
              <a:t>Spawner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05200" y="6010275"/>
            <a:ext cx="25840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Spawners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or Stock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773740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What do you expect this relationship to look like?</a:t>
            </a:r>
            <a:endParaRPr lang="en-US" sz="32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91600" cy="5334000"/>
          </a:xfrm>
        </p:spPr>
        <p:txBody>
          <a:bodyPr/>
          <a:lstStyle/>
          <a:p>
            <a:r>
              <a:rPr lang="en-US" dirty="0" smtClean="0"/>
              <a:t>S-R relationship is </a:t>
            </a:r>
            <a:r>
              <a:rPr lang="en-US" b="1" dirty="0" smtClean="0">
                <a:solidFill>
                  <a:srgbClr val="CC0000"/>
                </a:solidFill>
              </a:rPr>
              <a:t>density-independent</a:t>
            </a:r>
            <a:r>
              <a:rPr lang="en-US" dirty="0" smtClean="0"/>
              <a:t> if recruits-per-</a:t>
            </a:r>
            <a:r>
              <a:rPr lang="en-US" dirty="0" err="1" smtClean="0"/>
              <a:t>spawner</a:t>
            </a:r>
            <a:r>
              <a:rPr lang="en-US" dirty="0" smtClean="0"/>
              <a:t> is </a:t>
            </a:r>
            <a:r>
              <a:rPr lang="en-US" b="1" i="1" dirty="0" smtClean="0"/>
              <a:t>constant </a:t>
            </a:r>
            <a:r>
              <a:rPr lang="en-US" dirty="0" smtClean="0"/>
              <a:t>for all numbers of </a:t>
            </a:r>
            <a:r>
              <a:rPr lang="en-US" dirty="0" err="1" smtClean="0"/>
              <a:t>spawners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alt., number of recruits increases at a constant </a:t>
            </a:r>
            <a:r>
              <a:rPr lang="en-US" b="1" dirty="0" smtClean="0"/>
              <a:t>rate</a:t>
            </a:r>
          </a:p>
          <a:p>
            <a:pPr lvl="1"/>
            <a:endParaRPr lang="en-US" sz="1400" dirty="0" smtClean="0"/>
          </a:p>
          <a:p>
            <a:r>
              <a:rPr lang="en-US" dirty="0" smtClean="0"/>
              <a:t>S-R relationship is </a:t>
            </a:r>
            <a:r>
              <a:rPr lang="en-US" b="1" dirty="0" smtClean="0">
                <a:solidFill>
                  <a:srgbClr val="CC0000"/>
                </a:solidFill>
              </a:rPr>
              <a:t>density-dependent</a:t>
            </a:r>
            <a:r>
              <a:rPr lang="en-US" dirty="0" smtClean="0"/>
              <a:t> if recruits-per-</a:t>
            </a:r>
            <a:r>
              <a:rPr lang="en-US" dirty="0" err="1" smtClean="0"/>
              <a:t>spawner</a:t>
            </a:r>
            <a:r>
              <a:rPr lang="en-US" dirty="0" smtClean="0"/>
              <a:t> </a:t>
            </a:r>
            <a:r>
              <a:rPr lang="en-US" b="1" i="1" dirty="0" smtClean="0"/>
              <a:t>decreases</a:t>
            </a:r>
            <a:r>
              <a:rPr lang="en-US" dirty="0" smtClean="0"/>
              <a:t> with increasing number of </a:t>
            </a:r>
            <a:r>
              <a:rPr lang="en-US" dirty="0" err="1" smtClean="0"/>
              <a:t>spawners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alt</a:t>
            </a:r>
            <a:r>
              <a:rPr lang="en-US" dirty="0"/>
              <a:t>., number of recruits </a:t>
            </a:r>
            <a:r>
              <a:rPr lang="en-US" dirty="0" smtClean="0"/>
              <a:t>does </a:t>
            </a:r>
            <a:r>
              <a:rPr lang="en-US" b="1" dirty="0" smtClean="0"/>
              <a:t>not</a:t>
            </a:r>
            <a:r>
              <a:rPr lang="en-US" dirty="0" smtClean="0"/>
              <a:t> increase </a:t>
            </a:r>
            <a:r>
              <a:rPr lang="en-US" dirty="0"/>
              <a:t>at a constant </a:t>
            </a:r>
            <a:r>
              <a:rPr lang="en-US" b="1" dirty="0"/>
              <a:t>rate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Dependence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4648200" cy="5334000"/>
          </a:xfrm>
        </p:spPr>
        <p:txBody>
          <a:bodyPr/>
          <a:lstStyle/>
          <a:p>
            <a:r>
              <a:rPr lang="en-US" sz="2800" dirty="0" smtClean="0"/>
              <a:t>Stock-recruit relationship is </a:t>
            </a:r>
            <a:r>
              <a:rPr lang="en-US" sz="2800" b="1" dirty="0" smtClean="0">
                <a:solidFill>
                  <a:srgbClr val="CC0000"/>
                </a:solidFill>
              </a:rPr>
              <a:t>density-independent</a:t>
            </a:r>
            <a:r>
              <a:rPr lang="en-US" sz="2800" dirty="0" smtClean="0"/>
              <a:t> if the number of recruits-per-</a:t>
            </a:r>
            <a:r>
              <a:rPr lang="en-US" sz="2800" dirty="0" err="1" smtClean="0"/>
              <a:t>spawner</a:t>
            </a:r>
            <a:r>
              <a:rPr lang="en-US" sz="2800" dirty="0" smtClean="0"/>
              <a:t> is constant</a:t>
            </a:r>
          </a:p>
          <a:p>
            <a:endParaRPr lang="en-US" sz="2800" dirty="0" smtClean="0"/>
          </a:p>
          <a:p>
            <a:r>
              <a:rPr lang="en-US" sz="2800" dirty="0" smtClean="0"/>
              <a:t>Stock-recruit relationship is </a:t>
            </a:r>
            <a:r>
              <a:rPr lang="en-US" sz="2800" b="1" dirty="0" smtClean="0">
                <a:solidFill>
                  <a:srgbClr val="CC0000"/>
                </a:solidFill>
              </a:rPr>
              <a:t>density-dependent</a:t>
            </a:r>
            <a:r>
              <a:rPr lang="en-US" sz="2800" dirty="0" smtClean="0"/>
              <a:t> if the number of recruits-per-</a:t>
            </a:r>
            <a:r>
              <a:rPr lang="en-US" sz="2800" dirty="0" err="1" smtClean="0"/>
              <a:t>spawner</a:t>
            </a:r>
            <a:r>
              <a:rPr lang="en-US" sz="2800" dirty="0" smtClean="0"/>
              <a:t> is decreasing</a:t>
            </a:r>
          </a:p>
          <a:p>
            <a:endParaRPr lang="en-US" sz="2800" dirty="0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5192713" y="1574801"/>
            <a:ext cx="3748088" cy="0"/>
          </a:xfrm>
          <a:custGeom>
            <a:avLst/>
            <a:gdLst>
              <a:gd name="T0" fmla="*/ 8 w 551"/>
              <a:gd name="T1" fmla="*/ 17 w 551"/>
              <a:gd name="T2" fmla="*/ 26 w 551"/>
              <a:gd name="T3" fmla="*/ 35 w 551"/>
              <a:gd name="T4" fmla="*/ 43 w 551"/>
              <a:gd name="T5" fmla="*/ 52 w 551"/>
              <a:gd name="T6" fmla="*/ 61 w 551"/>
              <a:gd name="T7" fmla="*/ 70 w 551"/>
              <a:gd name="T8" fmla="*/ 79 w 551"/>
              <a:gd name="T9" fmla="*/ 88 w 551"/>
              <a:gd name="T10" fmla="*/ 96 w 551"/>
              <a:gd name="T11" fmla="*/ 105 w 551"/>
              <a:gd name="T12" fmla="*/ 114 w 551"/>
              <a:gd name="T13" fmla="*/ 123 w 551"/>
              <a:gd name="T14" fmla="*/ 132 w 551"/>
              <a:gd name="T15" fmla="*/ 141 w 551"/>
              <a:gd name="T16" fmla="*/ 149 w 551"/>
              <a:gd name="T17" fmla="*/ 158 w 551"/>
              <a:gd name="T18" fmla="*/ 167 w 551"/>
              <a:gd name="T19" fmla="*/ 176 w 551"/>
              <a:gd name="T20" fmla="*/ 185 w 551"/>
              <a:gd name="T21" fmla="*/ 193 w 551"/>
              <a:gd name="T22" fmla="*/ 202 w 551"/>
              <a:gd name="T23" fmla="*/ 211 w 551"/>
              <a:gd name="T24" fmla="*/ 220 w 551"/>
              <a:gd name="T25" fmla="*/ 229 w 551"/>
              <a:gd name="T26" fmla="*/ 238 w 551"/>
              <a:gd name="T27" fmla="*/ 246 w 551"/>
              <a:gd name="T28" fmla="*/ 255 w 551"/>
              <a:gd name="T29" fmla="*/ 264 w 551"/>
              <a:gd name="T30" fmla="*/ 273 w 551"/>
              <a:gd name="T31" fmla="*/ 282 w 551"/>
              <a:gd name="T32" fmla="*/ 291 w 551"/>
              <a:gd name="T33" fmla="*/ 299 w 551"/>
              <a:gd name="T34" fmla="*/ 308 w 551"/>
              <a:gd name="T35" fmla="*/ 317 w 551"/>
              <a:gd name="T36" fmla="*/ 326 w 551"/>
              <a:gd name="T37" fmla="*/ 335 w 551"/>
              <a:gd name="T38" fmla="*/ 344 w 551"/>
              <a:gd name="T39" fmla="*/ 352 w 551"/>
              <a:gd name="T40" fmla="*/ 361 w 551"/>
              <a:gd name="T41" fmla="*/ 370 w 551"/>
              <a:gd name="T42" fmla="*/ 379 w 551"/>
              <a:gd name="T43" fmla="*/ 388 w 551"/>
              <a:gd name="T44" fmla="*/ 397 w 551"/>
              <a:gd name="T45" fmla="*/ 405 w 551"/>
              <a:gd name="T46" fmla="*/ 414 w 551"/>
              <a:gd name="T47" fmla="*/ 423 w 551"/>
              <a:gd name="T48" fmla="*/ 432 w 551"/>
              <a:gd name="T49" fmla="*/ 441 w 551"/>
              <a:gd name="T50" fmla="*/ 450 w 551"/>
              <a:gd name="T51" fmla="*/ 458 w 551"/>
              <a:gd name="T52" fmla="*/ 467 w 551"/>
              <a:gd name="T53" fmla="*/ 476 w 551"/>
              <a:gd name="T54" fmla="*/ 485 w 551"/>
              <a:gd name="T55" fmla="*/ 494 w 551"/>
              <a:gd name="T56" fmla="*/ 503 w 551"/>
              <a:gd name="T57" fmla="*/ 511 w 551"/>
              <a:gd name="T58" fmla="*/ 520 w 551"/>
              <a:gd name="T59" fmla="*/ 529 w 551"/>
              <a:gd name="T60" fmla="*/ 538 w 551"/>
              <a:gd name="T61" fmla="*/ 547 w 55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  <a:cxn ang="0">
                <a:pos x="T43" y="0"/>
              </a:cxn>
              <a:cxn ang="0">
                <a:pos x="T44" y="0"/>
              </a:cxn>
              <a:cxn ang="0">
                <a:pos x="T45" y="0"/>
              </a:cxn>
              <a:cxn ang="0">
                <a:pos x="T46" y="0"/>
              </a:cxn>
              <a:cxn ang="0">
                <a:pos x="T47" y="0"/>
              </a:cxn>
              <a:cxn ang="0">
                <a:pos x="T48" y="0"/>
              </a:cxn>
              <a:cxn ang="0">
                <a:pos x="T49" y="0"/>
              </a:cxn>
              <a:cxn ang="0">
                <a:pos x="T50" y="0"/>
              </a:cxn>
              <a:cxn ang="0">
                <a:pos x="T51" y="0"/>
              </a:cxn>
              <a:cxn ang="0">
                <a:pos x="T52" y="0"/>
              </a:cxn>
              <a:cxn ang="0">
                <a:pos x="T53" y="0"/>
              </a:cxn>
              <a:cxn ang="0">
                <a:pos x="T54" y="0"/>
              </a:cxn>
              <a:cxn ang="0">
                <a:pos x="T55" y="0"/>
              </a:cxn>
              <a:cxn ang="0">
                <a:pos x="T56" y="0"/>
              </a:cxn>
              <a:cxn ang="0">
                <a:pos x="T57" y="0"/>
              </a:cxn>
              <a:cxn ang="0">
                <a:pos x="T58" y="0"/>
              </a:cxn>
              <a:cxn ang="0">
                <a:pos x="T59" y="0"/>
              </a:cxn>
              <a:cxn ang="0">
                <a:pos x="T60" y="0"/>
              </a:cxn>
              <a:cxn ang="0">
                <a:pos x="T61" y="0"/>
              </a:cxn>
            </a:cxnLst>
            <a:rect l="0" t="0" r="r" b="b"/>
            <a:pathLst>
              <a:path w="55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4" y="0"/>
                </a:lnTo>
                <a:lnTo>
                  <a:pt x="4" y="0"/>
                </a:lnTo>
                <a:lnTo>
                  <a:pt x="5" y="0"/>
                </a:lnTo>
                <a:lnTo>
                  <a:pt x="5" y="0"/>
                </a:lnTo>
                <a:lnTo>
                  <a:pt x="6" y="0"/>
                </a:lnTo>
                <a:lnTo>
                  <a:pt x="6" y="0"/>
                </a:lnTo>
                <a:lnTo>
                  <a:pt x="7" y="0"/>
                </a:lnTo>
                <a:lnTo>
                  <a:pt x="7" y="0"/>
                </a:lnTo>
                <a:lnTo>
                  <a:pt x="8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2" y="0"/>
                </a:lnTo>
                <a:lnTo>
                  <a:pt x="12" y="0"/>
                </a:lnTo>
                <a:lnTo>
                  <a:pt x="13" y="0"/>
                </a:lnTo>
                <a:lnTo>
                  <a:pt x="14" y="0"/>
                </a:lnTo>
                <a:lnTo>
                  <a:pt x="14" y="0"/>
                </a:lnTo>
                <a:lnTo>
                  <a:pt x="15" y="0"/>
                </a:lnTo>
                <a:lnTo>
                  <a:pt x="15" y="0"/>
                </a:lnTo>
                <a:lnTo>
                  <a:pt x="16" y="0"/>
                </a:lnTo>
                <a:lnTo>
                  <a:pt x="16" y="0"/>
                </a:lnTo>
                <a:lnTo>
                  <a:pt x="17" y="0"/>
                </a:lnTo>
                <a:lnTo>
                  <a:pt x="17" y="0"/>
                </a:lnTo>
                <a:lnTo>
                  <a:pt x="18" y="0"/>
                </a:lnTo>
                <a:lnTo>
                  <a:pt x="19" y="0"/>
                </a:lnTo>
                <a:lnTo>
                  <a:pt x="19" y="0"/>
                </a:lnTo>
                <a:lnTo>
                  <a:pt x="20" y="0"/>
                </a:lnTo>
                <a:lnTo>
                  <a:pt x="20" y="0"/>
                </a:lnTo>
                <a:lnTo>
                  <a:pt x="21" y="0"/>
                </a:lnTo>
                <a:lnTo>
                  <a:pt x="21" y="0"/>
                </a:lnTo>
                <a:lnTo>
                  <a:pt x="22" y="0"/>
                </a:lnTo>
                <a:lnTo>
                  <a:pt x="22" y="0"/>
                </a:lnTo>
                <a:lnTo>
                  <a:pt x="23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25" y="0"/>
                </a:lnTo>
                <a:lnTo>
                  <a:pt x="26" y="0"/>
                </a:lnTo>
                <a:lnTo>
                  <a:pt x="26" y="0"/>
                </a:lnTo>
                <a:lnTo>
                  <a:pt x="27" y="0"/>
                </a:lnTo>
                <a:lnTo>
                  <a:pt x="27" y="0"/>
                </a:lnTo>
                <a:lnTo>
                  <a:pt x="28" y="0"/>
                </a:lnTo>
                <a:lnTo>
                  <a:pt x="28" y="0"/>
                </a:lnTo>
                <a:lnTo>
                  <a:pt x="29" y="0"/>
                </a:lnTo>
                <a:lnTo>
                  <a:pt x="30" y="0"/>
                </a:lnTo>
                <a:lnTo>
                  <a:pt x="30" y="0"/>
                </a:lnTo>
                <a:lnTo>
                  <a:pt x="31" y="0"/>
                </a:lnTo>
                <a:lnTo>
                  <a:pt x="31" y="0"/>
                </a:lnTo>
                <a:lnTo>
                  <a:pt x="32" y="0"/>
                </a:lnTo>
                <a:lnTo>
                  <a:pt x="32" y="0"/>
                </a:lnTo>
                <a:lnTo>
                  <a:pt x="33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5" y="0"/>
                </a:lnTo>
                <a:lnTo>
                  <a:pt x="36" y="0"/>
                </a:lnTo>
                <a:lnTo>
                  <a:pt x="36" y="0"/>
                </a:lnTo>
                <a:lnTo>
                  <a:pt x="37" y="0"/>
                </a:lnTo>
                <a:lnTo>
                  <a:pt x="37" y="0"/>
                </a:lnTo>
                <a:lnTo>
                  <a:pt x="38" y="0"/>
                </a:lnTo>
                <a:lnTo>
                  <a:pt x="38" y="0"/>
                </a:lnTo>
                <a:lnTo>
                  <a:pt x="39" y="0"/>
                </a:lnTo>
                <a:lnTo>
                  <a:pt x="39" y="0"/>
                </a:lnTo>
                <a:lnTo>
                  <a:pt x="40" y="0"/>
                </a:lnTo>
                <a:lnTo>
                  <a:pt x="41" y="0"/>
                </a:lnTo>
                <a:lnTo>
                  <a:pt x="41" y="0"/>
                </a:lnTo>
                <a:lnTo>
                  <a:pt x="42" y="0"/>
                </a:lnTo>
                <a:lnTo>
                  <a:pt x="42" y="0"/>
                </a:lnTo>
                <a:lnTo>
                  <a:pt x="43" y="0"/>
                </a:lnTo>
                <a:lnTo>
                  <a:pt x="43" y="0"/>
                </a:lnTo>
                <a:lnTo>
                  <a:pt x="44" y="0"/>
                </a:lnTo>
                <a:lnTo>
                  <a:pt x="44" y="0"/>
                </a:lnTo>
                <a:lnTo>
                  <a:pt x="45" y="0"/>
                </a:lnTo>
                <a:lnTo>
                  <a:pt x="46" y="0"/>
                </a:lnTo>
                <a:lnTo>
                  <a:pt x="46" y="0"/>
                </a:lnTo>
                <a:lnTo>
                  <a:pt x="47" y="0"/>
                </a:lnTo>
                <a:lnTo>
                  <a:pt x="47" y="0"/>
                </a:lnTo>
                <a:lnTo>
                  <a:pt x="48" y="0"/>
                </a:lnTo>
                <a:lnTo>
                  <a:pt x="48" y="0"/>
                </a:lnTo>
                <a:lnTo>
                  <a:pt x="49" y="0"/>
                </a:lnTo>
                <a:lnTo>
                  <a:pt x="49" y="0"/>
                </a:lnTo>
                <a:lnTo>
                  <a:pt x="50" y="0"/>
                </a:lnTo>
                <a:lnTo>
                  <a:pt x="51" y="0"/>
                </a:lnTo>
                <a:lnTo>
                  <a:pt x="51" y="0"/>
                </a:lnTo>
                <a:lnTo>
                  <a:pt x="52" y="0"/>
                </a:lnTo>
                <a:lnTo>
                  <a:pt x="52" y="0"/>
                </a:lnTo>
                <a:lnTo>
                  <a:pt x="53" y="0"/>
                </a:lnTo>
                <a:lnTo>
                  <a:pt x="53" y="0"/>
                </a:lnTo>
                <a:lnTo>
                  <a:pt x="54" y="0"/>
                </a:lnTo>
                <a:lnTo>
                  <a:pt x="54" y="0"/>
                </a:lnTo>
                <a:lnTo>
                  <a:pt x="55" y="0"/>
                </a:lnTo>
                <a:lnTo>
                  <a:pt x="55" y="0"/>
                </a:lnTo>
                <a:lnTo>
                  <a:pt x="56" y="0"/>
                </a:lnTo>
                <a:lnTo>
                  <a:pt x="57" y="0"/>
                </a:lnTo>
                <a:lnTo>
                  <a:pt x="57" y="0"/>
                </a:lnTo>
                <a:lnTo>
                  <a:pt x="58" y="0"/>
                </a:lnTo>
                <a:lnTo>
                  <a:pt x="58" y="0"/>
                </a:lnTo>
                <a:lnTo>
                  <a:pt x="59" y="0"/>
                </a:lnTo>
                <a:lnTo>
                  <a:pt x="59" y="0"/>
                </a:lnTo>
                <a:lnTo>
                  <a:pt x="60" y="0"/>
                </a:lnTo>
                <a:lnTo>
                  <a:pt x="60" y="0"/>
                </a:lnTo>
                <a:lnTo>
                  <a:pt x="61" y="0"/>
                </a:lnTo>
                <a:lnTo>
                  <a:pt x="62" y="0"/>
                </a:lnTo>
                <a:lnTo>
                  <a:pt x="62" y="0"/>
                </a:lnTo>
                <a:lnTo>
                  <a:pt x="63" y="0"/>
                </a:lnTo>
                <a:lnTo>
                  <a:pt x="63" y="0"/>
                </a:lnTo>
                <a:lnTo>
                  <a:pt x="64" y="0"/>
                </a:lnTo>
                <a:lnTo>
                  <a:pt x="64" y="0"/>
                </a:lnTo>
                <a:lnTo>
                  <a:pt x="65" y="0"/>
                </a:lnTo>
                <a:lnTo>
                  <a:pt x="65" y="0"/>
                </a:lnTo>
                <a:lnTo>
                  <a:pt x="66" y="0"/>
                </a:lnTo>
                <a:lnTo>
                  <a:pt x="67" y="0"/>
                </a:lnTo>
                <a:lnTo>
                  <a:pt x="67" y="0"/>
                </a:lnTo>
                <a:lnTo>
                  <a:pt x="68" y="0"/>
                </a:lnTo>
                <a:lnTo>
                  <a:pt x="68" y="0"/>
                </a:lnTo>
                <a:lnTo>
                  <a:pt x="69" y="0"/>
                </a:lnTo>
                <a:lnTo>
                  <a:pt x="69" y="0"/>
                </a:lnTo>
                <a:lnTo>
                  <a:pt x="70" y="0"/>
                </a:lnTo>
                <a:lnTo>
                  <a:pt x="70" y="0"/>
                </a:lnTo>
                <a:lnTo>
                  <a:pt x="71" y="0"/>
                </a:lnTo>
                <a:lnTo>
                  <a:pt x="71" y="0"/>
                </a:lnTo>
                <a:lnTo>
                  <a:pt x="72" y="0"/>
                </a:lnTo>
                <a:lnTo>
                  <a:pt x="73" y="0"/>
                </a:lnTo>
                <a:lnTo>
                  <a:pt x="73" y="0"/>
                </a:lnTo>
                <a:lnTo>
                  <a:pt x="74" y="0"/>
                </a:lnTo>
                <a:lnTo>
                  <a:pt x="74" y="0"/>
                </a:lnTo>
                <a:lnTo>
                  <a:pt x="75" y="0"/>
                </a:lnTo>
                <a:lnTo>
                  <a:pt x="75" y="0"/>
                </a:lnTo>
                <a:lnTo>
                  <a:pt x="76" y="0"/>
                </a:lnTo>
                <a:lnTo>
                  <a:pt x="76" y="0"/>
                </a:lnTo>
                <a:lnTo>
                  <a:pt x="77" y="0"/>
                </a:lnTo>
                <a:lnTo>
                  <a:pt x="78" y="0"/>
                </a:lnTo>
                <a:lnTo>
                  <a:pt x="78" y="0"/>
                </a:lnTo>
                <a:lnTo>
                  <a:pt x="79" y="0"/>
                </a:lnTo>
                <a:lnTo>
                  <a:pt x="79" y="0"/>
                </a:lnTo>
                <a:lnTo>
                  <a:pt x="80" y="0"/>
                </a:lnTo>
                <a:lnTo>
                  <a:pt x="80" y="0"/>
                </a:lnTo>
                <a:lnTo>
                  <a:pt x="81" y="0"/>
                </a:lnTo>
                <a:lnTo>
                  <a:pt x="81" y="0"/>
                </a:lnTo>
                <a:lnTo>
                  <a:pt x="82" y="0"/>
                </a:lnTo>
                <a:lnTo>
                  <a:pt x="83" y="0"/>
                </a:lnTo>
                <a:lnTo>
                  <a:pt x="83" y="0"/>
                </a:lnTo>
                <a:lnTo>
                  <a:pt x="84" y="0"/>
                </a:lnTo>
                <a:lnTo>
                  <a:pt x="84" y="0"/>
                </a:lnTo>
                <a:lnTo>
                  <a:pt x="85" y="0"/>
                </a:lnTo>
                <a:lnTo>
                  <a:pt x="85" y="0"/>
                </a:lnTo>
                <a:lnTo>
                  <a:pt x="86" y="0"/>
                </a:lnTo>
                <a:lnTo>
                  <a:pt x="86" y="0"/>
                </a:lnTo>
                <a:lnTo>
                  <a:pt x="87" y="0"/>
                </a:lnTo>
                <a:lnTo>
                  <a:pt x="88" y="0"/>
                </a:lnTo>
                <a:lnTo>
                  <a:pt x="88" y="0"/>
                </a:lnTo>
                <a:lnTo>
                  <a:pt x="89" y="0"/>
                </a:lnTo>
                <a:lnTo>
                  <a:pt x="89" y="0"/>
                </a:lnTo>
                <a:lnTo>
                  <a:pt x="90" y="0"/>
                </a:lnTo>
                <a:lnTo>
                  <a:pt x="90" y="0"/>
                </a:lnTo>
                <a:lnTo>
                  <a:pt x="91" y="0"/>
                </a:lnTo>
                <a:lnTo>
                  <a:pt x="91" y="0"/>
                </a:lnTo>
                <a:lnTo>
                  <a:pt x="92" y="0"/>
                </a:lnTo>
                <a:lnTo>
                  <a:pt x="92" y="0"/>
                </a:lnTo>
                <a:lnTo>
                  <a:pt x="93" y="0"/>
                </a:lnTo>
                <a:lnTo>
                  <a:pt x="94" y="0"/>
                </a:lnTo>
                <a:lnTo>
                  <a:pt x="94" y="0"/>
                </a:lnTo>
                <a:lnTo>
                  <a:pt x="95" y="0"/>
                </a:lnTo>
                <a:lnTo>
                  <a:pt x="95" y="0"/>
                </a:lnTo>
                <a:lnTo>
                  <a:pt x="96" y="0"/>
                </a:lnTo>
                <a:lnTo>
                  <a:pt x="96" y="0"/>
                </a:lnTo>
                <a:lnTo>
                  <a:pt x="97" y="0"/>
                </a:lnTo>
                <a:lnTo>
                  <a:pt x="97" y="0"/>
                </a:lnTo>
                <a:lnTo>
                  <a:pt x="98" y="0"/>
                </a:lnTo>
                <a:lnTo>
                  <a:pt x="99" y="0"/>
                </a:lnTo>
                <a:lnTo>
                  <a:pt x="99" y="0"/>
                </a:lnTo>
                <a:lnTo>
                  <a:pt x="100" y="0"/>
                </a:lnTo>
                <a:lnTo>
                  <a:pt x="100" y="0"/>
                </a:lnTo>
                <a:lnTo>
                  <a:pt x="101" y="0"/>
                </a:lnTo>
                <a:lnTo>
                  <a:pt x="101" y="0"/>
                </a:lnTo>
                <a:lnTo>
                  <a:pt x="102" y="0"/>
                </a:lnTo>
                <a:lnTo>
                  <a:pt x="102" y="0"/>
                </a:lnTo>
                <a:lnTo>
                  <a:pt x="103" y="0"/>
                </a:lnTo>
                <a:lnTo>
                  <a:pt x="104" y="0"/>
                </a:lnTo>
                <a:lnTo>
                  <a:pt x="104" y="0"/>
                </a:lnTo>
                <a:lnTo>
                  <a:pt x="105" y="0"/>
                </a:lnTo>
                <a:lnTo>
                  <a:pt x="105" y="0"/>
                </a:lnTo>
                <a:lnTo>
                  <a:pt x="106" y="0"/>
                </a:lnTo>
                <a:lnTo>
                  <a:pt x="106" y="0"/>
                </a:lnTo>
                <a:lnTo>
                  <a:pt x="107" y="0"/>
                </a:lnTo>
                <a:lnTo>
                  <a:pt x="107" y="0"/>
                </a:lnTo>
                <a:lnTo>
                  <a:pt x="108" y="0"/>
                </a:lnTo>
                <a:lnTo>
                  <a:pt x="108" y="0"/>
                </a:lnTo>
                <a:lnTo>
                  <a:pt x="109" y="0"/>
                </a:lnTo>
                <a:lnTo>
                  <a:pt x="110" y="0"/>
                </a:lnTo>
                <a:lnTo>
                  <a:pt x="110" y="0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  <a:lnTo>
                  <a:pt x="113" y="0"/>
                </a:lnTo>
                <a:lnTo>
                  <a:pt x="113" y="0"/>
                </a:lnTo>
                <a:lnTo>
                  <a:pt x="114" y="0"/>
                </a:lnTo>
                <a:lnTo>
                  <a:pt x="115" y="0"/>
                </a:lnTo>
                <a:lnTo>
                  <a:pt x="115" y="0"/>
                </a:lnTo>
                <a:lnTo>
                  <a:pt x="116" y="0"/>
                </a:lnTo>
                <a:lnTo>
                  <a:pt x="116" y="0"/>
                </a:lnTo>
                <a:lnTo>
                  <a:pt x="117" y="0"/>
                </a:lnTo>
                <a:lnTo>
                  <a:pt x="117" y="0"/>
                </a:lnTo>
                <a:lnTo>
                  <a:pt x="118" y="0"/>
                </a:lnTo>
                <a:lnTo>
                  <a:pt x="118" y="0"/>
                </a:lnTo>
                <a:lnTo>
                  <a:pt x="119" y="0"/>
                </a:lnTo>
                <a:lnTo>
                  <a:pt x="120" y="0"/>
                </a:lnTo>
                <a:lnTo>
                  <a:pt x="120" y="0"/>
                </a:lnTo>
                <a:lnTo>
                  <a:pt x="121" y="0"/>
                </a:lnTo>
                <a:lnTo>
                  <a:pt x="121" y="0"/>
                </a:lnTo>
                <a:lnTo>
                  <a:pt x="122" y="0"/>
                </a:lnTo>
                <a:lnTo>
                  <a:pt x="122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lnTo>
                  <a:pt x="124" y="0"/>
                </a:lnTo>
                <a:lnTo>
                  <a:pt x="125" y="0"/>
                </a:lnTo>
                <a:lnTo>
                  <a:pt x="126" y="0"/>
                </a:lnTo>
                <a:lnTo>
                  <a:pt x="126" y="0"/>
                </a:lnTo>
                <a:lnTo>
                  <a:pt x="127" y="0"/>
                </a:lnTo>
                <a:lnTo>
                  <a:pt x="127" y="0"/>
                </a:lnTo>
                <a:lnTo>
                  <a:pt x="128" y="0"/>
                </a:lnTo>
                <a:lnTo>
                  <a:pt x="128" y="0"/>
                </a:lnTo>
                <a:lnTo>
                  <a:pt x="129" y="0"/>
                </a:lnTo>
                <a:lnTo>
                  <a:pt x="129" y="0"/>
                </a:lnTo>
                <a:lnTo>
                  <a:pt x="130" y="0"/>
                </a:lnTo>
                <a:lnTo>
                  <a:pt x="131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1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7" y="0"/>
                </a:lnTo>
                <a:lnTo>
                  <a:pt x="147" y="0"/>
                </a:lnTo>
                <a:lnTo>
                  <a:pt x="148" y="0"/>
                </a:lnTo>
                <a:lnTo>
                  <a:pt x="148" y="0"/>
                </a:lnTo>
                <a:lnTo>
                  <a:pt x="149" y="0"/>
                </a:lnTo>
                <a:lnTo>
                  <a:pt x="149" y="0"/>
                </a:lnTo>
                <a:lnTo>
                  <a:pt x="150" y="0"/>
                </a:lnTo>
                <a:lnTo>
                  <a:pt x="150" y="0"/>
                </a:lnTo>
                <a:lnTo>
                  <a:pt x="151" y="0"/>
                </a:lnTo>
                <a:lnTo>
                  <a:pt x="152" y="0"/>
                </a:lnTo>
                <a:lnTo>
                  <a:pt x="152" y="0"/>
                </a:lnTo>
                <a:lnTo>
                  <a:pt x="153" y="0"/>
                </a:lnTo>
                <a:lnTo>
                  <a:pt x="153" y="0"/>
                </a:lnTo>
                <a:lnTo>
                  <a:pt x="154" y="0"/>
                </a:lnTo>
                <a:lnTo>
                  <a:pt x="154" y="0"/>
                </a:lnTo>
                <a:lnTo>
                  <a:pt x="155" y="0"/>
                </a:lnTo>
                <a:lnTo>
                  <a:pt x="155" y="0"/>
                </a:lnTo>
                <a:lnTo>
                  <a:pt x="156" y="0"/>
                </a:lnTo>
                <a:lnTo>
                  <a:pt x="157" y="0"/>
                </a:lnTo>
                <a:lnTo>
                  <a:pt x="157" y="0"/>
                </a:lnTo>
                <a:lnTo>
                  <a:pt x="158" y="0"/>
                </a:lnTo>
                <a:lnTo>
                  <a:pt x="158" y="0"/>
                </a:lnTo>
                <a:lnTo>
                  <a:pt x="159" y="0"/>
                </a:lnTo>
                <a:lnTo>
                  <a:pt x="159" y="0"/>
                </a:lnTo>
                <a:lnTo>
                  <a:pt x="160" y="0"/>
                </a:lnTo>
                <a:lnTo>
                  <a:pt x="160" y="0"/>
                </a:lnTo>
                <a:lnTo>
                  <a:pt x="161" y="0"/>
                </a:lnTo>
                <a:lnTo>
                  <a:pt x="161" y="0"/>
                </a:lnTo>
                <a:lnTo>
                  <a:pt x="162" y="0"/>
                </a:lnTo>
                <a:lnTo>
                  <a:pt x="163" y="0"/>
                </a:lnTo>
                <a:lnTo>
                  <a:pt x="163" y="0"/>
                </a:lnTo>
                <a:lnTo>
                  <a:pt x="164" y="0"/>
                </a:lnTo>
                <a:lnTo>
                  <a:pt x="164" y="0"/>
                </a:lnTo>
                <a:lnTo>
                  <a:pt x="165" y="0"/>
                </a:lnTo>
                <a:lnTo>
                  <a:pt x="165" y="0"/>
                </a:lnTo>
                <a:lnTo>
                  <a:pt x="166" y="0"/>
                </a:lnTo>
                <a:lnTo>
                  <a:pt x="166" y="0"/>
                </a:lnTo>
                <a:lnTo>
                  <a:pt x="167" y="0"/>
                </a:lnTo>
                <a:lnTo>
                  <a:pt x="168" y="0"/>
                </a:lnTo>
                <a:lnTo>
                  <a:pt x="168" y="0"/>
                </a:lnTo>
                <a:lnTo>
                  <a:pt x="169" y="0"/>
                </a:lnTo>
                <a:lnTo>
                  <a:pt x="169" y="0"/>
                </a:lnTo>
                <a:lnTo>
                  <a:pt x="170" y="0"/>
                </a:lnTo>
                <a:lnTo>
                  <a:pt x="170" y="0"/>
                </a:lnTo>
                <a:lnTo>
                  <a:pt x="171" y="0"/>
                </a:lnTo>
                <a:lnTo>
                  <a:pt x="171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lnTo>
                  <a:pt x="174" y="0"/>
                </a:lnTo>
                <a:lnTo>
                  <a:pt x="174" y="0"/>
                </a:lnTo>
                <a:lnTo>
                  <a:pt x="175" y="0"/>
                </a:lnTo>
                <a:lnTo>
                  <a:pt x="175" y="0"/>
                </a:lnTo>
                <a:lnTo>
                  <a:pt x="176" y="0"/>
                </a:lnTo>
                <a:lnTo>
                  <a:pt x="176" y="0"/>
                </a:lnTo>
                <a:lnTo>
                  <a:pt x="177" y="0"/>
                </a:lnTo>
                <a:lnTo>
                  <a:pt x="177" y="0"/>
                </a:lnTo>
                <a:lnTo>
                  <a:pt x="178" y="0"/>
                </a:lnTo>
                <a:lnTo>
                  <a:pt x="179" y="0"/>
                </a:lnTo>
                <a:lnTo>
                  <a:pt x="179" y="0"/>
                </a:lnTo>
                <a:lnTo>
                  <a:pt x="180" y="0"/>
                </a:lnTo>
                <a:lnTo>
                  <a:pt x="180" y="0"/>
                </a:lnTo>
                <a:lnTo>
                  <a:pt x="181" y="0"/>
                </a:lnTo>
                <a:lnTo>
                  <a:pt x="181" y="0"/>
                </a:lnTo>
                <a:lnTo>
                  <a:pt x="182" y="0"/>
                </a:lnTo>
                <a:lnTo>
                  <a:pt x="182" y="0"/>
                </a:lnTo>
                <a:lnTo>
                  <a:pt x="183" y="0"/>
                </a:lnTo>
                <a:lnTo>
                  <a:pt x="184" y="0"/>
                </a:lnTo>
                <a:lnTo>
                  <a:pt x="184" y="0"/>
                </a:lnTo>
                <a:lnTo>
                  <a:pt x="185" y="0"/>
                </a:lnTo>
                <a:lnTo>
                  <a:pt x="185" y="0"/>
                </a:lnTo>
                <a:lnTo>
                  <a:pt x="186" y="0"/>
                </a:lnTo>
                <a:lnTo>
                  <a:pt x="186" y="0"/>
                </a:lnTo>
                <a:lnTo>
                  <a:pt x="187" y="0"/>
                </a:lnTo>
                <a:lnTo>
                  <a:pt x="187" y="0"/>
                </a:lnTo>
                <a:lnTo>
                  <a:pt x="188" y="0"/>
                </a:lnTo>
                <a:lnTo>
                  <a:pt x="189" y="0"/>
                </a:lnTo>
                <a:lnTo>
                  <a:pt x="189" y="0"/>
                </a:lnTo>
                <a:lnTo>
                  <a:pt x="190" y="0"/>
                </a:lnTo>
                <a:lnTo>
                  <a:pt x="190" y="0"/>
                </a:lnTo>
                <a:lnTo>
                  <a:pt x="191" y="0"/>
                </a:lnTo>
                <a:lnTo>
                  <a:pt x="191" y="0"/>
                </a:lnTo>
                <a:lnTo>
                  <a:pt x="192" y="0"/>
                </a:lnTo>
                <a:lnTo>
                  <a:pt x="192" y="0"/>
                </a:lnTo>
                <a:lnTo>
                  <a:pt x="193" y="0"/>
                </a:lnTo>
                <a:lnTo>
                  <a:pt x="193" y="0"/>
                </a:lnTo>
                <a:lnTo>
                  <a:pt x="194" y="0"/>
                </a:lnTo>
                <a:lnTo>
                  <a:pt x="195" y="0"/>
                </a:lnTo>
                <a:lnTo>
                  <a:pt x="195" y="0"/>
                </a:lnTo>
                <a:lnTo>
                  <a:pt x="196" y="0"/>
                </a:lnTo>
                <a:lnTo>
                  <a:pt x="196" y="0"/>
                </a:lnTo>
                <a:lnTo>
                  <a:pt x="197" y="0"/>
                </a:lnTo>
                <a:lnTo>
                  <a:pt x="197" y="0"/>
                </a:lnTo>
                <a:lnTo>
                  <a:pt x="198" y="0"/>
                </a:lnTo>
                <a:lnTo>
                  <a:pt x="198" y="0"/>
                </a:lnTo>
                <a:lnTo>
                  <a:pt x="199" y="0"/>
                </a:lnTo>
                <a:lnTo>
                  <a:pt x="200" y="0"/>
                </a:lnTo>
                <a:lnTo>
                  <a:pt x="200" y="0"/>
                </a:lnTo>
                <a:lnTo>
                  <a:pt x="201" y="0"/>
                </a:lnTo>
                <a:lnTo>
                  <a:pt x="201" y="0"/>
                </a:lnTo>
                <a:lnTo>
                  <a:pt x="202" y="0"/>
                </a:lnTo>
                <a:lnTo>
                  <a:pt x="202" y="0"/>
                </a:lnTo>
                <a:lnTo>
                  <a:pt x="203" y="0"/>
                </a:lnTo>
                <a:lnTo>
                  <a:pt x="203" y="0"/>
                </a:lnTo>
                <a:lnTo>
                  <a:pt x="204" y="0"/>
                </a:lnTo>
                <a:lnTo>
                  <a:pt x="205" y="0"/>
                </a:lnTo>
                <a:lnTo>
                  <a:pt x="205" y="0"/>
                </a:lnTo>
                <a:lnTo>
                  <a:pt x="206" y="0"/>
                </a:lnTo>
                <a:lnTo>
                  <a:pt x="206" y="0"/>
                </a:lnTo>
                <a:lnTo>
                  <a:pt x="207" y="0"/>
                </a:lnTo>
                <a:lnTo>
                  <a:pt x="207" y="0"/>
                </a:lnTo>
                <a:lnTo>
                  <a:pt x="208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0"/>
                </a:lnTo>
                <a:lnTo>
                  <a:pt x="213" y="0"/>
                </a:lnTo>
                <a:lnTo>
                  <a:pt x="213" y="0"/>
                </a:lnTo>
                <a:lnTo>
                  <a:pt x="214" y="0"/>
                </a:lnTo>
                <a:lnTo>
                  <a:pt x="214" y="0"/>
                </a:lnTo>
                <a:lnTo>
                  <a:pt x="215" y="0"/>
                </a:lnTo>
                <a:lnTo>
                  <a:pt x="216" y="0"/>
                </a:lnTo>
                <a:lnTo>
                  <a:pt x="216" y="0"/>
                </a:lnTo>
                <a:lnTo>
                  <a:pt x="217" y="0"/>
                </a:lnTo>
                <a:lnTo>
                  <a:pt x="217" y="0"/>
                </a:lnTo>
                <a:lnTo>
                  <a:pt x="218" y="0"/>
                </a:lnTo>
                <a:lnTo>
                  <a:pt x="218" y="0"/>
                </a:lnTo>
                <a:lnTo>
                  <a:pt x="219" y="0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1" y="0"/>
                </a:lnTo>
                <a:lnTo>
                  <a:pt x="222" y="0"/>
                </a:lnTo>
                <a:lnTo>
                  <a:pt x="222" y="0"/>
                </a:lnTo>
                <a:lnTo>
                  <a:pt x="223" y="0"/>
                </a:lnTo>
                <a:lnTo>
                  <a:pt x="223" y="0"/>
                </a:lnTo>
                <a:lnTo>
                  <a:pt x="224" y="0"/>
                </a:lnTo>
                <a:lnTo>
                  <a:pt x="224" y="0"/>
                </a:lnTo>
                <a:lnTo>
                  <a:pt x="225" y="0"/>
                </a:lnTo>
                <a:lnTo>
                  <a:pt x="226" y="0"/>
                </a:lnTo>
                <a:lnTo>
                  <a:pt x="226" y="0"/>
                </a:lnTo>
                <a:lnTo>
                  <a:pt x="227" y="0"/>
                </a:lnTo>
                <a:lnTo>
                  <a:pt x="227" y="0"/>
                </a:lnTo>
                <a:lnTo>
                  <a:pt x="228" y="0"/>
                </a:lnTo>
                <a:lnTo>
                  <a:pt x="228" y="0"/>
                </a:lnTo>
                <a:lnTo>
                  <a:pt x="229" y="0"/>
                </a:lnTo>
                <a:lnTo>
                  <a:pt x="229" y="0"/>
                </a:lnTo>
                <a:lnTo>
                  <a:pt x="230" y="0"/>
                </a:lnTo>
                <a:lnTo>
                  <a:pt x="230" y="0"/>
                </a:lnTo>
                <a:lnTo>
                  <a:pt x="231" y="0"/>
                </a:lnTo>
                <a:lnTo>
                  <a:pt x="232" y="0"/>
                </a:lnTo>
                <a:lnTo>
                  <a:pt x="232" y="0"/>
                </a:lnTo>
                <a:lnTo>
                  <a:pt x="233" y="0"/>
                </a:lnTo>
                <a:lnTo>
                  <a:pt x="233" y="0"/>
                </a:lnTo>
                <a:lnTo>
                  <a:pt x="234" y="0"/>
                </a:lnTo>
                <a:lnTo>
                  <a:pt x="234" y="0"/>
                </a:lnTo>
                <a:lnTo>
                  <a:pt x="235" y="0"/>
                </a:lnTo>
                <a:lnTo>
                  <a:pt x="235" y="0"/>
                </a:lnTo>
                <a:lnTo>
                  <a:pt x="236" y="0"/>
                </a:lnTo>
                <a:lnTo>
                  <a:pt x="237" y="0"/>
                </a:lnTo>
                <a:lnTo>
                  <a:pt x="237" y="0"/>
                </a:lnTo>
                <a:lnTo>
                  <a:pt x="238" y="0"/>
                </a:lnTo>
                <a:lnTo>
                  <a:pt x="238" y="0"/>
                </a:lnTo>
                <a:lnTo>
                  <a:pt x="239" y="0"/>
                </a:lnTo>
                <a:lnTo>
                  <a:pt x="239" y="0"/>
                </a:lnTo>
                <a:lnTo>
                  <a:pt x="240" y="0"/>
                </a:lnTo>
                <a:lnTo>
                  <a:pt x="240" y="0"/>
                </a:lnTo>
                <a:lnTo>
                  <a:pt x="241" y="0"/>
                </a:lnTo>
                <a:lnTo>
                  <a:pt x="242" y="0"/>
                </a:lnTo>
                <a:lnTo>
                  <a:pt x="242" y="0"/>
                </a:lnTo>
                <a:lnTo>
                  <a:pt x="243" y="0"/>
                </a:lnTo>
                <a:lnTo>
                  <a:pt x="243" y="0"/>
                </a:lnTo>
                <a:lnTo>
                  <a:pt x="244" y="0"/>
                </a:lnTo>
                <a:lnTo>
                  <a:pt x="244" y="0"/>
                </a:lnTo>
                <a:lnTo>
                  <a:pt x="245" y="0"/>
                </a:lnTo>
                <a:lnTo>
                  <a:pt x="245" y="0"/>
                </a:lnTo>
                <a:lnTo>
                  <a:pt x="246" y="0"/>
                </a:lnTo>
                <a:lnTo>
                  <a:pt x="246" y="0"/>
                </a:lnTo>
                <a:lnTo>
                  <a:pt x="247" y="0"/>
                </a:lnTo>
                <a:lnTo>
                  <a:pt x="248" y="0"/>
                </a:lnTo>
                <a:lnTo>
                  <a:pt x="248" y="0"/>
                </a:lnTo>
                <a:lnTo>
                  <a:pt x="249" y="0"/>
                </a:lnTo>
                <a:lnTo>
                  <a:pt x="249" y="0"/>
                </a:lnTo>
                <a:lnTo>
                  <a:pt x="250" y="0"/>
                </a:lnTo>
                <a:lnTo>
                  <a:pt x="250" y="0"/>
                </a:lnTo>
                <a:lnTo>
                  <a:pt x="251" y="0"/>
                </a:lnTo>
                <a:lnTo>
                  <a:pt x="251" y="0"/>
                </a:lnTo>
                <a:lnTo>
                  <a:pt x="252" y="0"/>
                </a:lnTo>
                <a:lnTo>
                  <a:pt x="253" y="0"/>
                </a:lnTo>
                <a:lnTo>
                  <a:pt x="253" y="0"/>
                </a:lnTo>
                <a:lnTo>
                  <a:pt x="254" y="0"/>
                </a:lnTo>
                <a:lnTo>
                  <a:pt x="254" y="0"/>
                </a:lnTo>
                <a:lnTo>
                  <a:pt x="255" y="0"/>
                </a:lnTo>
                <a:lnTo>
                  <a:pt x="255" y="0"/>
                </a:lnTo>
                <a:lnTo>
                  <a:pt x="256" y="0"/>
                </a:lnTo>
                <a:lnTo>
                  <a:pt x="256" y="0"/>
                </a:lnTo>
                <a:lnTo>
                  <a:pt x="257" y="0"/>
                </a:lnTo>
                <a:lnTo>
                  <a:pt x="258" y="0"/>
                </a:lnTo>
                <a:lnTo>
                  <a:pt x="258" y="0"/>
                </a:lnTo>
                <a:lnTo>
                  <a:pt x="259" y="0"/>
                </a:lnTo>
                <a:lnTo>
                  <a:pt x="259" y="0"/>
                </a:lnTo>
                <a:lnTo>
                  <a:pt x="260" y="0"/>
                </a:lnTo>
                <a:lnTo>
                  <a:pt x="260" y="0"/>
                </a:lnTo>
                <a:lnTo>
                  <a:pt x="261" y="0"/>
                </a:lnTo>
                <a:lnTo>
                  <a:pt x="261" y="0"/>
                </a:lnTo>
                <a:lnTo>
                  <a:pt x="262" y="0"/>
                </a:lnTo>
                <a:lnTo>
                  <a:pt x="263" y="0"/>
                </a:lnTo>
                <a:lnTo>
                  <a:pt x="263" y="0"/>
                </a:lnTo>
                <a:lnTo>
                  <a:pt x="264" y="0"/>
                </a:lnTo>
                <a:lnTo>
                  <a:pt x="264" y="0"/>
                </a:lnTo>
                <a:lnTo>
                  <a:pt x="265" y="0"/>
                </a:lnTo>
                <a:lnTo>
                  <a:pt x="265" y="0"/>
                </a:lnTo>
                <a:lnTo>
                  <a:pt x="266" y="0"/>
                </a:lnTo>
                <a:lnTo>
                  <a:pt x="266" y="0"/>
                </a:lnTo>
                <a:lnTo>
                  <a:pt x="267" y="0"/>
                </a:lnTo>
                <a:lnTo>
                  <a:pt x="267" y="0"/>
                </a:lnTo>
                <a:lnTo>
                  <a:pt x="268" y="0"/>
                </a:lnTo>
                <a:lnTo>
                  <a:pt x="269" y="0"/>
                </a:lnTo>
                <a:lnTo>
                  <a:pt x="269" y="0"/>
                </a:lnTo>
                <a:lnTo>
                  <a:pt x="270" y="0"/>
                </a:lnTo>
                <a:lnTo>
                  <a:pt x="270" y="0"/>
                </a:lnTo>
                <a:lnTo>
                  <a:pt x="271" y="0"/>
                </a:lnTo>
                <a:lnTo>
                  <a:pt x="271" y="0"/>
                </a:lnTo>
                <a:lnTo>
                  <a:pt x="272" y="0"/>
                </a:lnTo>
                <a:lnTo>
                  <a:pt x="272" y="0"/>
                </a:lnTo>
                <a:lnTo>
                  <a:pt x="273" y="0"/>
                </a:lnTo>
                <a:lnTo>
                  <a:pt x="274" y="0"/>
                </a:lnTo>
                <a:lnTo>
                  <a:pt x="274" y="0"/>
                </a:lnTo>
                <a:lnTo>
                  <a:pt x="275" y="0"/>
                </a:lnTo>
                <a:lnTo>
                  <a:pt x="275" y="0"/>
                </a:lnTo>
                <a:lnTo>
                  <a:pt x="276" y="0"/>
                </a:lnTo>
                <a:lnTo>
                  <a:pt x="276" y="0"/>
                </a:lnTo>
                <a:lnTo>
                  <a:pt x="277" y="0"/>
                </a:lnTo>
                <a:lnTo>
                  <a:pt x="277" y="0"/>
                </a:lnTo>
                <a:lnTo>
                  <a:pt x="278" y="0"/>
                </a:lnTo>
                <a:lnTo>
                  <a:pt x="279" y="0"/>
                </a:lnTo>
                <a:lnTo>
                  <a:pt x="279" y="0"/>
                </a:lnTo>
                <a:lnTo>
                  <a:pt x="280" y="0"/>
                </a:lnTo>
                <a:lnTo>
                  <a:pt x="280" y="0"/>
                </a:lnTo>
                <a:lnTo>
                  <a:pt x="281" y="0"/>
                </a:lnTo>
                <a:lnTo>
                  <a:pt x="281" y="0"/>
                </a:lnTo>
                <a:lnTo>
                  <a:pt x="282" y="0"/>
                </a:lnTo>
                <a:lnTo>
                  <a:pt x="282" y="0"/>
                </a:lnTo>
                <a:lnTo>
                  <a:pt x="283" y="0"/>
                </a:lnTo>
                <a:lnTo>
                  <a:pt x="283" y="0"/>
                </a:lnTo>
                <a:lnTo>
                  <a:pt x="284" y="0"/>
                </a:lnTo>
                <a:lnTo>
                  <a:pt x="285" y="0"/>
                </a:lnTo>
                <a:lnTo>
                  <a:pt x="285" y="0"/>
                </a:lnTo>
                <a:lnTo>
                  <a:pt x="286" y="0"/>
                </a:lnTo>
                <a:lnTo>
                  <a:pt x="286" y="0"/>
                </a:lnTo>
                <a:lnTo>
                  <a:pt x="287" y="0"/>
                </a:lnTo>
                <a:lnTo>
                  <a:pt x="287" y="0"/>
                </a:lnTo>
                <a:lnTo>
                  <a:pt x="288" y="0"/>
                </a:lnTo>
                <a:lnTo>
                  <a:pt x="288" y="0"/>
                </a:lnTo>
                <a:lnTo>
                  <a:pt x="289" y="0"/>
                </a:lnTo>
                <a:lnTo>
                  <a:pt x="290" y="0"/>
                </a:lnTo>
                <a:lnTo>
                  <a:pt x="290" y="0"/>
                </a:lnTo>
                <a:lnTo>
                  <a:pt x="291" y="0"/>
                </a:lnTo>
                <a:lnTo>
                  <a:pt x="291" y="0"/>
                </a:lnTo>
                <a:lnTo>
                  <a:pt x="292" y="0"/>
                </a:lnTo>
                <a:lnTo>
                  <a:pt x="292" y="0"/>
                </a:lnTo>
                <a:lnTo>
                  <a:pt x="293" y="0"/>
                </a:lnTo>
                <a:lnTo>
                  <a:pt x="293" y="0"/>
                </a:lnTo>
                <a:lnTo>
                  <a:pt x="294" y="0"/>
                </a:lnTo>
                <a:lnTo>
                  <a:pt x="295" y="0"/>
                </a:lnTo>
                <a:lnTo>
                  <a:pt x="295" y="0"/>
                </a:lnTo>
                <a:lnTo>
                  <a:pt x="296" y="0"/>
                </a:lnTo>
                <a:lnTo>
                  <a:pt x="296" y="0"/>
                </a:lnTo>
                <a:lnTo>
                  <a:pt x="297" y="0"/>
                </a:lnTo>
                <a:lnTo>
                  <a:pt x="297" y="0"/>
                </a:lnTo>
                <a:lnTo>
                  <a:pt x="298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1" y="0"/>
                </a:lnTo>
                <a:lnTo>
                  <a:pt x="302" y="0"/>
                </a:lnTo>
                <a:lnTo>
                  <a:pt x="302" y="0"/>
                </a:lnTo>
                <a:lnTo>
                  <a:pt x="303" y="0"/>
                </a:lnTo>
                <a:lnTo>
                  <a:pt x="303" y="0"/>
                </a:lnTo>
                <a:lnTo>
                  <a:pt x="304" y="0"/>
                </a:lnTo>
                <a:lnTo>
                  <a:pt x="304" y="0"/>
                </a:lnTo>
                <a:lnTo>
                  <a:pt x="305" y="0"/>
                </a:lnTo>
                <a:lnTo>
                  <a:pt x="306" y="0"/>
                </a:lnTo>
                <a:lnTo>
                  <a:pt x="306" y="0"/>
                </a:lnTo>
                <a:lnTo>
                  <a:pt x="307" y="0"/>
                </a:lnTo>
                <a:lnTo>
                  <a:pt x="307" y="0"/>
                </a:lnTo>
                <a:lnTo>
                  <a:pt x="308" y="0"/>
                </a:lnTo>
                <a:lnTo>
                  <a:pt x="308" y="0"/>
                </a:lnTo>
                <a:lnTo>
                  <a:pt x="309" y="0"/>
                </a:lnTo>
                <a:lnTo>
                  <a:pt x="309" y="0"/>
                </a:lnTo>
                <a:lnTo>
                  <a:pt x="310" y="0"/>
                </a:lnTo>
                <a:lnTo>
                  <a:pt x="311" y="0"/>
                </a:lnTo>
                <a:lnTo>
                  <a:pt x="311" y="0"/>
                </a:lnTo>
                <a:lnTo>
                  <a:pt x="312" y="0"/>
                </a:lnTo>
                <a:lnTo>
                  <a:pt x="312" y="0"/>
                </a:lnTo>
                <a:lnTo>
                  <a:pt x="313" y="0"/>
                </a:lnTo>
                <a:lnTo>
                  <a:pt x="313" y="0"/>
                </a:lnTo>
                <a:lnTo>
                  <a:pt x="314" y="0"/>
                </a:lnTo>
                <a:lnTo>
                  <a:pt x="314" y="0"/>
                </a:lnTo>
                <a:lnTo>
                  <a:pt x="315" y="0"/>
                </a:lnTo>
                <a:lnTo>
                  <a:pt x="315" y="0"/>
                </a:lnTo>
                <a:lnTo>
                  <a:pt x="316" y="0"/>
                </a:lnTo>
                <a:lnTo>
                  <a:pt x="317" y="0"/>
                </a:lnTo>
                <a:lnTo>
                  <a:pt x="317" y="0"/>
                </a:lnTo>
                <a:lnTo>
                  <a:pt x="318" y="0"/>
                </a:lnTo>
                <a:lnTo>
                  <a:pt x="318" y="0"/>
                </a:lnTo>
                <a:lnTo>
                  <a:pt x="319" y="0"/>
                </a:lnTo>
                <a:lnTo>
                  <a:pt x="319" y="0"/>
                </a:lnTo>
                <a:lnTo>
                  <a:pt x="320" y="0"/>
                </a:lnTo>
                <a:lnTo>
                  <a:pt x="320" y="0"/>
                </a:lnTo>
                <a:lnTo>
                  <a:pt x="321" y="0"/>
                </a:lnTo>
                <a:lnTo>
                  <a:pt x="322" y="0"/>
                </a:lnTo>
                <a:lnTo>
                  <a:pt x="322" y="0"/>
                </a:lnTo>
                <a:lnTo>
                  <a:pt x="323" y="0"/>
                </a:lnTo>
                <a:lnTo>
                  <a:pt x="323" y="0"/>
                </a:lnTo>
                <a:lnTo>
                  <a:pt x="324" y="0"/>
                </a:lnTo>
                <a:lnTo>
                  <a:pt x="324" y="0"/>
                </a:lnTo>
                <a:lnTo>
                  <a:pt x="325" y="0"/>
                </a:lnTo>
                <a:lnTo>
                  <a:pt x="325" y="0"/>
                </a:lnTo>
                <a:lnTo>
                  <a:pt x="326" y="0"/>
                </a:lnTo>
                <a:lnTo>
                  <a:pt x="327" y="0"/>
                </a:lnTo>
                <a:lnTo>
                  <a:pt x="327" y="0"/>
                </a:lnTo>
                <a:lnTo>
                  <a:pt x="328" y="0"/>
                </a:lnTo>
                <a:lnTo>
                  <a:pt x="328" y="0"/>
                </a:lnTo>
                <a:lnTo>
                  <a:pt x="329" y="0"/>
                </a:lnTo>
                <a:lnTo>
                  <a:pt x="329" y="0"/>
                </a:lnTo>
                <a:lnTo>
                  <a:pt x="330" y="0"/>
                </a:lnTo>
                <a:lnTo>
                  <a:pt x="330" y="0"/>
                </a:lnTo>
                <a:lnTo>
                  <a:pt x="331" y="0"/>
                </a:lnTo>
                <a:lnTo>
                  <a:pt x="332" y="0"/>
                </a:lnTo>
                <a:lnTo>
                  <a:pt x="332" y="0"/>
                </a:lnTo>
                <a:lnTo>
                  <a:pt x="333" y="0"/>
                </a:lnTo>
                <a:lnTo>
                  <a:pt x="333" y="0"/>
                </a:lnTo>
                <a:lnTo>
                  <a:pt x="334" y="0"/>
                </a:lnTo>
                <a:lnTo>
                  <a:pt x="334" y="0"/>
                </a:lnTo>
                <a:lnTo>
                  <a:pt x="335" y="0"/>
                </a:lnTo>
                <a:lnTo>
                  <a:pt x="335" y="0"/>
                </a:lnTo>
                <a:lnTo>
                  <a:pt x="336" y="0"/>
                </a:lnTo>
                <a:lnTo>
                  <a:pt x="336" y="0"/>
                </a:lnTo>
                <a:lnTo>
                  <a:pt x="337" y="0"/>
                </a:lnTo>
                <a:lnTo>
                  <a:pt x="338" y="0"/>
                </a:lnTo>
                <a:lnTo>
                  <a:pt x="338" y="0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lnTo>
                  <a:pt x="341" y="0"/>
                </a:lnTo>
                <a:lnTo>
                  <a:pt x="342" y="0"/>
                </a:lnTo>
                <a:lnTo>
                  <a:pt x="343" y="0"/>
                </a:lnTo>
                <a:lnTo>
                  <a:pt x="343" y="0"/>
                </a:lnTo>
                <a:lnTo>
                  <a:pt x="344" y="0"/>
                </a:lnTo>
                <a:lnTo>
                  <a:pt x="344" y="0"/>
                </a:lnTo>
                <a:lnTo>
                  <a:pt x="345" y="0"/>
                </a:lnTo>
                <a:lnTo>
                  <a:pt x="345" y="0"/>
                </a:lnTo>
                <a:lnTo>
                  <a:pt x="346" y="0"/>
                </a:lnTo>
                <a:lnTo>
                  <a:pt x="346" y="0"/>
                </a:lnTo>
                <a:lnTo>
                  <a:pt x="347" y="0"/>
                </a:lnTo>
                <a:lnTo>
                  <a:pt x="348" y="0"/>
                </a:lnTo>
                <a:lnTo>
                  <a:pt x="348" y="0"/>
                </a:lnTo>
                <a:lnTo>
                  <a:pt x="349" y="0"/>
                </a:lnTo>
                <a:lnTo>
                  <a:pt x="349" y="0"/>
                </a:lnTo>
                <a:lnTo>
                  <a:pt x="350" y="0"/>
                </a:lnTo>
                <a:lnTo>
                  <a:pt x="350" y="0"/>
                </a:lnTo>
                <a:lnTo>
                  <a:pt x="351" y="0"/>
                </a:lnTo>
                <a:lnTo>
                  <a:pt x="351" y="0"/>
                </a:lnTo>
                <a:lnTo>
                  <a:pt x="352" y="0"/>
                </a:lnTo>
                <a:lnTo>
                  <a:pt x="352" y="0"/>
                </a:lnTo>
                <a:lnTo>
                  <a:pt x="353" y="0"/>
                </a:lnTo>
                <a:lnTo>
                  <a:pt x="354" y="0"/>
                </a:lnTo>
                <a:lnTo>
                  <a:pt x="354" y="0"/>
                </a:lnTo>
                <a:lnTo>
                  <a:pt x="355" y="0"/>
                </a:lnTo>
                <a:lnTo>
                  <a:pt x="355" y="0"/>
                </a:lnTo>
                <a:lnTo>
                  <a:pt x="356" y="0"/>
                </a:lnTo>
                <a:lnTo>
                  <a:pt x="356" y="0"/>
                </a:lnTo>
                <a:lnTo>
                  <a:pt x="357" y="0"/>
                </a:lnTo>
                <a:lnTo>
                  <a:pt x="357" y="0"/>
                </a:lnTo>
                <a:lnTo>
                  <a:pt x="358" y="0"/>
                </a:lnTo>
                <a:lnTo>
                  <a:pt x="359" y="0"/>
                </a:lnTo>
                <a:lnTo>
                  <a:pt x="359" y="0"/>
                </a:lnTo>
                <a:lnTo>
                  <a:pt x="360" y="0"/>
                </a:lnTo>
                <a:lnTo>
                  <a:pt x="360" y="0"/>
                </a:lnTo>
                <a:lnTo>
                  <a:pt x="361" y="0"/>
                </a:lnTo>
                <a:lnTo>
                  <a:pt x="361" y="0"/>
                </a:lnTo>
                <a:lnTo>
                  <a:pt x="362" y="0"/>
                </a:lnTo>
                <a:lnTo>
                  <a:pt x="362" y="0"/>
                </a:lnTo>
                <a:lnTo>
                  <a:pt x="363" y="0"/>
                </a:lnTo>
                <a:lnTo>
                  <a:pt x="364" y="0"/>
                </a:lnTo>
                <a:lnTo>
                  <a:pt x="364" y="0"/>
                </a:lnTo>
                <a:lnTo>
                  <a:pt x="365" y="0"/>
                </a:lnTo>
                <a:lnTo>
                  <a:pt x="365" y="0"/>
                </a:lnTo>
                <a:lnTo>
                  <a:pt x="366" y="0"/>
                </a:lnTo>
                <a:lnTo>
                  <a:pt x="366" y="0"/>
                </a:lnTo>
                <a:lnTo>
                  <a:pt x="367" y="0"/>
                </a:lnTo>
                <a:lnTo>
                  <a:pt x="367" y="0"/>
                </a:lnTo>
                <a:lnTo>
                  <a:pt x="368" y="0"/>
                </a:lnTo>
                <a:lnTo>
                  <a:pt x="368" y="0"/>
                </a:lnTo>
                <a:lnTo>
                  <a:pt x="369" y="0"/>
                </a:lnTo>
                <a:lnTo>
                  <a:pt x="370" y="0"/>
                </a:lnTo>
                <a:lnTo>
                  <a:pt x="370" y="0"/>
                </a:lnTo>
                <a:lnTo>
                  <a:pt x="371" y="0"/>
                </a:lnTo>
                <a:lnTo>
                  <a:pt x="371" y="0"/>
                </a:lnTo>
                <a:lnTo>
                  <a:pt x="372" y="0"/>
                </a:lnTo>
                <a:lnTo>
                  <a:pt x="372" y="0"/>
                </a:lnTo>
                <a:lnTo>
                  <a:pt x="373" y="0"/>
                </a:lnTo>
                <a:lnTo>
                  <a:pt x="373" y="0"/>
                </a:lnTo>
                <a:lnTo>
                  <a:pt x="374" y="0"/>
                </a:lnTo>
                <a:lnTo>
                  <a:pt x="375" y="0"/>
                </a:lnTo>
                <a:lnTo>
                  <a:pt x="375" y="0"/>
                </a:lnTo>
                <a:lnTo>
                  <a:pt x="376" y="0"/>
                </a:lnTo>
                <a:lnTo>
                  <a:pt x="376" y="0"/>
                </a:lnTo>
                <a:lnTo>
                  <a:pt x="377" y="0"/>
                </a:lnTo>
                <a:lnTo>
                  <a:pt x="377" y="0"/>
                </a:lnTo>
                <a:lnTo>
                  <a:pt x="378" y="0"/>
                </a:lnTo>
                <a:lnTo>
                  <a:pt x="378" y="0"/>
                </a:lnTo>
                <a:lnTo>
                  <a:pt x="379" y="0"/>
                </a:lnTo>
                <a:lnTo>
                  <a:pt x="380" y="0"/>
                </a:lnTo>
                <a:lnTo>
                  <a:pt x="380" y="0"/>
                </a:lnTo>
                <a:lnTo>
                  <a:pt x="381" y="0"/>
                </a:lnTo>
                <a:lnTo>
                  <a:pt x="381" y="0"/>
                </a:lnTo>
                <a:lnTo>
                  <a:pt x="382" y="0"/>
                </a:lnTo>
                <a:lnTo>
                  <a:pt x="382" y="0"/>
                </a:lnTo>
                <a:lnTo>
                  <a:pt x="383" y="0"/>
                </a:lnTo>
                <a:lnTo>
                  <a:pt x="383" y="0"/>
                </a:lnTo>
                <a:lnTo>
                  <a:pt x="384" y="0"/>
                </a:lnTo>
                <a:lnTo>
                  <a:pt x="385" y="0"/>
                </a:lnTo>
                <a:lnTo>
                  <a:pt x="385" y="0"/>
                </a:lnTo>
                <a:lnTo>
                  <a:pt x="386" y="0"/>
                </a:lnTo>
                <a:lnTo>
                  <a:pt x="386" y="0"/>
                </a:lnTo>
                <a:lnTo>
                  <a:pt x="387" y="0"/>
                </a:lnTo>
                <a:lnTo>
                  <a:pt x="387" y="0"/>
                </a:lnTo>
                <a:lnTo>
                  <a:pt x="388" y="0"/>
                </a:lnTo>
                <a:lnTo>
                  <a:pt x="388" y="0"/>
                </a:lnTo>
                <a:lnTo>
                  <a:pt x="389" y="0"/>
                </a:lnTo>
                <a:lnTo>
                  <a:pt x="389" y="0"/>
                </a:lnTo>
                <a:lnTo>
                  <a:pt x="390" y="0"/>
                </a:lnTo>
                <a:lnTo>
                  <a:pt x="391" y="0"/>
                </a:lnTo>
                <a:lnTo>
                  <a:pt x="391" y="0"/>
                </a:lnTo>
                <a:lnTo>
                  <a:pt x="392" y="0"/>
                </a:lnTo>
                <a:lnTo>
                  <a:pt x="392" y="0"/>
                </a:lnTo>
                <a:lnTo>
                  <a:pt x="393" y="0"/>
                </a:lnTo>
                <a:lnTo>
                  <a:pt x="393" y="0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lnTo>
                  <a:pt x="396" y="0"/>
                </a:lnTo>
                <a:lnTo>
                  <a:pt x="396" y="0"/>
                </a:lnTo>
                <a:lnTo>
                  <a:pt x="397" y="0"/>
                </a:lnTo>
                <a:lnTo>
                  <a:pt x="397" y="0"/>
                </a:lnTo>
                <a:lnTo>
                  <a:pt x="398" y="0"/>
                </a:lnTo>
                <a:lnTo>
                  <a:pt x="398" y="0"/>
                </a:lnTo>
                <a:lnTo>
                  <a:pt x="399" y="0"/>
                </a:lnTo>
                <a:lnTo>
                  <a:pt x="399" y="0"/>
                </a:lnTo>
                <a:lnTo>
                  <a:pt x="400" y="0"/>
                </a:lnTo>
                <a:lnTo>
                  <a:pt x="401" y="0"/>
                </a:lnTo>
                <a:lnTo>
                  <a:pt x="401" y="0"/>
                </a:lnTo>
                <a:lnTo>
                  <a:pt x="402" y="0"/>
                </a:lnTo>
                <a:lnTo>
                  <a:pt x="402" y="0"/>
                </a:lnTo>
                <a:lnTo>
                  <a:pt x="403" y="0"/>
                </a:lnTo>
                <a:lnTo>
                  <a:pt x="403" y="0"/>
                </a:lnTo>
                <a:lnTo>
                  <a:pt x="404" y="0"/>
                </a:lnTo>
                <a:lnTo>
                  <a:pt x="404" y="0"/>
                </a:lnTo>
                <a:lnTo>
                  <a:pt x="405" y="0"/>
                </a:lnTo>
                <a:lnTo>
                  <a:pt x="405" y="0"/>
                </a:lnTo>
                <a:lnTo>
                  <a:pt x="406" y="0"/>
                </a:lnTo>
                <a:lnTo>
                  <a:pt x="407" y="0"/>
                </a:lnTo>
                <a:lnTo>
                  <a:pt x="407" y="0"/>
                </a:lnTo>
                <a:lnTo>
                  <a:pt x="408" y="0"/>
                </a:lnTo>
                <a:lnTo>
                  <a:pt x="408" y="0"/>
                </a:lnTo>
                <a:lnTo>
                  <a:pt x="409" y="0"/>
                </a:lnTo>
                <a:lnTo>
                  <a:pt x="409" y="0"/>
                </a:lnTo>
                <a:lnTo>
                  <a:pt x="410" y="0"/>
                </a:lnTo>
                <a:lnTo>
                  <a:pt x="410" y="0"/>
                </a:lnTo>
                <a:lnTo>
                  <a:pt x="411" y="0"/>
                </a:lnTo>
                <a:lnTo>
                  <a:pt x="412" y="0"/>
                </a:lnTo>
                <a:lnTo>
                  <a:pt x="412" y="0"/>
                </a:lnTo>
                <a:lnTo>
                  <a:pt x="413" y="0"/>
                </a:lnTo>
                <a:lnTo>
                  <a:pt x="413" y="0"/>
                </a:lnTo>
                <a:lnTo>
                  <a:pt x="414" y="0"/>
                </a:lnTo>
                <a:lnTo>
                  <a:pt x="414" y="0"/>
                </a:lnTo>
                <a:lnTo>
                  <a:pt x="415" y="0"/>
                </a:lnTo>
                <a:lnTo>
                  <a:pt x="415" y="0"/>
                </a:lnTo>
                <a:lnTo>
                  <a:pt x="416" y="0"/>
                </a:lnTo>
                <a:lnTo>
                  <a:pt x="417" y="0"/>
                </a:lnTo>
                <a:lnTo>
                  <a:pt x="417" y="0"/>
                </a:lnTo>
                <a:lnTo>
                  <a:pt x="418" y="0"/>
                </a:lnTo>
                <a:lnTo>
                  <a:pt x="418" y="0"/>
                </a:lnTo>
                <a:lnTo>
                  <a:pt x="419" y="0"/>
                </a:lnTo>
                <a:lnTo>
                  <a:pt x="419" y="0"/>
                </a:lnTo>
                <a:lnTo>
                  <a:pt x="420" y="0"/>
                </a:lnTo>
                <a:lnTo>
                  <a:pt x="420" y="0"/>
                </a:lnTo>
                <a:lnTo>
                  <a:pt x="421" y="0"/>
                </a:lnTo>
                <a:lnTo>
                  <a:pt x="421" y="0"/>
                </a:lnTo>
                <a:lnTo>
                  <a:pt x="422" y="0"/>
                </a:lnTo>
                <a:lnTo>
                  <a:pt x="423" y="0"/>
                </a:lnTo>
                <a:lnTo>
                  <a:pt x="423" y="0"/>
                </a:lnTo>
                <a:lnTo>
                  <a:pt x="424" y="0"/>
                </a:lnTo>
                <a:lnTo>
                  <a:pt x="424" y="0"/>
                </a:lnTo>
                <a:lnTo>
                  <a:pt x="425" y="0"/>
                </a:lnTo>
                <a:lnTo>
                  <a:pt x="425" y="0"/>
                </a:lnTo>
                <a:lnTo>
                  <a:pt x="426" y="0"/>
                </a:lnTo>
                <a:lnTo>
                  <a:pt x="426" y="0"/>
                </a:lnTo>
                <a:lnTo>
                  <a:pt x="427" y="0"/>
                </a:lnTo>
                <a:lnTo>
                  <a:pt x="428" y="0"/>
                </a:lnTo>
                <a:lnTo>
                  <a:pt x="428" y="0"/>
                </a:lnTo>
                <a:lnTo>
                  <a:pt x="429" y="0"/>
                </a:lnTo>
                <a:lnTo>
                  <a:pt x="429" y="0"/>
                </a:lnTo>
                <a:lnTo>
                  <a:pt x="430" y="0"/>
                </a:lnTo>
                <a:lnTo>
                  <a:pt x="430" y="0"/>
                </a:lnTo>
                <a:lnTo>
                  <a:pt x="431" y="0"/>
                </a:lnTo>
                <a:lnTo>
                  <a:pt x="431" y="0"/>
                </a:lnTo>
                <a:lnTo>
                  <a:pt x="432" y="0"/>
                </a:lnTo>
                <a:lnTo>
                  <a:pt x="433" y="0"/>
                </a:lnTo>
                <a:lnTo>
                  <a:pt x="433" y="0"/>
                </a:lnTo>
                <a:lnTo>
                  <a:pt x="434" y="0"/>
                </a:lnTo>
                <a:lnTo>
                  <a:pt x="434" y="0"/>
                </a:lnTo>
                <a:lnTo>
                  <a:pt x="435" y="0"/>
                </a:lnTo>
                <a:lnTo>
                  <a:pt x="435" y="0"/>
                </a:lnTo>
                <a:lnTo>
                  <a:pt x="436" y="0"/>
                </a:lnTo>
                <a:lnTo>
                  <a:pt x="436" y="0"/>
                </a:lnTo>
                <a:lnTo>
                  <a:pt x="437" y="0"/>
                </a:lnTo>
                <a:lnTo>
                  <a:pt x="437" y="0"/>
                </a:lnTo>
                <a:lnTo>
                  <a:pt x="438" y="0"/>
                </a:lnTo>
                <a:lnTo>
                  <a:pt x="439" y="0"/>
                </a:lnTo>
                <a:lnTo>
                  <a:pt x="439" y="0"/>
                </a:lnTo>
                <a:lnTo>
                  <a:pt x="440" y="0"/>
                </a:lnTo>
                <a:lnTo>
                  <a:pt x="440" y="0"/>
                </a:lnTo>
                <a:lnTo>
                  <a:pt x="441" y="0"/>
                </a:lnTo>
                <a:lnTo>
                  <a:pt x="441" y="0"/>
                </a:lnTo>
                <a:lnTo>
                  <a:pt x="442" y="0"/>
                </a:lnTo>
                <a:lnTo>
                  <a:pt x="442" y="0"/>
                </a:lnTo>
                <a:lnTo>
                  <a:pt x="443" y="0"/>
                </a:lnTo>
                <a:lnTo>
                  <a:pt x="444" y="0"/>
                </a:lnTo>
                <a:lnTo>
                  <a:pt x="444" y="0"/>
                </a:lnTo>
                <a:lnTo>
                  <a:pt x="445" y="0"/>
                </a:lnTo>
                <a:lnTo>
                  <a:pt x="445" y="0"/>
                </a:lnTo>
                <a:lnTo>
                  <a:pt x="446" y="0"/>
                </a:lnTo>
                <a:lnTo>
                  <a:pt x="446" y="0"/>
                </a:lnTo>
                <a:lnTo>
                  <a:pt x="447" y="0"/>
                </a:lnTo>
                <a:lnTo>
                  <a:pt x="447" y="0"/>
                </a:lnTo>
                <a:lnTo>
                  <a:pt x="448" y="0"/>
                </a:lnTo>
                <a:lnTo>
                  <a:pt x="449" y="0"/>
                </a:lnTo>
                <a:lnTo>
                  <a:pt x="449" y="0"/>
                </a:lnTo>
                <a:lnTo>
                  <a:pt x="450" y="0"/>
                </a:lnTo>
                <a:lnTo>
                  <a:pt x="450" y="0"/>
                </a:lnTo>
                <a:lnTo>
                  <a:pt x="451" y="0"/>
                </a:lnTo>
                <a:lnTo>
                  <a:pt x="451" y="0"/>
                </a:lnTo>
                <a:lnTo>
                  <a:pt x="452" y="0"/>
                </a:lnTo>
                <a:lnTo>
                  <a:pt x="452" y="0"/>
                </a:lnTo>
                <a:lnTo>
                  <a:pt x="453" y="0"/>
                </a:lnTo>
                <a:lnTo>
                  <a:pt x="454" y="0"/>
                </a:lnTo>
                <a:lnTo>
                  <a:pt x="454" y="0"/>
                </a:lnTo>
                <a:lnTo>
                  <a:pt x="455" y="0"/>
                </a:lnTo>
                <a:lnTo>
                  <a:pt x="455" y="0"/>
                </a:lnTo>
                <a:lnTo>
                  <a:pt x="456" y="0"/>
                </a:lnTo>
                <a:lnTo>
                  <a:pt x="456" y="0"/>
                </a:lnTo>
                <a:lnTo>
                  <a:pt x="457" y="0"/>
                </a:lnTo>
                <a:lnTo>
                  <a:pt x="457" y="0"/>
                </a:lnTo>
                <a:lnTo>
                  <a:pt x="458" y="0"/>
                </a:lnTo>
                <a:lnTo>
                  <a:pt x="458" y="0"/>
                </a:lnTo>
                <a:lnTo>
                  <a:pt x="459" y="0"/>
                </a:lnTo>
                <a:lnTo>
                  <a:pt x="460" y="0"/>
                </a:lnTo>
                <a:lnTo>
                  <a:pt x="460" y="0"/>
                </a:lnTo>
                <a:lnTo>
                  <a:pt x="461" y="0"/>
                </a:lnTo>
                <a:lnTo>
                  <a:pt x="461" y="0"/>
                </a:lnTo>
                <a:lnTo>
                  <a:pt x="462" y="0"/>
                </a:lnTo>
                <a:lnTo>
                  <a:pt x="462" y="0"/>
                </a:lnTo>
                <a:lnTo>
                  <a:pt x="463" y="0"/>
                </a:lnTo>
                <a:lnTo>
                  <a:pt x="463" y="0"/>
                </a:lnTo>
                <a:lnTo>
                  <a:pt x="464" y="0"/>
                </a:lnTo>
                <a:lnTo>
                  <a:pt x="465" y="0"/>
                </a:lnTo>
                <a:lnTo>
                  <a:pt x="465" y="0"/>
                </a:lnTo>
                <a:lnTo>
                  <a:pt x="466" y="0"/>
                </a:lnTo>
                <a:lnTo>
                  <a:pt x="466" y="0"/>
                </a:lnTo>
                <a:lnTo>
                  <a:pt x="467" y="0"/>
                </a:lnTo>
                <a:lnTo>
                  <a:pt x="467" y="0"/>
                </a:lnTo>
                <a:lnTo>
                  <a:pt x="468" y="0"/>
                </a:lnTo>
                <a:lnTo>
                  <a:pt x="468" y="0"/>
                </a:lnTo>
                <a:lnTo>
                  <a:pt x="469" y="0"/>
                </a:lnTo>
                <a:lnTo>
                  <a:pt x="470" y="0"/>
                </a:lnTo>
                <a:lnTo>
                  <a:pt x="470" y="0"/>
                </a:lnTo>
                <a:lnTo>
                  <a:pt x="471" y="0"/>
                </a:lnTo>
                <a:lnTo>
                  <a:pt x="471" y="0"/>
                </a:lnTo>
                <a:lnTo>
                  <a:pt x="472" y="0"/>
                </a:lnTo>
                <a:lnTo>
                  <a:pt x="472" y="0"/>
                </a:lnTo>
                <a:lnTo>
                  <a:pt x="473" y="0"/>
                </a:lnTo>
                <a:lnTo>
                  <a:pt x="473" y="0"/>
                </a:lnTo>
                <a:lnTo>
                  <a:pt x="474" y="0"/>
                </a:lnTo>
                <a:lnTo>
                  <a:pt x="474" y="0"/>
                </a:lnTo>
                <a:lnTo>
                  <a:pt x="475" y="0"/>
                </a:lnTo>
                <a:lnTo>
                  <a:pt x="476" y="0"/>
                </a:lnTo>
                <a:lnTo>
                  <a:pt x="476" y="0"/>
                </a:lnTo>
                <a:lnTo>
                  <a:pt x="477" y="0"/>
                </a:lnTo>
                <a:lnTo>
                  <a:pt x="477" y="0"/>
                </a:lnTo>
                <a:lnTo>
                  <a:pt x="478" y="0"/>
                </a:lnTo>
                <a:lnTo>
                  <a:pt x="478" y="0"/>
                </a:lnTo>
                <a:lnTo>
                  <a:pt x="479" y="0"/>
                </a:lnTo>
                <a:lnTo>
                  <a:pt x="479" y="0"/>
                </a:lnTo>
                <a:lnTo>
                  <a:pt x="480" y="0"/>
                </a:lnTo>
                <a:lnTo>
                  <a:pt x="481" y="0"/>
                </a:lnTo>
                <a:lnTo>
                  <a:pt x="481" y="0"/>
                </a:lnTo>
                <a:lnTo>
                  <a:pt x="482" y="0"/>
                </a:lnTo>
                <a:lnTo>
                  <a:pt x="482" y="0"/>
                </a:lnTo>
                <a:lnTo>
                  <a:pt x="483" y="0"/>
                </a:lnTo>
                <a:lnTo>
                  <a:pt x="483" y="0"/>
                </a:lnTo>
                <a:lnTo>
                  <a:pt x="484" y="0"/>
                </a:lnTo>
                <a:lnTo>
                  <a:pt x="484" y="0"/>
                </a:lnTo>
                <a:lnTo>
                  <a:pt x="485" y="0"/>
                </a:lnTo>
                <a:lnTo>
                  <a:pt x="486" y="0"/>
                </a:lnTo>
                <a:lnTo>
                  <a:pt x="486" y="0"/>
                </a:lnTo>
                <a:lnTo>
                  <a:pt x="487" y="0"/>
                </a:lnTo>
                <a:lnTo>
                  <a:pt x="487" y="0"/>
                </a:lnTo>
                <a:lnTo>
                  <a:pt x="488" y="0"/>
                </a:lnTo>
                <a:lnTo>
                  <a:pt x="488" y="0"/>
                </a:lnTo>
                <a:lnTo>
                  <a:pt x="489" y="0"/>
                </a:lnTo>
                <a:lnTo>
                  <a:pt x="489" y="0"/>
                </a:lnTo>
                <a:lnTo>
                  <a:pt x="490" y="0"/>
                </a:lnTo>
                <a:lnTo>
                  <a:pt x="490" y="0"/>
                </a:lnTo>
                <a:lnTo>
                  <a:pt x="491" y="0"/>
                </a:lnTo>
                <a:lnTo>
                  <a:pt x="492" y="0"/>
                </a:lnTo>
                <a:lnTo>
                  <a:pt x="492" y="0"/>
                </a:lnTo>
                <a:lnTo>
                  <a:pt x="493" y="0"/>
                </a:lnTo>
                <a:lnTo>
                  <a:pt x="493" y="0"/>
                </a:lnTo>
                <a:lnTo>
                  <a:pt x="494" y="0"/>
                </a:lnTo>
                <a:lnTo>
                  <a:pt x="494" y="0"/>
                </a:lnTo>
                <a:lnTo>
                  <a:pt x="495" y="0"/>
                </a:lnTo>
                <a:lnTo>
                  <a:pt x="495" y="0"/>
                </a:lnTo>
                <a:lnTo>
                  <a:pt x="496" y="0"/>
                </a:lnTo>
                <a:lnTo>
                  <a:pt x="497" y="0"/>
                </a:lnTo>
                <a:lnTo>
                  <a:pt x="497" y="0"/>
                </a:lnTo>
                <a:lnTo>
                  <a:pt x="498" y="0"/>
                </a:lnTo>
                <a:lnTo>
                  <a:pt x="498" y="0"/>
                </a:lnTo>
                <a:lnTo>
                  <a:pt x="499" y="0"/>
                </a:lnTo>
                <a:lnTo>
                  <a:pt x="499" y="0"/>
                </a:lnTo>
                <a:lnTo>
                  <a:pt x="500" y="0"/>
                </a:lnTo>
                <a:lnTo>
                  <a:pt x="500" y="0"/>
                </a:lnTo>
                <a:lnTo>
                  <a:pt x="501" y="0"/>
                </a:lnTo>
                <a:lnTo>
                  <a:pt x="502" y="0"/>
                </a:lnTo>
                <a:lnTo>
                  <a:pt x="502" y="0"/>
                </a:lnTo>
                <a:lnTo>
                  <a:pt x="503" y="0"/>
                </a:lnTo>
                <a:lnTo>
                  <a:pt x="503" y="0"/>
                </a:lnTo>
                <a:lnTo>
                  <a:pt x="504" y="0"/>
                </a:lnTo>
                <a:lnTo>
                  <a:pt x="504" y="0"/>
                </a:lnTo>
                <a:lnTo>
                  <a:pt x="505" y="0"/>
                </a:lnTo>
                <a:lnTo>
                  <a:pt x="505" y="0"/>
                </a:lnTo>
                <a:lnTo>
                  <a:pt x="506" y="0"/>
                </a:lnTo>
                <a:lnTo>
                  <a:pt x="507" y="0"/>
                </a:lnTo>
                <a:lnTo>
                  <a:pt x="507" y="0"/>
                </a:lnTo>
                <a:lnTo>
                  <a:pt x="508" y="0"/>
                </a:lnTo>
                <a:lnTo>
                  <a:pt x="508" y="0"/>
                </a:lnTo>
                <a:lnTo>
                  <a:pt x="509" y="0"/>
                </a:lnTo>
                <a:lnTo>
                  <a:pt x="509" y="0"/>
                </a:lnTo>
                <a:lnTo>
                  <a:pt x="510" y="0"/>
                </a:lnTo>
                <a:lnTo>
                  <a:pt x="510" y="0"/>
                </a:lnTo>
                <a:lnTo>
                  <a:pt x="511" y="0"/>
                </a:lnTo>
                <a:lnTo>
                  <a:pt x="511" y="0"/>
                </a:lnTo>
                <a:lnTo>
                  <a:pt x="512" y="0"/>
                </a:lnTo>
                <a:lnTo>
                  <a:pt x="513" y="0"/>
                </a:lnTo>
                <a:lnTo>
                  <a:pt x="513" y="0"/>
                </a:lnTo>
                <a:lnTo>
                  <a:pt x="514" y="0"/>
                </a:lnTo>
                <a:lnTo>
                  <a:pt x="514" y="0"/>
                </a:lnTo>
                <a:lnTo>
                  <a:pt x="515" y="0"/>
                </a:lnTo>
                <a:lnTo>
                  <a:pt x="515" y="0"/>
                </a:lnTo>
                <a:lnTo>
                  <a:pt x="516" y="0"/>
                </a:lnTo>
                <a:lnTo>
                  <a:pt x="516" y="0"/>
                </a:lnTo>
                <a:lnTo>
                  <a:pt x="517" y="0"/>
                </a:lnTo>
                <a:lnTo>
                  <a:pt x="518" y="0"/>
                </a:lnTo>
                <a:lnTo>
                  <a:pt x="518" y="0"/>
                </a:lnTo>
                <a:lnTo>
                  <a:pt x="519" y="0"/>
                </a:lnTo>
                <a:lnTo>
                  <a:pt x="519" y="0"/>
                </a:lnTo>
                <a:lnTo>
                  <a:pt x="520" y="0"/>
                </a:lnTo>
                <a:lnTo>
                  <a:pt x="520" y="0"/>
                </a:lnTo>
                <a:lnTo>
                  <a:pt x="521" y="0"/>
                </a:lnTo>
                <a:lnTo>
                  <a:pt x="521" y="0"/>
                </a:lnTo>
                <a:lnTo>
                  <a:pt x="522" y="0"/>
                </a:lnTo>
                <a:lnTo>
                  <a:pt x="523" y="0"/>
                </a:lnTo>
                <a:lnTo>
                  <a:pt x="523" y="0"/>
                </a:lnTo>
                <a:lnTo>
                  <a:pt x="524" y="0"/>
                </a:lnTo>
                <a:lnTo>
                  <a:pt x="524" y="0"/>
                </a:lnTo>
                <a:lnTo>
                  <a:pt x="525" y="0"/>
                </a:lnTo>
                <a:lnTo>
                  <a:pt x="525" y="0"/>
                </a:lnTo>
                <a:lnTo>
                  <a:pt x="526" y="0"/>
                </a:lnTo>
                <a:lnTo>
                  <a:pt x="526" y="0"/>
                </a:lnTo>
                <a:lnTo>
                  <a:pt x="527" y="0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0" y="0"/>
                </a:lnTo>
                <a:lnTo>
                  <a:pt x="531" y="0"/>
                </a:lnTo>
                <a:lnTo>
                  <a:pt x="531" y="0"/>
                </a:lnTo>
                <a:lnTo>
                  <a:pt x="532" y="0"/>
                </a:lnTo>
                <a:lnTo>
                  <a:pt x="532" y="0"/>
                </a:lnTo>
                <a:lnTo>
                  <a:pt x="533" y="0"/>
                </a:lnTo>
                <a:lnTo>
                  <a:pt x="534" y="0"/>
                </a:lnTo>
                <a:lnTo>
                  <a:pt x="534" y="0"/>
                </a:lnTo>
                <a:lnTo>
                  <a:pt x="535" y="0"/>
                </a:lnTo>
                <a:lnTo>
                  <a:pt x="535" y="0"/>
                </a:lnTo>
                <a:lnTo>
                  <a:pt x="536" y="0"/>
                </a:lnTo>
                <a:lnTo>
                  <a:pt x="536" y="0"/>
                </a:lnTo>
                <a:lnTo>
                  <a:pt x="537" y="0"/>
                </a:lnTo>
                <a:lnTo>
                  <a:pt x="537" y="0"/>
                </a:lnTo>
                <a:lnTo>
                  <a:pt x="538" y="0"/>
                </a:lnTo>
                <a:lnTo>
                  <a:pt x="539" y="0"/>
                </a:lnTo>
                <a:lnTo>
                  <a:pt x="539" y="0"/>
                </a:lnTo>
                <a:lnTo>
                  <a:pt x="540" y="0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5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50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035551" y="1423988"/>
            <a:ext cx="4056063" cy="40560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442076" y="5588001"/>
            <a:ext cx="12446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 rot="16200000">
            <a:off x="4033838" y="3338513"/>
            <a:ext cx="1660525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Recruits-per-Spawner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5192713" y="1595438"/>
            <a:ext cx="3748088" cy="3108325"/>
          </a:xfrm>
          <a:custGeom>
            <a:avLst/>
            <a:gdLst>
              <a:gd name="T0" fmla="*/ 8 w 551"/>
              <a:gd name="T1" fmla="*/ 38 h 457"/>
              <a:gd name="T2" fmla="*/ 17 w 551"/>
              <a:gd name="T3" fmla="*/ 73 h 457"/>
              <a:gd name="T4" fmla="*/ 26 w 551"/>
              <a:gd name="T5" fmla="*/ 104 h 457"/>
              <a:gd name="T6" fmla="*/ 35 w 551"/>
              <a:gd name="T7" fmla="*/ 131 h 457"/>
              <a:gd name="T8" fmla="*/ 43 w 551"/>
              <a:gd name="T9" fmla="*/ 155 h 457"/>
              <a:gd name="T10" fmla="*/ 52 w 551"/>
              <a:gd name="T11" fmla="*/ 176 h 457"/>
              <a:gd name="T12" fmla="*/ 61 w 551"/>
              <a:gd name="T13" fmla="*/ 195 h 457"/>
              <a:gd name="T14" fmla="*/ 70 w 551"/>
              <a:gd name="T15" fmla="*/ 212 h 457"/>
              <a:gd name="T16" fmla="*/ 79 w 551"/>
              <a:gd name="T17" fmla="*/ 228 h 457"/>
              <a:gd name="T18" fmla="*/ 88 w 551"/>
              <a:gd name="T19" fmla="*/ 242 h 457"/>
              <a:gd name="T20" fmla="*/ 96 w 551"/>
              <a:gd name="T21" fmla="*/ 255 h 457"/>
              <a:gd name="T22" fmla="*/ 105 w 551"/>
              <a:gd name="T23" fmla="*/ 267 h 457"/>
              <a:gd name="T24" fmla="*/ 114 w 551"/>
              <a:gd name="T25" fmla="*/ 278 h 457"/>
              <a:gd name="T26" fmla="*/ 123 w 551"/>
              <a:gd name="T27" fmla="*/ 288 h 457"/>
              <a:gd name="T28" fmla="*/ 132 w 551"/>
              <a:gd name="T29" fmla="*/ 298 h 457"/>
              <a:gd name="T30" fmla="*/ 141 w 551"/>
              <a:gd name="T31" fmla="*/ 307 h 457"/>
              <a:gd name="T32" fmla="*/ 149 w 551"/>
              <a:gd name="T33" fmla="*/ 315 h 457"/>
              <a:gd name="T34" fmla="*/ 158 w 551"/>
              <a:gd name="T35" fmla="*/ 323 h 457"/>
              <a:gd name="T36" fmla="*/ 167 w 551"/>
              <a:gd name="T37" fmla="*/ 330 h 457"/>
              <a:gd name="T38" fmla="*/ 176 w 551"/>
              <a:gd name="T39" fmla="*/ 336 h 457"/>
              <a:gd name="T40" fmla="*/ 185 w 551"/>
              <a:gd name="T41" fmla="*/ 343 h 457"/>
              <a:gd name="T42" fmla="*/ 193 w 551"/>
              <a:gd name="T43" fmla="*/ 349 h 457"/>
              <a:gd name="T44" fmla="*/ 202 w 551"/>
              <a:gd name="T45" fmla="*/ 354 h 457"/>
              <a:gd name="T46" fmla="*/ 211 w 551"/>
              <a:gd name="T47" fmla="*/ 360 h 457"/>
              <a:gd name="T48" fmla="*/ 220 w 551"/>
              <a:gd name="T49" fmla="*/ 365 h 457"/>
              <a:gd name="T50" fmla="*/ 229 w 551"/>
              <a:gd name="T51" fmla="*/ 370 h 457"/>
              <a:gd name="T52" fmla="*/ 238 w 551"/>
              <a:gd name="T53" fmla="*/ 374 h 457"/>
              <a:gd name="T54" fmla="*/ 246 w 551"/>
              <a:gd name="T55" fmla="*/ 378 h 457"/>
              <a:gd name="T56" fmla="*/ 255 w 551"/>
              <a:gd name="T57" fmla="*/ 383 h 457"/>
              <a:gd name="T58" fmla="*/ 264 w 551"/>
              <a:gd name="T59" fmla="*/ 386 h 457"/>
              <a:gd name="T60" fmla="*/ 273 w 551"/>
              <a:gd name="T61" fmla="*/ 390 h 457"/>
              <a:gd name="T62" fmla="*/ 282 w 551"/>
              <a:gd name="T63" fmla="*/ 394 h 457"/>
              <a:gd name="T64" fmla="*/ 291 w 551"/>
              <a:gd name="T65" fmla="*/ 397 h 457"/>
              <a:gd name="T66" fmla="*/ 299 w 551"/>
              <a:gd name="T67" fmla="*/ 400 h 457"/>
              <a:gd name="T68" fmla="*/ 308 w 551"/>
              <a:gd name="T69" fmla="*/ 404 h 457"/>
              <a:gd name="T70" fmla="*/ 317 w 551"/>
              <a:gd name="T71" fmla="*/ 407 h 457"/>
              <a:gd name="T72" fmla="*/ 326 w 551"/>
              <a:gd name="T73" fmla="*/ 409 h 457"/>
              <a:gd name="T74" fmla="*/ 335 w 551"/>
              <a:gd name="T75" fmla="*/ 412 h 457"/>
              <a:gd name="T76" fmla="*/ 344 w 551"/>
              <a:gd name="T77" fmla="*/ 415 h 457"/>
              <a:gd name="T78" fmla="*/ 352 w 551"/>
              <a:gd name="T79" fmla="*/ 417 h 457"/>
              <a:gd name="T80" fmla="*/ 361 w 551"/>
              <a:gd name="T81" fmla="*/ 420 h 457"/>
              <a:gd name="T82" fmla="*/ 370 w 551"/>
              <a:gd name="T83" fmla="*/ 422 h 457"/>
              <a:gd name="T84" fmla="*/ 379 w 551"/>
              <a:gd name="T85" fmla="*/ 424 h 457"/>
              <a:gd name="T86" fmla="*/ 388 w 551"/>
              <a:gd name="T87" fmla="*/ 427 h 457"/>
              <a:gd name="T88" fmla="*/ 397 w 551"/>
              <a:gd name="T89" fmla="*/ 429 h 457"/>
              <a:gd name="T90" fmla="*/ 405 w 551"/>
              <a:gd name="T91" fmla="*/ 431 h 457"/>
              <a:gd name="T92" fmla="*/ 414 w 551"/>
              <a:gd name="T93" fmla="*/ 433 h 457"/>
              <a:gd name="T94" fmla="*/ 423 w 551"/>
              <a:gd name="T95" fmla="*/ 435 h 457"/>
              <a:gd name="T96" fmla="*/ 432 w 551"/>
              <a:gd name="T97" fmla="*/ 437 h 457"/>
              <a:gd name="T98" fmla="*/ 441 w 551"/>
              <a:gd name="T99" fmla="*/ 438 h 457"/>
              <a:gd name="T100" fmla="*/ 450 w 551"/>
              <a:gd name="T101" fmla="*/ 440 h 457"/>
              <a:gd name="T102" fmla="*/ 458 w 551"/>
              <a:gd name="T103" fmla="*/ 442 h 457"/>
              <a:gd name="T104" fmla="*/ 467 w 551"/>
              <a:gd name="T105" fmla="*/ 443 h 457"/>
              <a:gd name="T106" fmla="*/ 476 w 551"/>
              <a:gd name="T107" fmla="*/ 445 h 457"/>
              <a:gd name="T108" fmla="*/ 485 w 551"/>
              <a:gd name="T109" fmla="*/ 447 h 457"/>
              <a:gd name="T110" fmla="*/ 494 w 551"/>
              <a:gd name="T111" fmla="*/ 448 h 457"/>
              <a:gd name="T112" fmla="*/ 503 w 551"/>
              <a:gd name="T113" fmla="*/ 450 h 457"/>
              <a:gd name="T114" fmla="*/ 511 w 551"/>
              <a:gd name="T115" fmla="*/ 451 h 457"/>
              <a:gd name="T116" fmla="*/ 520 w 551"/>
              <a:gd name="T117" fmla="*/ 452 h 457"/>
              <a:gd name="T118" fmla="*/ 529 w 551"/>
              <a:gd name="T119" fmla="*/ 454 h 457"/>
              <a:gd name="T120" fmla="*/ 538 w 551"/>
              <a:gd name="T121" fmla="*/ 455 h 457"/>
              <a:gd name="T122" fmla="*/ 547 w 551"/>
              <a:gd name="T123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1" h="457">
                <a:moveTo>
                  <a:pt x="0" y="0"/>
                </a:moveTo>
                <a:lnTo>
                  <a:pt x="0" y="2"/>
                </a:lnTo>
                <a:lnTo>
                  <a:pt x="1" y="5"/>
                </a:lnTo>
                <a:lnTo>
                  <a:pt x="1" y="8"/>
                </a:lnTo>
                <a:lnTo>
                  <a:pt x="2" y="10"/>
                </a:lnTo>
                <a:lnTo>
                  <a:pt x="2" y="13"/>
                </a:lnTo>
                <a:lnTo>
                  <a:pt x="3" y="15"/>
                </a:lnTo>
                <a:lnTo>
                  <a:pt x="4" y="18"/>
                </a:lnTo>
                <a:lnTo>
                  <a:pt x="4" y="21"/>
                </a:lnTo>
                <a:lnTo>
                  <a:pt x="5" y="23"/>
                </a:lnTo>
                <a:lnTo>
                  <a:pt x="5" y="26"/>
                </a:lnTo>
                <a:lnTo>
                  <a:pt x="6" y="28"/>
                </a:lnTo>
                <a:lnTo>
                  <a:pt x="6" y="30"/>
                </a:lnTo>
                <a:lnTo>
                  <a:pt x="7" y="33"/>
                </a:lnTo>
                <a:lnTo>
                  <a:pt x="7" y="35"/>
                </a:lnTo>
                <a:lnTo>
                  <a:pt x="8" y="38"/>
                </a:lnTo>
                <a:lnTo>
                  <a:pt x="9" y="40"/>
                </a:lnTo>
                <a:lnTo>
                  <a:pt x="9" y="42"/>
                </a:lnTo>
                <a:lnTo>
                  <a:pt x="10" y="45"/>
                </a:lnTo>
                <a:lnTo>
                  <a:pt x="10" y="47"/>
                </a:lnTo>
                <a:lnTo>
                  <a:pt x="11" y="49"/>
                </a:lnTo>
                <a:lnTo>
                  <a:pt x="11" y="51"/>
                </a:lnTo>
                <a:lnTo>
                  <a:pt x="12" y="54"/>
                </a:lnTo>
                <a:lnTo>
                  <a:pt x="12" y="56"/>
                </a:lnTo>
                <a:lnTo>
                  <a:pt x="13" y="58"/>
                </a:lnTo>
                <a:lnTo>
                  <a:pt x="14" y="60"/>
                </a:lnTo>
                <a:lnTo>
                  <a:pt x="14" y="62"/>
                </a:lnTo>
                <a:lnTo>
                  <a:pt x="15" y="65"/>
                </a:lnTo>
                <a:lnTo>
                  <a:pt x="15" y="67"/>
                </a:lnTo>
                <a:lnTo>
                  <a:pt x="16" y="69"/>
                </a:lnTo>
                <a:lnTo>
                  <a:pt x="16" y="71"/>
                </a:lnTo>
                <a:lnTo>
                  <a:pt x="17" y="73"/>
                </a:lnTo>
                <a:lnTo>
                  <a:pt x="17" y="75"/>
                </a:lnTo>
                <a:lnTo>
                  <a:pt x="18" y="77"/>
                </a:lnTo>
                <a:lnTo>
                  <a:pt x="19" y="79"/>
                </a:lnTo>
                <a:lnTo>
                  <a:pt x="19" y="81"/>
                </a:lnTo>
                <a:lnTo>
                  <a:pt x="20" y="83"/>
                </a:lnTo>
                <a:lnTo>
                  <a:pt x="20" y="85"/>
                </a:lnTo>
                <a:lnTo>
                  <a:pt x="21" y="87"/>
                </a:lnTo>
                <a:lnTo>
                  <a:pt x="21" y="89"/>
                </a:lnTo>
                <a:lnTo>
                  <a:pt x="22" y="91"/>
                </a:lnTo>
                <a:lnTo>
                  <a:pt x="22" y="93"/>
                </a:lnTo>
                <a:lnTo>
                  <a:pt x="23" y="94"/>
                </a:lnTo>
                <a:lnTo>
                  <a:pt x="23" y="96"/>
                </a:lnTo>
                <a:lnTo>
                  <a:pt x="24" y="98"/>
                </a:lnTo>
                <a:lnTo>
                  <a:pt x="25" y="100"/>
                </a:lnTo>
                <a:lnTo>
                  <a:pt x="25" y="102"/>
                </a:lnTo>
                <a:lnTo>
                  <a:pt x="26" y="104"/>
                </a:lnTo>
                <a:lnTo>
                  <a:pt x="26" y="105"/>
                </a:lnTo>
                <a:lnTo>
                  <a:pt x="27" y="107"/>
                </a:lnTo>
                <a:lnTo>
                  <a:pt x="27" y="109"/>
                </a:lnTo>
                <a:lnTo>
                  <a:pt x="28" y="111"/>
                </a:lnTo>
                <a:lnTo>
                  <a:pt x="28" y="112"/>
                </a:lnTo>
                <a:lnTo>
                  <a:pt x="29" y="114"/>
                </a:lnTo>
                <a:lnTo>
                  <a:pt x="30" y="116"/>
                </a:lnTo>
                <a:lnTo>
                  <a:pt x="30" y="118"/>
                </a:lnTo>
                <a:lnTo>
                  <a:pt x="31" y="119"/>
                </a:lnTo>
                <a:lnTo>
                  <a:pt x="31" y="121"/>
                </a:lnTo>
                <a:lnTo>
                  <a:pt x="32" y="123"/>
                </a:lnTo>
                <a:lnTo>
                  <a:pt x="32" y="124"/>
                </a:lnTo>
                <a:lnTo>
                  <a:pt x="33" y="126"/>
                </a:lnTo>
                <a:lnTo>
                  <a:pt x="33" y="127"/>
                </a:lnTo>
                <a:lnTo>
                  <a:pt x="34" y="129"/>
                </a:lnTo>
                <a:lnTo>
                  <a:pt x="35" y="131"/>
                </a:lnTo>
                <a:lnTo>
                  <a:pt x="35" y="132"/>
                </a:lnTo>
                <a:lnTo>
                  <a:pt x="36" y="134"/>
                </a:lnTo>
                <a:lnTo>
                  <a:pt x="36" y="135"/>
                </a:lnTo>
                <a:lnTo>
                  <a:pt x="37" y="137"/>
                </a:lnTo>
                <a:lnTo>
                  <a:pt x="37" y="138"/>
                </a:lnTo>
                <a:lnTo>
                  <a:pt x="38" y="140"/>
                </a:lnTo>
                <a:lnTo>
                  <a:pt x="38" y="141"/>
                </a:lnTo>
                <a:lnTo>
                  <a:pt x="39" y="143"/>
                </a:lnTo>
                <a:lnTo>
                  <a:pt x="39" y="144"/>
                </a:lnTo>
                <a:lnTo>
                  <a:pt x="40" y="146"/>
                </a:lnTo>
                <a:lnTo>
                  <a:pt x="41" y="147"/>
                </a:lnTo>
                <a:lnTo>
                  <a:pt x="41" y="149"/>
                </a:lnTo>
                <a:lnTo>
                  <a:pt x="42" y="150"/>
                </a:lnTo>
                <a:lnTo>
                  <a:pt x="42" y="152"/>
                </a:lnTo>
                <a:lnTo>
                  <a:pt x="43" y="153"/>
                </a:lnTo>
                <a:lnTo>
                  <a:pt x="43" y="155"/>
                </a:lnTo>
                <a:lnTo>
                  <a:pt x="44" y="156"/>
                </a:lnTo>
                <a:lnTo>
                  <a:pt x="44" y="157"/>
                </a:lnTo>
                <a:lnTo>
                  <a:pt x="45" y="159"/>
                </a:lnTo>
                <a:lnTo>
                  <a:pt x="46" y="160"/>
                </a:lnTo>
                <a:lnTo>
                  <a:pt x="46" y="161"/>
                </a:lnTo>
                <a:lnTo>
                  <a:pt x="47" y="163"/>
                </a:lnTo>
                <a:lnTo>
                  <a:pt x="47" y="164"/>
                </a:lnTo>
                <a:lnTo>
                  <a:pt x="48" y="165"/>
                </a:lnTo>
                <a:lnTo>
                  <a:pt x="48" y="167"/>
                </a:lnTo>
                <a:lnTo>
                  <a:pt x="49" y="168"/>
                </a:lnTo>
                <a:lnTo>
                  <a:pt x="49" y="169"/>
                </a:lnTo>
                <a:lnTo>
                  <a:pt x="50" y="171"/>
                </a:lnTo>
                <a:lnTo>
                  <a:pt x="51" y="172"/>
                </a:lnTo>
                <a:lnTo>
                  <a:pt x="51" y="173"/>
                </a:lnTo>
                <a:lnTo>
                  <a:pt x="52" y="175"/>
                </a:lnTo>
                <a:lnTo>
                  <a:pt x="52" y="176"/>
                </a:lnTo>
                <a:lnTo>
                  <a:pt x="53" y="177"/>
                </a:lnTo>
                <a:lnTo>
                  <a:pt x="53" y="178"/>
                </a:lnTo>
                <a:lnTo>
                  <a:pt x="54" y="180"/>
                </a:lnTo>
                <a:lnTo>
                  <a:pt x="54" y="181"/>
                </a:lnTo>
                <a:lnTo>
                  <a:pt x="55" y="182"/>
                </a:lnTo>
                <a:lnTo>
                  <a:pt x="55" y="183"/>
                </a:lnTo>
                <a:lnTo>
                  <a:pt x="56" y="184"/>
                </a:lnTo>
                <a:lnTo>
                  <a:pt x="57" y="186"/>
                </a:lnTo>
                <a:lnTo>
                  <a:pt x="57" y="187"/>
                </a:lnTo>
                <a:lnTo>
                  <a:pt x="58" y="188"/>
                </a:lnTo>
                <a:lnTo>
                  <a:pt x="58" y="189"/>
                </a:lnTo>
                <a:lnTo>
                  <a:pt x="59" y="190"/>
                </a:lnTo>
                <a:lnTo>
                  <a:pt x="59" y="192"/>
                </a:lnTo>
                <a:lnTo>
                  <a:pt x="60" y="193"/>
                </a:lnTo>
                <a:lnTo>
                  <a:pt x="60" y="194"/>
                </a:lnTo>
                <a:lnTo>
                  <a:pt x="61" y="195"/>
                </a:lnTo>
                <a:lnTo>
                  <a:pt x="62" y="196"/>
                </a:lnTo>
                <a:lnTo>
                  <a:pt x="62" y="197"/>
                </a:lnTo>
                <a:lnTo>
                  <a:pt x="63" y="198"/>
                </a:lnTo>
                <a:lnTo>
                  <a:pt x="63" y="199"/>
                </a:lnTo>
                <a:lnTo>
                  <a:pt x="64" y="201"/>
                </a:lnTo>
                <a:lnTo>
                  <a:pt x="64" y="202"/>
                </a:lnTo>
                <a:lnTo>
                  <a:pt x="65" y="203"/>
                </a:lnTo>
                <a:lnTo>
                  <a:pt x="65" y="204"/>
                </a:lnTo>
                <a:lnTo>
                  <a:pt x="66" y="205"/>
                </a:lnTo>
                <a:lnTo>
                  <a:pt x="67" y="206"/>
                </a:lnTo>
                <a:lnTo>
                  <a:pt x="67" y="207"/>
                </a:lnTo>
                <a:lnTo>
                  <a:pt x="68" y="208"/>
                </a:lnTo>
                <a:lnTo>
                  <a:pt x="68" y="209"/>
                </a:lnTo>
                <a:lnTo>
                  <a:pt x="69" y="210"/>
                </a:lnTo>
                <a:lnTo>
                  <a:pt x="69" y="211"/>
                </a:lnTo>
                <a:lnTo>
                  <a:pt x="70" y="212"/>
                </a:lnTo>
                <a:lnTo>
                  <a:pt x="70" y="213"/>
                </a:lnTo>
                <a:lnTo>
                  <a:pt x="71" y="214"/>
                </a:lnTo>
                <a:lnTo>
                  <a:pt x="71" y="215"/>
                </a:lnTo>
                <a:lnTo>
                  <a:pt x="72" y="216"/>
                </a:lnTo>
                <a:lnTo>
                  <a:pt x="73" y="217"/>
                </a:lnTo>
                <a:lnTo>
                  <a:pt x="73" y="218"/>
                </a:lnTo>
                <a:lnTo>
                  <a:pt x="74" y="219"/>
                </a:lnTo>
                <a:lnTo>
                  <a:pt x="74" y="220"/>
                </a:lnTo>
                <a:lnTo>
                  <a:pt x="75" y="221"/>
                </a:lnTo>
                <a:lnTo>
                  <a:pt x="75" y="222"/>
                </a:lnTo>
                <a:lnTo>
                  <a:pt x="76" y="223"/>
                </a:lnTo>
                <a:lnTo>
                  <a:pt x="76" y="224"/>
                </a:lnTo>
                <a:lnTo>
                  <a:pt x="77" y="225"/>
                </a:lnTo>
                <a:lnTo>
                  <a:pt x="78" y="226"/>
                </a:lnTo>
                <a:lnTo>
                  <a:pt x="78" y="227"/>
                </a:lnTo>
                <a:lnTo>
                  <a:pt x="79" y="228"/>
                </a:lnTo>
                <a:lnTo>
                  <a:pt x="79" y="229"/>
                </a:lnTo>
                <a:lnTo>
                  <a:pt x="80" y="230"/>
                </a:lnTo>
                <a:lnTo>
                  <a:pt x="80" y="231"/>
                </a:lnTo>
                <a:lnTo>
                  <a:pt x="81" y="232"/>
                </a:lnTo>
                <a:lnTo>
                  <a:pt x="81" y="232"/>
                </a:lnTo>
                <a:lnTo>
                  <a:pt x="82" y="233"/>
                </a:lnTo>
                <a:lnTo>
                  <a:pt x="83" y="234"/>
                </a:lnTo>
                <a:lnTo>
                  <a:pt x="83" y="235"/>
                </a:lnTo>
                <a:lnTo>
                  <a:pt x="84" y="236"/>
                </a:lnTo>
                <a:lnTo>
                  <a:pt x="84" y="237"/>
                </a:lnTo>
                <a:lnTo>
                  <a:pt x="85" y="238"/>
                </a:lnTo>
                <a:lnTo>
                  <a:pt x="85" y="239"/>
                </a:lnTo>
                <a:lnTo>
                  <a:pt x="86" y="240"/>
                </a:lnTo>
                <a:lnTo>
                  <a:pt x="86" y="240"/>
                </a:lnTo>
                <a:lnTo>
                  <a:pt x="87" y="241"/>
                </a:lnTo>
                <a:lnTo>
                  <a:pt x="88" y="242"/>
                </a:lnTo>
                <a:lnTo>
                  <a:pt x="88" y="243"/>
                </a:lnTo>
                <a:lnTo>
                  <a:pt x="89" y="244"/>
                </a:lnTo>
                <a:lnTo>
                  <a:pt x="89" y="245"/>
                </a:lnTo>
                <a:lnTo>
                  <a:pt x="90" y="246"/>
                </a:lnTo>
                <a:lnTo>
                  <a:pt x="90" y="246"/>
                </a:lnTo>
                <a:lnTo>
                  <a:pt x="91" y="247"/>
                </a:lnTo>
                <a:lnTo>
                  <a:pt x="91" y="248"/>
                </a:lnTo>
                <a:lnTo>
                  <a:pt x="92" y="249"/>
                </a:lnTo>
                <a:lnTo>
                  <a:pt x="92" y="250"/>
                </a:lnTo>
                <a:lnTo>
                  <a:pt x="93" y="250"/>
                </a:lnTo>
                <a:lnTo>
                  <a:pt x="94" y="251"/>
                </a:lnTo>
                <a:lnTo>
                  <a:pt x="94" y="252"/>
                </a:lnTo>
                <a:lnTo>
                  <a:pt x="95" y="253"/>
                </a:lnTo>
                <a:lnTo>
                  <a:pt x="95" y="254"/>
                </a:lnTo>
                <a:lnTo>
                  <a:pt x="96" y="254"/>
                </a:lnTo>
                <a:lnTo>
                  <a:pt x="96" y="255"/>
                </a:lnTo>
                <a:lnTo>
                  <a:pt x="97" y="256"/>
                </a:lnTo>
                <a:lnTo>
                  <a:pt x="97" y="257"/>
                </a:lnTo>
                <a:lnTo>
                  <a:pt x="98" y="258"/>
                </a:lnTo>
                <a:lnTo>
                  <a:pt x="99" y="258"/>
                </a:lnTo>
                <a:lnTo>
                  <a:pt x="99" y="259"/>
                </a:lnTo>
                <a:lnTo>
                  <a:pt x="100" y="260"/>
                </a:lnTo>
                <a:lnTo>
                  <a:pt x="100" y="261"/>
                </a:lnTo>
                <a:lnTo>
                  <a:pt x="101" y="261"/>
                </a:lnTo>
                <a:lnTo>
                  <a:pt x="101" y="262"/>
                </a:lnTo>
                <a:lnTo>
                  <a:pt x="102" y="263"/>
                </a:lnTo>
                <a:lnTo>
                  <a:pt x="102" y="264"/>
                </a:lnTo>
                <a:lnTo>
                  <a:pt x="103" y="264"/>
                </a:lnTo>
                <a:lnTo>
                  <a:pt x="104" y="265"/>
                </a:lnTo>
                <a:lnTo>
                  <a:pt x="104" y="266"/>
                </a:lnTo>
                <a:lnTo>
                  <a:pt x="105" y="266"/>
                </a:lnTo>
                <a:lnTo>
                  <a:pt x="105" y="267"/>
                </a:lnTo>
                <a:lnTo>
                  <a:pt x="106" y="268"/>
                </a:lnTo>
                <a:lnTo>
                  <a:pt x="106" y="269"/>
                </a:lnTo>
                <a:lnTo>
                  <a:pt x="107" y="269"/>
                </a:lnTo>
                <a:lnTo>
                  <a:pt x="107" y="270"/>
                </a:lnTo>
                <a:lnTo>
                  <a:pt x="108" y="271"/>
                </a:lnTo>
                <a:lnTo>
                  <a:pt x="108" y="271"/>
                </a:lnTo>
                <a:lnTo>
                  <a:pt x="109" y="272"/>
                </a:lnTo>
                <a:lnTo>
                  <a:pt x="110" y="273"/>
                </a:lnTo>
                <a:lnTo>
                  <a:pt x="110" y="273"/>
                </a:lnTo>
                <a:lnTo>
                  <a:pt x="111" y="274"/>
                </a:lnTo>
                <a:lnTo>
                  <a:pt x="111" y="275"/>
                </a:lnTo>
                <a:lnTo>
                  <a:pt x="112" y="276"/>
                </a:lnTo>
                <a:lnTo>
                  <a:pt x="112" y="276"/>
                </a:lnTo>
                <a:lnTo>
                  <a:pt x="113" y="277"/>
                </a:lnTo>
                <a:lnTo>
                  <a:pt x="113" y="278"/>
                </a:lnTo>
                <a:lnTo>
                  <a:pt x="114" y="278"/>
                </a:lnTo>
                <a:lnTo>
                  <a:pt x="115" y="279"/>
                </a:lnTo>
                <a:lnTo>
                  <a:pt x="115" y="280"/>
                </a:lnTo>
                <a:lnTo>
                  <a:pt x="116" y="280"/>
                </a:lnTo>
                <a:lnTo>
                  <a:pt x="116" y="281"/>
                </a:lnTo>
                <a:lnTo>
                  <a:pt x="117" y="281"/>
                </a:lnTo>
                <a:lnTo>
                  <a:pt x="117" y="282"/>
                </a:lnTo>
                <a:lnTo>
                  <a:pt x="118" y="283"/>
                </a:lnTo>
                <a:lnTo>
                  <a:pt x="118" y="283"/>
                </a:lnTo>
                <a:lnTo>
                  <a:pt x="119" y="284"/>
                </a:lnTo>
                <a:lnTo>
                  <a:pt x="120" y="285"/>
                </a:lnTo>
                <a:lnTo>
                  <a:pt x="120" y="285"/>
                </a:lnTo>
                <a:lnTo>
                  <a:pt x="121" y="286"/>
                </a:lnTo>
                <a:lnTo>
                  <a:pt x="121" y="287"/>
                </a:lnTo>
                <a:lnTo>
                  <a:pt x="122" y="287"/>
                </a:lnTo>
                <a:lnTo>
                  <a:pt x="122" y="288"/>
                </a:lnTo>
                <a:lnTo>
                  <a:pt x="123" y="288"/>
                </a:lnTo>
                <a:lnTo>
                  <a:pt x="123" y="289"/>
                </a:lnTo>
                <a:lnTo>
                  <a:pt x="124" y="290"/>
                </a:lnTo>
                <a:lnTo>
                  <a:pt x="124" y="290"/>
                </a:lnTo>
                <a:lnTo>
                  <a:pt x="125" y="291"/>
                </a:lnTo>
                <a:lnTo>
                  <a:pt x="126" y="291"/>
                </a:lnTo>
                <a:lnTo>
                  <a:pt x="126" y="292"/>
                </a:lnTo>
                <a:lnTo>
                  <a:pt x="127" y="293"/>
                </a:lnTo>
                <a:lnTo>
                  <a:pt x="127" y="293"/>
                </a:lnTo>
                <a:lnTo>
                  <a:pt x="128" y="294"/>
                </a:lnTo>
                <a:lnTo>
                  <a:pt x="128" y="294"/>
                </a:lnTo>
                <a:lnTo>
                  <a:pt x="129" y="295"/>
                </a:lnTo>
                <a:lnTo>
                  <a:pt x="129" y="296"/>
                </a:lnTo>
                <a:lnTo>
                  <a:pt x="130" y="296"/>
                </a:lnTo>
                <a:lnTo>
                  <a:pt x="131" y="297"/>
                </a:lnTo>
                <a:lnTo>
                  <a:pt x="131" y="297"/>
                </a:lnTo>
                <a:lnTo>
                  <a:pt x="132" y="298"/>
                </a:lnTo>
                <a:lnTo>
                  <a:pt x="132" y="298"/>
                </a:lnTo>
                <a:lnTo>
                  <a:pt x="133" y="299"/>
                </a:lnTo>
                <a:lnTo>
                  <a:pt x="133" y="300"/>
                </a:lnTo>
                <a:lnTo>
                  <a:pt x="134" y="300"/>
                </a:lnTo>
                <a:lnTo>
                  <a:pt x="134" y="301"/>
                </a:lnTo>
                <a:lnTo>
                  <a:pt x="135" y="301"/>
                </a:lnTo>
                <a:lnTo>
                  <a:pt x="136" y="302"/>
                </a:lnTo>
                <a:lnTo>
                  <a:pt x="136" y="302"/>
                </a:lnTo>
                <a:lnTo>
                  <a:pt x="137" y="303"/>
                </a:lnTo>
                <a:lnTo>
                  <a:pt x="137" y="303"/>
                </a:lnTo>
                <a:lnTo>
                  <a:pt x="138" y="304"/>
                </a:lnTo>
                <a:lnTo>
                  <a:pt x="138" y="305"/>
                </a:lnTo>
                <a:lnTo>
                  <a:pt x="139" y="305"/>
                </a:lnTo>
                <a:lnTo>
                  <a:pt x="139" y="306"/>
                </a:lnTo>
                <a:lnTo>
                  <a:pt x="140" y="306"/>
                </a:lnTo>
                <a:lnTo>
                  <a:pt x="141" y="307"/>
                </a:lnTo>
                <a:lnTo>
                  <a:pt x="141" y="307"/>
                </a:lnTo>
                <a:lnTo>
                  <a:pt x="142" y="308"/>
                </a:lnTo>
                <a:lnTo>
                  <a:pt x="142" y="308"/>
                </a:lnTo>
                <a:lnTo>
                  <a:pt x="143" y="309"/>
                </a:lnTo>
                <a:lnTo>
                  <a:pt x="143" y="309"/>
                </a:lnTo>
                <a:lnTo>
                  <a:pt x="144" y="310"/>
                </a:lnTo>
                <a:lnTo>
                  <a:pt x="144" y="310"/>
                </a:lnTo>
                <a:lnTo>
                  <a:pt x="145" y="311"/>
                </a:lnTo>
                <a:lnTo>
                  <a:pt x="145" y="311"/>
                </a:lnTo>
                <a:lnTo>
                  <a:pt x="146" y="312"/>
                </a:lnTo>
                <a:lnTo>
                  <a:pt x="147" y="312"/>
                </a:lnTo>
                <a:lnTo>
                  <a:pt x="147" y="313"/>
                </a:lnTo>
                <a:lnTo>
                  <a:pt x="148" y="313"/>
                </a:lnTo>
                <a:lnTo>
                  <a:pt x="148" y="314"/>
                </a:lnTo>
                <a:lnTo>
                  <a:pt x="149" y="314"/>
                </a:lnTo>
                <a:lnTo>
                  <a:pt x="149" y="315"/>
                </a:lnTo>
                <a:lnTo>
                  <a:pt x="150" y="315"/>
                </a:lnTo>
                <a:lnTo>
                  <a:pt x="150" y="316"/>
                </a:lnTo>
                <a:lnTo>
                  <a:pt x="151" y="316"/>
                </a:lnTo>
                <a:lnTo>
                  <a:pt x="152" y="317"/>
                </a:lnTo>
                <a:lnTo>
                  <a:pt x="152" y="317"/>
                </a:lnTo>
                <a:lnTo>
                  <a:pt x="153" y="318"/>
                </a:lnTo>
                <a:lnTo>
                  <a:pt x="153" y="318"/>
                </a:lnTo>
                <a:lnTo>
                  <a:pt x="154" y="319"/>
                </a:lnTo>
                <a:lnTo>
                  <a:pt x="154" y="319"/>
                </a:lnTo>
                <a:lnTo>
                  <a:pt x="155" y="320"/>
                </a:lnTo>
                <a:lnTo>
                  <a:pt x="155" y="320"/>
                </a:lnTo>
                <a:lnTo>
                  <a:pt x="156" y="321"/>
                </a:lnTo>
                <a:lnTo>
                  <a:pt x="157" y="321"/>
                </a:lnTo>
                <a:lnTo>
                  <a:pt x="157" y="322"/>
                </a:lnTo>
                <a:lnTo>
                  <a:pt x="158" y="322"/>
                </a:lnTo>
                <a:lnTo>
                  <a:pt x="158" y="323"/>
                </a:lnTo>
                <a:lnTo>
                  <a:pt x="159" y="323"/>
                </a:lnTo>
                <a:lnTo>
                  <a:pt x="159" y="323"/>
                </a:lnTo>
                <a:lnTo>
                  <a:pt x="160" y="324"/>
                </a:lnTo>
                <a:lnTo>
                  <a:pt x="160" y="324"/>
                </a:lnTo>
                <a:lnTo>
                  <a:pt x="161" y="325"/>
                </a:lnTo>
                <a:lnTo>
                  <a:pt x="161" y="325"/>
                </a:lnTo>
                <a:lnTo>
                  <a:pt x="162" y="326"/>
                </a:lnTo>
                <a:lnTo>
                  <a:pt x="163" y="326"/>
                </a:lnTo>
                <a:lnTo>
                  <a:pt x="163" y="327"/>
                </a:lnTo>
                <a:lnTo>
                  <a:pt x="164" y="327"/>
                </a:lnTo>
                <a:lnTo>
                  <a:pt x="164" y="328"/>
                </a:lnTo>
                <a:lnTo>
                  <a:pt x="165" y="328"/>
                </a:lnTo>
                <a:lnTo>
                  <a:pt x="165" y="328"/>
                </a:lnTo>
                <a:lnTo>
                  <a:pt x="166" y="329"/>
                </a:lnTo>
                <a:lnTo>
                  <a:pt x="166" y="329"/>
                </a:lnTo>
                <a:lnTo>
                  <a:pt x="167" y="330"/>
                </a:lnTo>
                <a:lnTo>
                  <a:pt x="168" y="330"/>
                </a:lnTo>
                <a:lnTo>
                  <a:pt x="168" y="331"/>
                </a:lnTo>
                <a:lnTo>
                  <a:pt x="169" y="331"/>
                </a:lnTo>
                <a:lnTo>
                  <a:pt x="169" y="331"/>
                </a:lnTo>
                <a:lnTo>
                  <a:pt x="170" y="332"/>
                </a:lnTo>
                <a:lnTo>
                  <a:pt x="170" y="332"/>
                </a:lnTo>
                <a:lnTo>
                  <a:pt x="171" y="333"/>
                </a:lnTo>
                <a:lnTo>
                  <a:pt x="171" y="333"/>
                </a:lnTo>
                <a:lnTo>
                  <a:pt x="172" y="334"/>
                </a:lnTo>
                <a:lnTo>
                  <a:pt x="173" y="334"/>
                </a:lnTo>
                <a:lnTo>
                  <a:pt x="173" y="334"/>
                </a:lnTo>
                <a:lnTo>
                  <a:pt x="174" y="335"/>
                </a:lnTo>
                <a:lnTo>
                  <a:pt x="174" y="335"/>
                </a:lnTo>
                <a:lnTo>
                  <a:pt x="175" y="336"/>
                </a:lnTo>
                <a:lnTo>
                  <a:pt x="175" y="336"/>
                </a:lnTo>
                <a:lnTo>
                  <a:pt x="176" y="336"/>
                </a:lnTo>
                <a:lnTo>
                  <a:pt x="176" y="337"/>
                </a:lnTo>
                <a:lnTo>
                  <a:pt x="177" y="337"/>
                </a:lnTo>
                <a:lnTo>
                  <a:pt x="177" y="338"/>
                </a:lnTo>
                <a:lnTo>
                  <a:pt x="178" y="338"/>
                </a:lnTo>
                <a:lnTo>
                  <a:pt x="179" y="339"/>
                </a:lnTo>
                <a:lnTo>
                  <a:pt x="179" y="339"/>
                </a:lnTo>
                <a:lnTo>
                  <a:pt x="180" y="339"/>
                </a:lnTo>
                <a:lnTo>
                  <a:pt x="180" y="340"/>
                </a:lnTo>
                <a:lnTo>
                  <a:pt x="181" y="340"/>
                </a:lnTo>
                <a:lnTo>
                  <a:pt x="181" y="341"/>
                </a:lnTo>
                <a:lnTo>
                  <a:pt x="182" y="341"/>
                </a:lnTo>
                <a:lnTo>
                  <a:pt x="182" y="341"/>
                </a:lnTo>
                <a:lnTo>
                  <a:pt x="183" y="342"/>
                </a:lnTo>
                <a:lnTo>
                  <a:pt x="184" y="342"/>
                </a:lnTo>
                <a:lnTo>
                  <a:pt x="184" y="342"/>
                </a:lnTo>
                <a:lnTo>
                  <a:pt x="185" y="343"/>
                </a:lnTo>
                <a:lnTo>
                  <a:pt x="185" y="343"/>
                </a:lnTo>
                <a:lnTo>
                  <a:pt x="186" y="344"/>
                </a:lnTo>
                <a:lnTo>
                  <a:pt x="186" y="344"/>
                </a:lnTo>
                <a:lnTo>
                  <a:pt x="187" y="344"/>
                </a:lnTo>
                <a:lnTo>
                  <a:pt x="187" y="345"/>
                </a:lnTo>
                <a:lnTo>
                  <a:pt x="188" y="345"/>
                </a:lnTo>
                <a:lnTo>
                  <a:pt x="189" y="345"/>
                </a:lnTo>
                <a:lnTo>
                  <a:pt x="189" y="346"/>
                </a:lnTo>
                <a:lnTo>
                  <a:pt x="190" y="346"/>
                </a:lnTo>
                <a:lnTo>
                  <a:pt x="190" y="347"/>
                </a:lnTo>
                <a:lnTo>
                  <a:pt x="191" y="347"/>
                </a:lnTo>
                <a:lnTo>
                  <a:pt x="191" y="347"/>
                </a:lnTo>
                <a:lnTo>
                  <a:pt x="192" y="348"/>
                </a:lnTo>
                <a:lnTo>
                  <a:pt x="192" y="348"/>
                </a:lnTo>
                <a:lnTo>
                  <a:pt x="193" y="348"/>
                </a:lnTo>
                <a:lnTo>
                  <a:pt x="193" y="349"/>
                </a:lnTo>
                <a:lnTo>
                  <a:pt x="194" y="349"/>
                </a:lnTo>
                <a:lnTo>
                  <a:pt x="195" y="350"/>
                </a:lnTo>
                <a:lnTo>
                  <a:pt x="195" y="350"/>
                </a:lnTo>
                <a:lnTo>
                  <a:pt x="196" y="350"/>
                </a:lnTo>
                <a:lnTo>
                  <a:pt x="196" y="351"/>
                </a:lnTo>
                <a:lnTo>
                  <a:pt x="197" y="351"/>
                </a:lnTo>
                <a:lnTo>
                  <a:pt x="197" y="351"/>
                </a:lnTo>
                <a:lnTo>
                  <a:pt x="198" y="352"/>
                </a:lnTo>
                <a:lnTo>
                  <a:pt x="198" y="352"/>
                </a:lnTo>
                <a:lnTo>
                  <a:pt x="199" y="352"/>
                </a:lnTo>
                <a:lnTo>
                  <a:pt x="200" y="353"/>
                </a:lnTo>
                <a:lnTo>
                  <a:pt x="200" y="353"/>
                </a:lnTo>
                <a:lnTo>
                  <a:pt x="201" y="353"/>
                </a:lnTo>
                <a:lnTo>
                  <a:pt x="201" y="354"/>
                </a:lnTo>
                <a:lnTo>
                  <a:pt x="202" y="354"/>
                </a:lnTo>
                <a:lnTo>
                  <a:pt x="202" y="354"/>
                </a:lnTo>
                <a:lnTo>
                  <a:pt x="203" y="355"/>
                </a:lnTo>
                <a:lnTo>
                  <a:pt x="203" y="355"/>
                </a:lnTo>
                <a:lnTo>
                  <a:pt x="204" y="355"/>
                </a:lnTo>
                <a:lnTo>
                  <a:pt x="205" y="356"/>
                </a:lnTo>
                <a:lnTo>
                  <a:pt x="205" y="356"/>
                </a:lnTo>
                <a:lnTo>
                  <a:pt x="206" y="356"/>
                </a:lnTo>
                <a:lnTo>
                  <a:pt x="206" y="357"/>
                </a:lnTo>
                <a:lnTo>
                  <a:pt x="207" y="357"/>
                </a:lnTo>
                <a:lnTo>
                  <a:pt x="207" y="357"/>
                </a:lnTo>
                <a:lnTo>
                  <a:pt x="208" y="358"/>
                </a:lnTo>
                <a:lnTo>
                  <a:pt x="208" y="358"/>
                </a:lnTo>
                <a:lnTo>
                  <a:pt x="209" y="358"/>
                </a:lnTo>
                <a:lnTo>
                  <a:pt x="210" y="359"/>
                </a:lnTo>
                <a:lnTo>
                  <a:pt x="210" y="359"/>
                </a:lnTo>
                <a:lnTo>
                  <a:pt x="211" y="359"/>
                </a:lnTo>
                <a:lnTo>
                  <a:pt x="211" y="360"/>
                </a:lnTo>
                <a:lnTo>
                  <a:pt x="212" y="360"/>
                </a:lnTo>
                <a:lnTo>
                  <a:pt x="212" y="360"/>
                </a:lnTo>
                <a:lnTo>
                  <a:pt x="213" y="361"/>
                </a:lnTo>
                <a:lnTo>
                  <a:pt x="213" y="361"/>
                </a:lnTo>
                <a:lnTo>
                  <a:pt x="214" y="361"/>
                </a:lnTo>
                <a:lnTo>
                  <a:pt x="214" y="362"/>
                </a:lnTo>
                <a:lnTo>
                  <a:pt x="215" y="362"/>
                </a:lnTo>
                <a:lnTo>
                  <a:pt x="216" y="362"/>
                </a:lnTo>
                <a:lnTo>
                  <a:pt x="216" y="363"/>
                </a:lnTo>
                <a:lnTo>
                  <a:pt x="217" y="363"/>
                </a:lnTo>
                <a:lnTo>
                  <a:pt x="217" y="363"/>
                </a:lnTo>
                <a:lnTo>
                  <a:pt x="218" y="364"/>
                </a:lnTo>
                <a:lnTo>
                  <a:pt x="218" y="364"/>
                </a:lnTo>
                <a:lnTo>
                  <a:pt x="219" y="364"/>
                </a:lnTo>
                <a:lnTo>
                  <a:pt x="219" y="364"/>
                </a:lnTo>
                <a:lnTo>
                  <a:pt x="220" y="365"/>
                </a:lnTo>
                <a:lnTo>
                  <a:pt x="221" y="365"/>
                </a:lnTo>
                <a:lnTo>
                  <a:pt x="221" y="365"/>
                </a:lnTo>
                <a:lnTo>
                  <a:pt x="222" y="366"/>
                </a:lnTo>
                <a:lnTo>
                  <a:pt x="222" y="366"/>
                </a:lnTo>
                <a:lnTo>
                  <a:pt x="223" y="366"/>
                </a:lnTo>
                <a:lnTo>
                  <a:pt x="223" y="367"/>
                </a:lnTo>
                <a:lnTo>
                  <a:pt x="224" y="367"/>
                </a:lnTo>
                <a:lnTo>
                  <a:pt x="224" y="367"/>
                </a:lnTo>
                <a:lnTo>
                  <a:pt x="225" y="368"/>
                </a:lnTo>
                <a:lnTo>
                  <a:pt x="226" y="368"/>
                </a:lnTo>
                <a:lnTo>
                  <a:pt x="226" y="368"/>
                </a:lnTo>
                <a:lnTo>
                  <a:pt x="227" y="368"/>
                </a:lnTo>
                <a:lnTo>
                  <a:pt x="227" y="369"/>
                </a:lnTo>
                <a:lnTo>
                  <a:pt x="228" y="369"/>
                </a:lnTo>
                <a:lnTo>
                  <a:pt x="228" y="369"/>
                </a:lnTo>
                <a:lnTo>
                  <a:pt x="229" y="370"/>
                </a:lnTo>
                <a:lnTo>
                  <a:pt x="229" y="370"/>
                </a:lnTo>
                <a:lnTo>
                  <a:pt x="230" y="370"/>
                </a:lnTo>
                <a:lnTo>
                  <a:pt x="230" y="370"/>
                </a:lnTo>
                <a:lnTo>
                  <a:pt x="231" y="371"/>
                </a:lnTo>
                <a:lnTo>
                  <a:pt x="232" y="371"/>
                </a:lnTo>
                <a:lnTo>
                  <a:pt x="232" y="371"/>
                </a:lnTo>
                <a:lnTo>
                  <a:pt x="233" y="372"/>
                </a:lnTo>
                <a:lnTo>
                  <a:pt x="233" y="372"/>
                </a:lnTo>
                <a:lnTo>
                  <a:pt x="234" y="372"/>
                </a:lnTo>
                <a:lnTo>
                  <a:pt x="234" y="372"/>
                </a:lnTo>
                <a:lnTo>
                  <a:pt x="235" y="373"/>
                </a:lnTo>
                <a:lnTo>
                  <a:pt x="235" y="373"/>
                </a:lnTo>
                <a:lnTo>
                  <a:pt x="236" y="373"/>
                </a:lnTo>
                <a:lnTo>
                  <a:pt x="237" y="374"/>
                </a:lnTo>
                <a:lnTo>
                  <a:pt x="237" y="374"/>
                </a:lnTo>
                <a:lnTo>
                  <a:pt x="238" y="374"/>
                </a:lnTo>
                <a:lnTo>
                  <a:pt x="238" y="374"/>
                </a:lnTo>
                <a:lnTo>
                  <a:pt x="239" y="375"/>
                </a:lnTo>
                <a:lnTo>
                  <a:pt x="239" y="375"/>
                </a:lnTo>
                <a:lnTo>
                  <a:pt x="240" y="375"/>
                </a:lnTo>
                <a:lnTo>
                  <a:pt x="240" y="375"/>
                </a:lnTo>
                <a:lnTo>
                  <a:pt x="241" y="376"/>
                </a:lnTo>
                <a:lnTo>
                  <a:pt x="242" y="376"/>
                </a:lnTo>
                <a:lnTo>
                  <a:pt x="242" y="376"/>
                </a:lnTo>
                <a:lnTo>
                  <a:pt x="243" y="377"/>
                </a:lnTo>
                <a:lnTo>
                  <a:pt x="243" y="377"/>
                </a:lnTo>
                <a:lnTo>
                  <a:pt x="244" y="377"/>
                </a:lnTo>
                <a:lnTo>
                  <a:pt x="244" y="377"/>
                </a:lnTo>
                <a:lnTo>
                  <a:pt x="245" y="378"/>
                </a:lnTo>
                <a:lnTo>
                  <a:pt x="245" y="378"/>
                </a:lnTo>
                <a:lnTo>
                  <a:pt x="246" y="378"/>
                </a:lnTo>
                <a:lnTo>
                  <a:pt x="246" y="378"/>
                </a:lnTo>
                <a:lnTo>
                  <a:pt x="247" y="379"/>
                </a:lnTo>
                <a:lnTo>
                  <a:pt x="248" y="379"/>
                </a:lnTo>
                <a:lnTo>
                  <a:pt x="248" y="379"/>
                </a:lnTo>
                <a:lnTo>
                  <a:pt x="249" y="379"/>
                </a:lnTo>
                <a:lnTo>
                  <a:pt x="249" y="380"/>
                </a:lnTo>
                <a:lnTo>
                  <a:pt x="250" y="380"/>
                </a:lnTo>
                <a:lnTo>
                  <a:pt x="250" y="380"/>
                </a:lnTo>
                <a:lnTo>
                  <a:pt x="251" y="381"/>
                </a:lnTo>
                <a:lnTo>
                  <a:pt x="251" y="381"/>
                </a:lnTo>
                <a:lnTo>
                  <a:pt x="252" y="381"/>
                </a:lnTo>
                <a:lnTo>
                  <a:pt x="253" y="381"/>
                </a:lnTo>
                <a:lnTo>
                  <a:pt x="253" y="382"/>
                </a:lnTo>
                <a:lnTo>
                  <a:pt x="254" y="382"/>
                </a:lnTo>
                <a:lnTo>
                  <a:pt x="254" y="382"/>
                </a:lnTo>
                <a:lnTo>
                  <a:pt x="255" y="382"/>
                </a:lnTo>
                <a:lnTo>
                  <a:pt x="255" y="383"/>
                </a:lnTo>
                <a:lnTo>
                  <a:pt x="256" y="383"/>
                </a:lnTo>
                <a:lnTo>
                  <a:pt x="256" y="383"/>
                </a:lnTo>
                <a:lnTo>
                  <a:pt x="257" y="383"/>
                </a:lnTo>
                <a:lnTo>
                  <a:pt x="258" y="384"/>
                </a:lnTo>
                <a:lnTo>
                  <a:pt x="258" y="384"/>
                </a:lnTo>
                <a:lnTo>
                  <a:pt x="259" y="384"/>
                </a:lnTo>
                <a:lnTo>
                  <a:pt x="259" y="384"/>
                </a:lnTo>
                <a:lnTo>
                  <a:pt x="260" y="385"/>
                </a:lnTo>
                <a:lnTo>
                  <a:pt x="260" y="385"/>
                </a:lnTo>
                <a:lnTo>
                  <a:pt x="261" y="385"/>
                </a:lnTo>
                <a:lnTo>
                  <a:pt x="261" y="385"/>
                </a:lnTo>
                <a:lnTo>
                  <a:pt x="262" y="385"/>
                </a:lnTo>
                <a:lnTo>
                  <a:pt x="263" y="386"/>
                </a:lnTo>
                <a:lnTo>
                  <a:pt x="263" y="386"/>
                </a:lnTo>
                <a:lnTo>
                  <a:pt x="264" y="386"/>
                </a:lnTo>
                <a:lnTo>
                  <a:pt x="264" y="386"/>
                </a:lnTo>
                <a:lnTo>
                  <a:pt x="265" y="387"/>
                </a:lnTo>
                <a:lnTo>
                  <a:pt x="265" y="387"/>
                </a:lnTo>
                <a:lnTo>
                  <a:pt x="266" y="387"/>
                </a:lnTo>
                <a:lnTo>
                  <a:pt x="266" y="387"/>
                </a:lnTo>
                <a:lnTo>
                  <a:pt x="267" y="388"/>
                </a:lnTo>
                <a:lnTo>
                  <a:pt x="267" y="388"/>
                </a:lnTo>
                <a:lnTo>
                  <a:pt x="268" y="388"/>
                </a:lnTo>
                <a:lnTo>
                  <a:pt x="269" y="388"/>
                </a:lnTo>
                <a:lnTo>
                  <a:pt x="269" y="389"/>
                </a:lnTo>
                <a:lnTo>
                  <a:pt x="270" y="389"/>
                </a:lnTo>
                <a:lnTo>
                  <a:pt x="270" y="389"/>
                </a:lnTo>
                <a:lnTo>
                  <a:pt x="271" y="389"/>
                </a:lnTo>
                <a:lnTo>
                  <a:pt x="271" y="390"/>
                </a:lnTo>
                <a:lnTo>
                  <a:pt x="272" y="390"/>
                </a:lnTo>
                <a:lnTo>
                  <a:pt x="272" y="390"/>
                </a:lnTo>
                <a:lnTo>
                  <a:pt x="273" y="390"/>
                </a:lnTo>
                <a:lnTo>
                  <a:pt x="274" y="390"/>
                </a:lnTo>
                <a:lnTo>
                  <a:pt x="274" y="391"/>
                </a:lnTo>
                <a:lnTo>
                  <a:pt x="275" y="391"/>
                </a:lnTo>
                <a:lnTo>
                  <a:pt x="275" y="391"/>
                </a:lnTo>
                <a:lnTo>
                  <a:pt x="276" y="391"/>
                </a:lnTo>
                <a:lnTo>
                  <a:pt x="276" y="392"/>
                </a:lnTo>
                <a:lnTo>
                  <a:pt x="277" y="392"/>
                </a:lnTo>
                <a:lnTo>
                  <a:pt x="277" y="392"/>
                </a:lnTo>
                <a:lnTo>
                  <a:pt x="278" y="392"/>
                </a:lnTo>
                <a:lnTo>
                  <a:pt x="279" y="392"/>
                </a:lnTo>
                <a:lnTo>
                  <a:pt x="279" y="393"/>
                </a:lnTo>
                <a:lnTo>
                  <a:pt x="280" y="393"/>
                </a:lnTo>
                <a:lnTo>
                  <a:pt x="280" y="393"/>
                </a:lnTo>
                <a:lnTo>
                  <a:pt x="281" y="393"/>
                </a:lnTo>
                <a:lnTo>
                  <a:pt x="281" y="394"/>
                </a:lnTo>
                <a:lnTo>
                  <a:pt x="282" y="394"/>
                </a:lnTo>
                <a:lnTo>
                  <a:pt x="282" y="394"/>
                </a:lnTo>
                <a:lnTo>
                  <a:pt x="283" y="394"/>
                </a:lnTo>
                <a:lnTo>
                  <a:pt x="283" y="394"/>
                </a:lnTo>
                <a:lnTo>
                  <a:pt x="284" y="395"/>
                </a:lnTo>
                <a:lnTo>
                  <a:pt x="285" y="395"/>
                </a:lnTo>
                <a:lnTo>
                  <a:pt x="285" y="395"/>
                </a:lnTo>
                <a:lnTo>
                  <a:pt x="286" y="395"/>
                </a:lnTo>
                <a:lnTo>
                  <a:pt x="286" y="395"/>
                </a:lnTo>
                <a:lnTo>
                  <a:pt x="287" y="396"/>
                </a:lnTo>
                <a:lnTo>
                  <a:pt x="287" y="396"/>
                </a:lnTo>
                <a:lnTo>
                  <a:pt x="288" y="396"/>
                </a:lnTo>
                <a:lnTo>
                  <a:pt x="288" y="396"/>
                </a:lnTo>
                <a:lnTo>
                  <a:pt x="289" y="397"/>
                </a:lnTo>
                <a:lnTo>
                  <a:pt x="290" y="397"/>
                </a:lnTo>
                <a:lnTo>
                  <a:pt x="290" y="397"/>
                </a:lnTo>
                <a:lnTo>
                  <a:pt x="291" y="397"/>
                </a:lnTo>
                <a:lnTo>
                  <a:pt x="291" y="397"/>
                </a:lnTo>
                <a:lnTo>
                  <a:pt x="292" y="398"/>
                </a:lnTo>
                <a:lnTo>
                  <a:pt x="292" y="398"/>
                </a:lnTo>
                <a:lnTo>
                  <a:pt x="293" y="398"/>
                </a:lnTo>
                <a:lnTo>
                  <a:pt x="293" y="398"/>
                </a:lnTo>
                <a:lnTo>
                  <a:pt x="294" y="398"/>
                </a:lnTo>
                <a:lnTo>
                  <a:pt x="295" y="399"/>
                </a:lnTo>
                <a:lnTo>
                  <a:pt x="295" y="399"/>
                </a:lnTo>
                <a:lnTo>
                  <a:pt x="296" y="399"/>
                </a:lnTo>
                <a:lnTo>
                  <a:pt x="296" y="399"/>
                </a:lnTo>
                <a:lnTo>
                  <a:pt x="297" y="399"/>
                </a:lnTo>
                <a:lnTo>
                  <a:pt x="297" y="400"/>
                </a:lnTo>
                <a:lnTo>
                  <a:pt x="298" y="400"/>
                </a:lnTo>
                <a:lnTo>
                  <a:pt x="298" y="400"/>
                </a:lnTo>
                <a:lnTo>
                  <a:pt x="299" y="400"/>
                </a:lnTo>
                <a:lnTo>
                  <a:pt x="299" y="400"/>
                </a:lnTo>
                <a:lnTo>
                  <a:pt x="300" y="401"/>
                </a:lnTo>
                <a:lnTo>
                  <a:pt x="301" y="401"/>
                </a:lnTo>
                <a:lnTo>
                  <a:pt x="301" y="401"/>
                </a:lnTo>
                <a:lnTo>
                  <a:pt x="302" y="401"/>
                </a:lnTo>
                <a:lnTo>
                  <a:pt x="302" y="401"/>
                </a:lnTo>
                <a:lnTo>
                  <a:pt x="303" y="402"/>
                </a:lnTo>
                <a:lnTo>
                  <a:pt x="303" y="402"/>
                </a:lnTo>
                <a:lnTo>
                  <a:pt x="304" y="402"/>
                </a:lnTo>
                <a:lnTo>
                  <a:pt x="304" y="402"/>
                </a:lnTo>
                <a:lnTo>
                  <a:pt x="305" y="402"/>
                </a:lnTo>
                <a:lnTo>
                  <a:pt x="306" y="403"/>
                </a:lnTo>
                <a:lnTo>
                  <a:pt x="306" y="403"/>
                </a:lnTo>
                <a:lnTo>
                  <a:pt x="307" y="403"/>
                </a:lnTo>
                <a:lnTo>
                  <a:pt x="307" y="403"/>
                </a:lnTo>
                <a:lnTo>
                  <a:pt x="308" y="403"/>
                </a:lnTo>
                <a:lnTo>
                  <a:pt x="308" y="404"/>
                </a:lnTo>
                <a:lnTo>
                  <a:pt x="309" y="404"/>
                </a:lnTo>
                <a:lnTo>
                  <a:pt x="309" y="404"/>
                </a:lnTo>
                <a:lnTo>
                  <a:pt x="310" y="404"/>
                </a:lnTo>
                <a:lnTo>
                  <a:pt x="311" y="404"/>
                </a:lnTo>
                <a:lnTo>
                  <a:pt x="311" y="404"/>
                </a:lnTo>
                <a:lnTo>
                  <a:pt x="312" y="405"/>
                </a:lnTo>
                <a:lnTo>
                  <a:pt x="312" y="405"/>
                </a:lnTo>
                <a:lnTo>
                  <a:pt x="313" y="405"/>
                </a:lnTo>
                <a:lnTo>
                  <a:pt x="313" y="405"/>
                </a:lnTo>
                <a:lnTo>
                  <a:pt x="314" y="405"/>
                </a:lnTo>
                <a:lnTo>
                  <a:pt x="314" y="406"/>
                </a:lnTo>
                <a:lnTo>
                  <a:pt x="315" y="406"/>
                </a:lnTo>
                <a:lnTo>
                  <a:pt x="315" y="406"/>
                </a:lnTo>
                <a:lnTo>
                  <a:pt x="316" y="406"/>
                </a:lnTo>
                <a:lnTo>
                  <a:pt x="317" y="406"/>
                </a:lnTo>
                <a:lnTo>
                  <a:pt x="317" y="407"/>
                </a:lnTo>
                <a:lnTo>
                  <a:pt x="318" y="407"/>
                </a:lnTo>
                <a:lnTo>
                  <a:pt x="318" y="407"/>
                </a:lnTo>
                <a:lnTo>
                  <a:pt x="319" y="407"/>
                </a:lnTo>
                <a:lnTo>
                  <a:pt x="319" y="407"/>
                </a:lnTo>
                <a:lnTo>
                  <a:pt x="320" y="407"/>
                </a:lnTo>
                <a:lnTo>
                  <a:pt x="320" y="408"/>
                </a:lnTo>
                <a:lnTo>
                  <a:pt x="321" y="408"/>
                </a:lnTo>
                <a:lnTo>
                  <a:pt x="322" y="408"/>
                </a:lnTo>
                <a:lnTo>
                  <a:pt x="322" y="408"/>
                </a:lnTo>
                <a:lnTo>
                  <a:pt x="323" y="408"/>
                </a:lnTo>
                <a:lnTo>
                  <a:pt x="323" y="409"/>
                </a:lnTo>
                <a:lnTo>
                  <a:pt x="324" y="409"/>
                </a:lnTo>
                <a:lnTo>
                  <a:pt x="324" y="409"/>
                </a:lnTo>
                <a:lnTo>
                  <a:pt x="325" y="409"/>
                </a:lnTo>
                <a:lnTo>
                  <a:pt x="325" y="409"/>
                </a:lnTo>
                <a:lnTo>
                  <a:pt x="326" y="409"/>
                </a:lnTo>
                <a:lnTo>
                  <a:pt x="327" y="410"/>
                </a:lnTo>
                <a:lnTo>
                  <a:pt x="327" y="410"/>
                </a:lnTo>
                <a:lnTo>
                  <a:pt x="328" y="410"/>
                </a:lnTo>
                <a:lnTo>
                  <a:pt x="328" y="410"/>
                </a:lnTo>
                <a:lnTo>
                  <a:pt x="329" y="410"/>
                </a:lnTo>
                <a:lnTo>
                  <a:pt x="329" y="410"/>
                </a:lnTo>
                <a:lnTo>
                  <a:pt x="330" y="411"/>
                </a:lnTo>
                <a:lnTo>
                  <a:pt x="330" y="411"/>
                </a:lnTo>
                <a:lnTo>
                  <a:pt x="331" y="411"/>
                </a:lnTo>
                <a:lnTo>
                  <a:pt x="332" y="411"/>
                </a:lnTo>
                <a:lnTo>
                  <a:pt x="332" y="411"/>
                </a:lnTo>
                <a:lnTo>
                  <a:pt x="333" y="411"/>
                </a:lnTo>
                <a:lnTo>
                  <a:pt x="333" y="412"/>
                </a:lnTo>
                <a:lnTo>
                  <a:pt x="334" y="412"/>
                </a:lnTo>
                <a:lnTo>
                  <a:pt x="334" y="412"/>
                </a:lnTo>
                <a:lnTo>
                  <a:pt x="335" y="412"/>
                </a:lnTo>
                <a:lnTo>
                  <a:pt x="335" y="412"/>
                </a:lnTo>
                <a:lnTo>
                  <a:pt x="336" y="413"/>
                </a:lnTo>
                <a:lnTo>
                  <a:pt x="336" y="413"/>
                </a:lnTo>
                <a:lnTo>
                  <a:pt x="337" y="413"/>
                </a:lnTo>
                <a:lnTo>
                  <a:pt x="338" y="413"/>
                </a:lnTo>
                <a:lnTo>
                  <a:pt x="338" y="413"/>
                </a:lnTo>
                <a:lnTo>
                  <a:pt x="339" y="413"/>
                </a:lnTo>
                <a:lnTo>
                  <a:pt x="339" y="414"/>
                </a:lnTo>
                <a:lnTo>
                  <a:pt x="340" y="414"/>
                </a:lnTo>
                <a:lnTo>
                  <a:pt x="340" y="414"/>
                </a:lnTo>
                <a:lnTo>
                  <a:pt x="341" y="414"/>
                </a:lnTo>
                <a:lnTo>
                  <a:pt x="341" y="414"/>
                </a:lnTo>
                <a:lnTo>
                  <a:pt x="342" y="414"/>
                </a:lnTo>
                <a:lnTo>
                  <a:pt x="343" y="415"/>
                </a:lnTo>
                <a:lnTo>
                  <a:pt x="343" y="415"/>
                </a:lnTo>
                <a:lnTo>
                  <a:pt x="344" y="415"/>
                </a:lnTo>
                <a:lnTo>
                  <a:pt x="344" y="415"/>
                </a:lnTo>
                <a:lnTo>
                  <a:pt x="345" y="415"/>
                </a:lnTo>
                <a:lnTo>
                  <a:pt x="345" y="415"/>
                </a:lnTo>
                <a:lnTo>
                  <a:pt x="346" y="415"/>
                </a:lnTo>
                <a:lnTo>
                  <a:pt x="346" y="416"/>
                </a:lnTo>
                <a:lnTo>
                  <a:pt x="347" y="416"/>
                </a:lnTo>
                <a:lnTo>
                  <a:pt x="348" y="416"/>
                </a:lnTo>
                <a:lnTo>
                  <a:pt x="348" y="416"/>
                </a:lnTo>
                <a:lnTo>
                  <a:pt x="349" y="416"/>
                </a:lnTo>
                <a:lnTo>
                  <a:pt x="349" y="416"/>
                </a:lnTo>
                <a:lnTo>
                  <a:pt x="350" y="417"/>
                </a:lnTo>
                <a:lnTo>
                  <a:pt x="350" y="417"/>
                </a:lnTo>
                <a:lnTo>
                  <a:pt x="351" y="417"/>
                </a:lnTo>
                <a:lnTo>
                  <a:pt x="351" y="417"/>
                </a:lnTo>
                <a:lnTo>
                  <a:pt x="352" y="417"/>
                </a:lnTo>
                <a:lnTo>
                  <a:pt x="352" y="417"/>
                </a:lnTo>
                <a:lnTo>
                  <a:pt x="353" y="418"/>
                </a:lnTo>
                <a:lnTo>
                  <a:pt x="354" y="418"/>
                </a:lnTo>
                <a:lnTo>
                  <a:pt x="354" y="418"/>
                </a:lnTo>
                <a:lnTo>
                  <a:pt x="355" y="418"/>
                </a:lnTo>
                <a:lnTo>
                  <a:pt x="355" y="418"/>
                </a:lnTo>
                <a:lnTo>
                  <a:pt x="356" y="418"/>
                </a:lnTo>
                <a:lnTo>
                  <a:pt x="356" y="418"/>
                </a:lnTo>
                <a:lnTo>
                  <a:pt x="357" y="419"/>
                </a:lnTo>
                <a:lnTo>
                  <a:pt x="357" y="419"/>
                </a:lnTo>
                <a:lnTo>
                  <a:pt x="358" y="419"/>
                </a:lnTo>
                <a:lnTo>
                  <a:pt x="359" y="419"/>
                </a:lnTo>
                <a:lnTo>
                  <a:pt x="359" y="419"/>
                </a:lnTo>
                <a:lnTo>
                  <a:pt x="360" y="419"/>
                </a:lnTo>
                <a:lnTo>
                  <a:pt x="360" y="420"/>
                </a:lnTo>
                <a:lnTo>
                  <a:pt x="361" y="420"/>
                </a:lnTo>
                <a:lnTo>
                  <a:pt x="361" y="420"/>
                </a:lnTo>
                <a:lnTo>
                  <a:pt x="362" y="420"/>
                </a:lnTo>
                <a:lnTo>
                  <a:pt x="362" y="420"/>
                </a:lnTo>
                <a:lnTo>
                  <a:pt x="363" y="420"/>
                </a:lnTo>
                <a:lnTo>
                  <a:pt x="364" y="420"/>
                </a:lnTo>
                <a:lnTo>
                  <a:pt x="364" y="421"/>
                </a:lnTo>
                <a:lnTo>
                  <a:pt x="365" y="421"/>
                </a:lnTo>
                <a:lnTo>
                  <a:pt x="365" y="421"/>
                </a:lnTo>
                <a:lnTo>
                  <a:pt x="366" y="421"/>
                </a:lnTo>
                <a:lnTo>
                  <a:pt x="366" y="421"/>
                </a:lnTo>
                <a:lnTo>
                  <a:pt x="367" y="421"/>
                </a:lnTo>
                <a:lnTo>
                  <a:pt x="367" y="421"/>
                </a:lnTo>
                <a:lnTo>
                  <a:pt x="368" y="422"/>
                </a:lnTo>
                <a:lnTo>
                  <a:pt x="368" y="422"/>
                </a:lnTo>
                <a:lnTo>
                  <a:pt x="369" y="422"/>
                </a:lnTo>
                <a:lnTo>
                  <a:pt x="370" y="422"/>
                </a:lnTo>
                <a:lnTo>
                  <a:pt x="370" y="422"/>
                </a:lnTo>
                <a:lnTo>
                  <a:pt x="371" y="422"/>
                </a:lnTo>
                <a:lnTo>
                  <a:pt x="371" y="422"/>
                </a:lnTo>
                <a:lnTo>
                  <a:pt x="372" y="423"/>
                </a:lnTo>
                <a:lnTo>
                  <a:pt x="372" y="423"/>
                </a:lnTo>
                <a:lnTo>
                  <a:pt x="373" y="423"/>
                </a:lnTo>
                <a:lnTo>
                  <a:pt x="373" y="423"/>
                </a:lnTo>
                <a:lnTo>
                  <a:pt x="374" y="423"/>
                </a:lnTo>
                <a:lnTo>
                  <a:pt x="375" y="423"/>
                </a:lnTo>
                <a:lnTo>
                  <a:pt x="375" y="423"/>
                </a:lnTo>
                <a:lnTo>
                  <a:pt x="376" y="424"/>
                </a:lnTo>
                <a:lnTo>
                  <a:pt x="376" y="424"/>
                </a:lnTo>
                <a:lnTo>
                  <a:pt x="377" y="424"/>
                </a:lnTo>
                <a:lnTo>
                  <a:pt x="377" y="424"/>
                </a:lnTo>
                <a:lnTo>
                  <a:pt x="378" y="424"/>
                </a:lnTo>
                <a:lnTo>
                  <a:pt x="378" y="424"/>
                </a:lnTo>
                <a:lnTo>
                  <a:pt x="379" y="424"/>
                </a:lnTo>
                <a:lnTo>
                  <a:pt x="380" y="425"/>
                </a:lnTo>
                <a:lnTo>
                  <a:pt x="380" y="425"/>
                </a:lnTo>
                <a:lnTo>
                  <a:pt x="381" y="425"/>
                </a:lnTo>
                <a:lnTo>
                  <a:pt x="381" y="425"/>
                </a:lnTo>
                <a:lnTo>
                  <a:pt x="382" y="425"/>
                </a:lnTo>
                <a:lnTo>
                  <a:pt x="382" y="425"/>
                </a:lnTo>
                <a:lnTo>
                  <a:pt x="383" y="425"/>
                </a:lnTo>
                <a:lnTo>
                  <a:pt x="383" y="426"/>
                </a:lnTo>
                <a:lnTo>
                  <a:pt x="384" y="426"/>
                </a:lnTo>
                <a:lnTo>
                  <a:pt x="385" y="426"/>
                </a:lnTo>
                <a:lnTo>
                  <a:pt x="385" y="426"/>
                </a:lnTo>
                <a:lnTo>
                  <a:pt x="386" y="426"/>
                </a:lnTo>
                <a:lnTo>
                  <a:pt x="386" y="426"/>
                </a:lnTo>
                <a:lnTo>
                  <a:pt x="387" y="426"/>
                </a:lnTo>
                <a:lnTo>
                  <a:pt x="387" y="427"/>
                </a:lnTo>
                <a:lnTo>
                  <a:pt x="388" y="427"/>
                </a:lnTo>
                <a:lnTo>
                  <a:pt x="388" y="427"/>
                </a:lnTo>
                <a:lnTo>
                  <a:pt x="389" y="427"/>
                </a:lnTo>
                <a:lnTo>
                  <a:pt x="389" y="427"/>
                </a:lnTo>
                <a:lnTo>
                  <a:pt x="390" y="427"/>
                </a:lnTo>
                <a:lnTo>
                  <a:pt x="391" y="427"/>
                </a:lnTo>
                <a:lnTo>
                  <a:pt x="391" y="427"/>
                </a:lnTo>
                <a:lnTo>
                  <a:pt x="392" y="428"/>
                </a:lnTo>
                <a:lnTo>
                  <a:pt x="392" y="428"/>
                </a:lnTo>
                <a:lnTo>
                  <a:pt x="393" y="428"/>
                </a:lnTo>
                <a:lnTo>
                  <a:pt x="393" y="428"/>
                </a:lnTo>
                <a:lnTo>
                  <a:pt x="394" y="428"/>
                </a:lnTo>
                <a:lnTo>
                  <a:pt x="394" y="428"/>
                </a:lnTo>
                <a:lnTo>
                  <a:pt x="395" y="428"/>
                </a:lnTo>
                <a:lnTo>
                  <a:pt x="396" y="429"/>
                </a:lnTo>
                <a:lnTo>
                  <a:pt x="396" y="429"/>
                </a:lnTo>
                <a:lnTo>
                  <a:pt x="397" y="429"/>
                </a:lnTo>
                <a:lnTo>
                  <a:pt x="397" y="429"/>
                </a:lnTo>
                <a:lnTo>
                  <a:pt x="398" y="429"/>
                </a:lnTo>
                <a:lnTo>
                  <a:pt x="398" y="429"/>
                </a:lnTo>
                <a:lnTo>
                  <a:pt x="399" y="429"/>
                </a:lnTo>
                <a:lnTo>
                  <a:pt x="399" y="429"/>
                </a:lnTo>
                <a:lnTo>
                  <a:pt x="400" y="430"/>
                </a:lnTo>
                <a:lnTo>
                  <a:pt x="401" y="430"/>
                </a:lnTo>
                <a:lnTo>
                  <a:pt x="401" y="430"/>
                </a:lnTo>
                <a:lnTo>
                  <a:pt x="402" y="430"/>
                </a:lnTo>
                <a:lnTo>
                  <a:pt x="402" y="430"/>
                </a:lnTo>
                <a:lnTo>
                  <a:pt x="403" y="430"/>
                </a:lnTo>
                <a:lnTo>
                  <a:pt x="403" y="430"/>
                </a:lnTo>
                <a:lnTo>
                  <a:pt x="404" y="430"/>
                </a:lnTo>
                <a:lnTo>
                  <a:pt x="404" y="431"/>
                </a:lnTo>
                <a:lnTo>
                  <a:pt x="405" y="431"/>
                </a:lnTo>
                <a:lnTo>
                  <a:pt x="405" y="431"/>
                </a:lnTo>
                <a:lnTo>
                  <a:pt x="406" y="431"/>
                </a:lnTo>
                <a:lnTo>
                  <a:pt x="407" y="431"/>
                </a:lnTo>
                <a:lnTo>
                  <a:pt x="407" y="431"/>
                </a:lnTo>
                <a:lnTo>
                  <a:pt x="408" y="431"/>
                </a:lnTo>
                <a:lnTo>
                  <a:pt x="408" y="431"/>
                </a:lnTo>
                <a:lnTo>
                  <a:pt x="409" y="432"/>
                </a:lnTo>
                <a:lnTo>
                  <a:pt x="409" y="432"/>
                </a:lnTo>
                <a:lnTo>
                  <a:pt x="410" y="432"/>
                </a:lnTo>
                <a:lnTo>
                  <a:pt x="410" y="432"/>
                </a:lnTo>
                <a:lnTo>
                  <a:pt x="411" y="432"/>
                </a:lnTo>
                <a:lnTo>
                  <a:pt x="412" y="432"/>
                </a:lnTo>
                <a:lnTo>
                  <a:pt x="412" y="432"/>
                </a:lnTo>
                <a:lnTo>
                  <a:pt x="413" y="432"/>
                </a:lnTo>
                <a:lnTo>
                  <a:pt x="413" y="433"/>
                </a:lnTo>
                <a:lnTo>
                  <a:pt x="414" y="433"/>
                </a:lnTo>
                <a:lnTo>
                  <a:pt x="414" y="433"/>
                </a:lnTo>
                <a:lnTo>
                  <a:pt x="415" y="433"/>
                </a:lnTo>
                <a:lnTo>
                  <a:pt x="415" y="433"/>
                </a:lnTo>
                <a:lnTo>
                  <a:pt x="416" y="433"/>
                </a:lnTo>
                <a:lnTo>
                  <a:pt x="417" y="433"/>
                </a:lnTo>
                <a:lnTo>
                  <a:pt x="417" y="433"/>
                </a:lnTo>
                <a:lnTo>
                  <a:pt x="418" y="434"/>
                </a:lnTo>
                <a:lnTo>
                  <a:pt x="418" y="434"/>
                </a:lnTo>
                <a:lnTo>
                  <a:pt x="419" y="434"/>
                </a:lnTo>
                <a:lnTo>
                  <a:pt x="419" y="434"/>
                </a:lnTo>
                <a:lnTo>
                  <a:pt x="420" y="434"/>
                </a:lnTo>
                <a:lnTo>
                  <a:pt x="420" y="434"/>
                </a:lnTo>
                <a:lnTo>
                  <a:pt x="421" y="434"/>
                </a:lnTo>
                <a:lnTo>
                  <a:pt x="421" y="434"/>
                </a:lnTo>
                <a:lnTo>
                  <a:pt x="422" y="435"/>
                </a:lnTo>
                <a:lnTo>
                  <a:pt x="423" y="435"/>
                </a:lnTo>
                <a:lnTo>
                  <a:pt x="423" y="435"/>
                </a:lnTo>
                <a:lnTo>
                  <a:pt x="424" y="435"/>
                </a:lnTo>
                <a:lnTo>
                  <a:pt x="424" y="435"/>
                </a:lnTo>
                <a:lnTo>
                  <a:pt x="425" y="435"/>
                </a:lnTo>
                <a:lnTo>
                  <a:pt x="425" y="435"/>
                </a:lnTo>
                <a:lnTo>
                  <a:pt x="426" y="435"/>
                </a:lnTo>
                <a:lnTo>
                  <a:pt x="426" y="435"/>
                </a:lnTo>
                <a:lnTo>
                  <a:pt x="427" y="436"/>
                </a:lnTo>
                <a:lnTo>
                  <a:pt x="428" y="436"/>
                </a:lnTo>
                <a:lnTo>
                  <a:pt x="428" y="436"/>
                </a:lnTo>
                <a:lnTo>
                  <a:pt x="429" y="436"/>
                </a:lnTo>
                <a:lnTo>
                  <a:pt x="429" y="436"/>
                </a:lnTo>
                <a:lnTo>
                  <a:pt x="430" y="436"/>
                </a:lnTo>
                <a:lnTo>
                  <a:pt x="430" y="436"/>
                </a:lnTo>
                <a:lnTo>
                  <a:pt x="431" y="436"/>
                </a:lnTo>
                <a:lnTo>
                  <a:pt x="431" y="437"/>
                </a:lnTo>
                <a:lnTo>
                  <a:pt x="432" y="437"/>
                </a:lnTo>
                <a:lnTo>
                  <a:pt x="433" y="437"/>
                </a:lnTo>
                <a:lnTo>
                  <a:pt x="433" y="437"/>
                </a:lnTo>
                <a:lnTo>
                  <a:pt x="434" y="437"/>
                </a:lnTo>
                <a:lnTo>
                  <a:pt x="434" y="437"/>
                </a:lnTo>
                <a:lnTo>
                  <a:pt x="435" y="437"/>
                </a:lnTo>
                <a:lnTo>
                  <a:pt x="435" y="437"/>
                </a:lnTo>
                <a:lnTo>
                  <a:pt x="436" y="437"/>
                </a:lnTo>
                <a:lnTo>
                  <a:pt x="436" y="438"/>
                </a:lnTo>
                <a:lnTo>
                  <a:pt x="437" y="438"/>
                </a:lnTo>
                <a:lnTo>
                  <a:pt x="437" y="438"/>
                </a:lnTo>
                <a:lnTo>
                  <a:pt x="438" y="438"/>
                </a:lnTo>
                <a:lnTo>
                  <a:pt x="439" y="438"/>
                </a:lnTo>
                <a:lnTo>
                  <a:pt x="439" y="438"/>
                </a:lnTo>
                <a:lnTo>
                  <a:pt x="440" y="438"/>
                </a:lnTo>
                <a:lnTo>
                  <a:pt x="440" y="438"/>
                </a:lnTo>
                <a:lnTo>
                  <a:pt x="441" y="438"/>
                </a:lnTo>
                <a:lnTo>
                  <a:pt x="441" y="439"/>
                </a:lnTo>
                <a:lnTo>
                  <a:pt x="442" y="439"/>
                </a:lnTo>
                <a:lnTo>
                  <a:pt x="442" y="439"/>
                </a:lnTo>
                <a:lnTo>
                  <a:pt x="443" y="439"/>
                </a:lnTo>
                <a:lnTo>
                  <a:pt x="444" y="439"/>
                </a:lnTo>
                <a:lnTo>
                  <a:pt x="444" y="439"/>
                </a:lnTo>
                <a:lnTo>
                  <a:pt x="445" y="439"/>
                </a:lnTo>
                <a:lnTo>
                  <a:pt x="445" y="439"/>
                </a:lnTo>
                <a:lnTo>
                  <a:pt x="446" y="439"/>
                </a:lnTo>
                <a:lnTo>
                  <a:pt x="446" y="440"/>
                </a:lnTo>
                <a:lnTo>
                  <a:pt x="447" y="440"/>
                </a:lnTo>
                <a:lnTo>
                  <a:pt x="447" y="440"/>
                </a:lnTo>
                <a:lnTo>
                  <a:pt x="448" y="440"/>
                </a:lnTo>
                <a:lnTo>
                  <a:pt x="449" y="440"/>
                </a:lnTo>
                <a:lnTo>
                  <a:pt x="449" y="440"/>
                </a:lnTo>
                <a:lnTo>
                  <a:pt x="450" y="440"/>
                </a:lnTo>
                <a:lnTo>
                  <a:pt x="450" y="440"/>
                </a:lnTo>
                <a:lnTo>
                  <a:pt x="451" y="440"/>
                </a:lnTo>
                <a:lnTo>
                  <a:pt x="451" y="440"/>
                </a:lnTo>
                <a:lnTo>
                  <a:pt x="452" y="441"/>
                </a:lnTo>
                <a:lnTo>
                  <a:pt x="452" y="441"/>
                </a:lnTo>
                <a:lnTo>
                  <a:pt x="453" y="441"/>
                </a:lnTo>
                <a:lnTo>
                  <a:pt x="454" y="441"/>
                </a:lnTo>
                <a:lnTo>
                  <a:pt x="454" y="441"/>
                </a:lnTo>
                <a:lnTo>
                  <a:pt x="455" y="441"/>
                </a:lnTo>
                <a:lnTo>
                  <a:pt x="455" y="441"/>
                </a:lnTo>
                <a:lnTo>
                  <a:pt x="456" y="441"/>
                </a:lnTo>
                <a:lnTo>
                  <a:pt x="456" y="441"/>
                </a:lnTo>
                <a:lnTo>
                  <a:pt x="457" y="442"/>
                </a:lnTo>
                <a:lnTo>
                  <a:pt x="457" y="442"/>
                </a:lnTo>
                <a:lnTo>
                  <a:pt x="458" y="442"/>
                </a:lnTo>
                <a:lnTo>
                  <a:pt x="458" y="442"/>
                </a:lnTo>
                <a:lnTo>
                  <a:pt x="459" y="442"/>
                </a:lnTo>
                <a:lnTo>
                  <a:pt x="460" y="442"/>
                </a:lnTo>
                <a:lnTo>
                  <a:pt x="460" y="442"/>
                </a:lnTo>
                <a:lnTo>
                  <a:pt x="461" y="442"/>
                </a:lnTo>
                <a:lnTo>
                  <a:pt x="461" y="442"/>
                </a:lnTo>
                <a:lnTo>
                  <a:pt x="462" y="442"/>
                </a:lnTo>
                <a:lnTo>
                  <a:pt x="462" y="443"/>
                </a:lnTo>
                <a:lnTo>
                  <a:pt x="463" y="443"/>
                </a:lnTo>
                <a:lnTo>
                  <a:pt x="463" y="443"/>
                </a:lnTo>
                <a:lnTo>
                  <a:pt x="464" y="443"/>
                </a:lnTo>
                <a:lnTo>
                  <a:pt x="465" y="443"/>
                </a:lnTo>
                <a:lnTo>
                  <a:pt x="465" y="443"/>
                </a:lnTo>
                <a:lnTo>
                  <a:pt x="466" y="443"/>
                </a:lnTo>
                <a:lnTo>
                  <a:pt x="466" y="443"/>
                </a:lnTo>
                <a:lnTo>
                  <a:pt x="467" y="443"/>
                </a:lnTo>
                <a:lnTo>
                  <a:pt x="467" y="443"/>
                </a:lnTo>
                <a:lnTo>
                  <a:pt x="468" y="444"/>
                </a:lnTo>
                <a:lnTo>
                  <a:pt x="468" y="444"/>
                </a:lnTo>
                <a:lnTo>
                  <a:pt x="469" y="444"/>
                </a:lnTo>
                <a:lnTo>
                  <a:pt x="470" y="444"/>
                </a:lnTo>
                <a:lnTo>
                  <a:pt x="470" y="444"/>
                </a:lnTo>
                <a:lnTo>
                  <a:pt x="471" y="444"/>
                </a:lnTo>
                <a:lnTo>
                  <a:pt x="471" y="444"/>
                </a:lnTo>
                <a:lnTo>
                  <a:pt x="472" y="444"/>
                </a:lnTo>
                <a:lnTo>
                  <a:pt x="472" y="444"/>
                </a:lnTo>
                <a:lnTo>
                  <a:pt x="473" y="444"/>
                </a:lnTo>
                <a:lnTo>
                  <a:pt x="473" y="445"/>
                </a:lnTo>
                <a:lnTo>
                  <a:pt x="474" y="445"/>
                </a:lnTo>
                <a:lnTo>
                  <a:pt x="474" y="445"/>
                </a:lnTo>
                <a:lnTo>
                  <a:pt x="475" y="445"/>
                </a:lnTo>
                <a:lnTo>
                  <a:pt x="476" y="445"/>
                </a:lnTo>
                <a:lnTo>
                  <a:pt x="476" y="445"/>
                </a:lnTo>
                <a:lnTo>
                  <a:pt x="477" y="445"/>
                </a:lnTo>
                <a:lnTo>
                  <a:pt x="477" y="445"/>
                </a:lnTo>
                <a:lnTo>
                  <a:pt x="478" y="445"/>
                </a:lnTo>
                <a:lnTo>
                  <a:pt x="478" y="445"/>
                </a:lnTo>
                <a:lnTo>
                  <a:pt x="479" y="446"/>
                </a:lnTo>
                <a:lnTo>
                  <a:pt x="479" y="446"/>
                </a:lnTo>
                <a:lnTo>
                  <a:pt x="480" y="446"/>
                </a:lnTo>
                <a:lnTo>
                  <a:pt x="481" y="446"/>
                </a:lnTo>
                <a:lnTo>
                  <a:pt x="481" y="446"/>
                </a:lnTo>
                <a:lnTo>
                  <a:pt x="482" y="446"/>
                </a:lnTo>
                <a:lnTo>
                  <a:pt x="482" y="446"/>
                </a:lnTo>
                <a:lnTo>
                  <a:pt x="483" y="446"/>
                </a:lnTo>
                <a:lnTo>
                  <a:pt x="483" y="446"/>
                </a:lnTo>
                <a:lnTo>
                  <a:pt x="484" y="446"/>
                </a:lnTo>
                <a:lnTo>
                  <a:pt x="484" y="446"/>
                </a:lnTo>
                <a:lnTo>
                  <a:pt x="485" y="447"/>
                </a:lnTo>
                <a:lnTo>
                  <a:pt x="486" y="447"/>
                </a:lnTo>
                <a:lnTo>
                  <a:pt x="486" y="447"/>
                </a:lnTo>
                <a:lnTo>
                  <a:pt x="487" y="447"/>
                </a:lnTo>
                <a:lnTo>
                  <a:pt x="487" y="447"/>
                </a:lnTo>
                <a:lnTo>
                  <a:pt x="488" y="447"/>
                </a:lnTo>
                <a:lnTo>
                  <a:pt x="488" y="447"/>
                </a:lnTo>
                <a:lnTo>
                  <a:pt x="489" y="447"/>
                </a:lnTo>
                <a:lnTo>
                  <a:pt x="489" y="447"/>
                </a:lnTo>
                <a:lnTo>
                  <a:pt x="490" y="447"/>
                </a:lnTo>
                <a:lnTo>
                  <a:pt x="490" y="448"/>
                </a:lnTo>
                <a:lnTo>
                  <a:pt x="491" y="448"/>
                </a:lnTo>
                <a:lnTo>
                  <a:pt x="492" y="448"/>
                </a:lnTo>
                <a:lnTo>
                  <a:pt x="492" y="448"/>
                </a:lnTo>
                <a:lnTo>
                  <a:pt x="493" y="448"/>
                </a:lnTo>
                <a:lnTo>
                  <a:pt x="493" y="448"/>
                </a:lnTo>
                <a:lnTo>
                  <a:pt x="494" y="448"/>
                </a:lnTo>
                <a:lnTo>
                  <a:pt x="494" y="448"/>
                </a:lnTo>
                <a:lnTo>
                  <a:pt x="495" y="448"/>
                </a:lnTo>
                <a:lnTo>
                  <a:pt x="495" y="448"/>
                </a:lnTo>
                <a:lnTo>
                  <a:pt x="496" y="448"/>
                </a:lnTo>
                <a:lnTo>
                  <a:pt x="497" y="449"/>
                </a:lnTo>
                <a:lnTo>
                  <a:pt x="497" y="449"/>
                </a:lnTo>
                <a:lnTo>
                  <a:pt x="498" y="449"/>
                </a:lnTo>
                <a:lnTo>
                  <a:pt x="498" y="449"/>
                </a:lnTo>
                <a:lnTo>
                  <a:pt x="499" y="449"/>
                </a:lnTo>
                <a:lnTo>
                  <a:pt x="499" y="449"/>
                </a:lnTo>
                <a:lnTo>
                  <a:pt x="500" y="449"/>
                </a:lnTo>
                <a:lnTo>
                  <a:pt x="500" y="449"/>
                </a:lnTo>
                <a:lnTo>
                  <a:pt x="501" y="449"/>
                </a:lnTo>
                <a:lnTo>
                  <a:pt x="502" y="449"/>
                </a:lnTo>
                <a:lnTo>
                  <a:pt x="502" y="449"/>
                </a:lnTo>
                <a:lnTo>
                  <a:pt x="503" y="450"/>
                </a:lnTo>
                <a:lnTo>
                  <a:pt x="503" y="450"/>
                </a:lnTo>
                <a:lnTo>
                  <a:pt x="504" y="450"/>
                </a:lnTo>
                <a:lnTo>
                  <a:pt x="504" y="450"/>
                </a:lnTo>
                <a:lnTo>
                  <a:pt x="505" y="450"/>
                </a:lnTo>
                <a:lnTo>
                  <a:pt x="505" y="450"/>
                </a:lnTo>
                <a:lnTo>
                  <a:pt x="506" y="450"/>
                </a:lnTo>
                <a:lnTo>
                  <a:pt x="507" y="450"/>
                </a:lnTo>
                <a:lnTo>
                  <a:pt x="507" y="450"/>
                </a:lnTo>
                <a:lnTo>
                  <a:pt x="508" y="450"/>
                </a:lnTo>
                <a:lnTo>
                  <a:pt x="508" y="450"/>
                </a:lnTo>
                <a:lnTo>
                  <a:pt x="509" y="451"/>
                </a:lnTo>
                <a:lnTo>
                  <a:pt x="509" y="451"/>
                </a:lnTo>
                <a:lnTo>
                  <a:pt x="510" y="451"/>
                </a:lnTo>
                <a:lnTo>
                  <a:pt x="510" y="451"/>
                </a:lnTo>
                <a:lnTo>
                  <a:pt x="511" y="451"/>
                </a:lnTo>
                <a:lnTo>
                  <a:pt x="511" y="451"/>
                </a:lnTo>
                <a:lnTo>
                  <a:pt x="512" y="451"/>
                </a:lnTo>
                <a:lnTo>
                  <a:pt x="513" y="451"/>
                </a:lnTo>
                <a:lnTo>
                  <a:pt x="513" y="451"/>
                </a:lnTo>
                <a:lnTo>
                  <a:pt x="514" y="451"/>
                </a:lnTo>
                <a:lnTo>
                  <a:pt x="514" y="451"/>
                </a:lnTo>
                <a:lnTo>
                  <a:pt x="515" y="451"/>
                </a:lnTo>
                <a:lnTo>
                  <a:pt x="515" y="452"/>
                </a:lnTo>
                <a:lnTo>
                  <a:pt x="516" y="452"/>
                </a:lnTo>
                <a:lnTo>
                  <a:pt x="516" y="452"/>
                </a:lnTo>
                <a:lnTo>
                  <a:pt x="517" y="452"/>
                </a:lnTo>
                <a:lnTo>
                  <a:pt x="518" y="452"/>
                </a:lnTo>
                <a:lnTo>
                  <a:pt x="518" y="452"/>
                </a:lnTo>
                <a:lnTo>
                  <a:pt x="519" y="452"/>
                </a:lnTo>
                <a:lnTo>
                  <a:pt x="519" y="452"/>
                </a:lnTo>
                <a:lnTo>
                  <a:pt x="520" y="452"/>
                </a:lnTo>
                <a:lnTo>
                  <a:pt x="520" y="452"/>
                </a:lnTo>
                <a:lnTo>
                  <a:pt x="521" y="452"/>
                </a:lnTo>
                <a:lnTo>
                  <a:pt x="521" y="452"/>
                </a:lnTo>
                <a:lnTo>
                  <a:pt x="522" y="453"/>
                </a:lnTo>
                <a:lnTo>
                  <a:pt x="523" y="453"/>
                </a:lnTo>
                <a:lnTo>
                  <a:pt x="523" y="453"/>
                </a:lnTo>
                <a:lnTo>
                  <a:pt x="524" y="453"/>
                </a:lnTo>
                <a:lnTo>
                  <a:pt x="524" y="453"/>
                </a:lnTo>
                <a:lnTo>
                  <a:pt x="525" y="453"/>
                </a:lnTo>
                <a:lnTo>
                  <a:pt x="525" y="453"/>
                </a:lnTo>
                <a:lnTo>
                  <a:pt x="526" y="453"/>
                </a:lnTo>
                <a:lnTo>
                  <a:pt x="526" y="453"/>
                </a:lnTo>
                <a:lnTo>
                  <a:pt x="527" y="453"/>
                </a:lnTo>
                <a:lnTo>
                  <a:pt x="527" y="453"/>
                </a:lnTo>
                <a:lnTo>
                  <a:pt x="528" y="453"/>
                </a:lnTo>
                <a:lnTo>
                  <a:pt x="529" y="454"/>
                </a:lnTo>
                <a:lnTo>
                  <a:pt x="529" y="454"/>
                </a:lnTo>
                <a:lnTo>
                  <a:pt x="530" y="454"/>
                </a:lnTo>
                <a:lnTo>
                  <a:pt x="530" y="454"/>
                </a:lnTo>
                <a:lnTo>
                  <a:pt x="531" y="454"/>
                </a:lnTo>
                <a:lnTo>
                  <a:pt x="531" y="454"/>
                </a:lnTo>
                <a:lnTo>
                  <a:pt x="532" y="454"/>
                </a:lnTo>
                <a:lnTo>
                  <a:pt x="532" y="454"/>
                </a:lnTo>
                <a:lnTo>
                  <a:pt x="533" y="454"/>
                </a:lnTo>
                <a:lnTo>
                  <a:pt x="534" y="454"/>
                </a:lnTo>
                <a:lnTo>
                  <a:pt x="534" y="454"/>
                </a:lnTo>
                <a:lnTo>
                  <a:pt x="535" y="454"/>
                </a:lnTo>
                <a:lnTo>
                  <a:pt x="535" y="455"/>
                </a:lnTo>
                <a:lnTo>
                  <a:pt x="536" y="455"/>
                </a:lnTo>
                <a:lnTo>
                  <a:pt x="536" y="455"/>
                </a:lnTo>
                <a:lnTo>
                  <a:pt x="537" y="455"/>
                </a:lnTo>
                <a:lnTo>
                  <a:pt x="537" y="455"/>
                </a:lnTo>
                <a:lnTo>
                  <a:pt x="538" y="455"/>
                </a:lnTo>
                <a:lnTo>
                  <a:pt x="539" y="455"/>
                </a:lnTo>
                <a:lnTo>
                  <a:pt x="539" y="455"/>
                </a:lnTo>
                <a:lnTo>
                  <a:pt x="540" y="455"/>
                </a:lnTo>
                <a:lnTo>
                  <a:pt x="540" y="455"/>
                </a:lnTo>
                <a:lnTo>
                  <a:pt x="541" y="455"/>
                </a:lnTo>
                <a:lnTo>
                  <a:pt x="541" y="455"/>
                </a:lnTo>
                <a:lnTo>
                  <a:pt x="542" y="455"/>
                </a:lnTo>
                <a:lnTo>
                  <a:pt x="542" y="456"/>
                </a:lnTo>
                <a:lnTo>
                  <a:pt x="543" y="456"/>
                </a:lnTo>
                <a:lnTo>
                  <a:pt x="543" y="456"/>
                </a:lnTo>
                <a:lnTo>
                  <a:pt x="544" y="456"/>
                </a:lnTo>
                <a:lnTo>
                  <a:pt x="545" y="456"/>
                </a:lnTo>
                <a:lnTo>
                  <a:pt x="545" y="456"/>
                </a:lnTo>
                <a:lnTo>
                  <a:pt x="546" y="456"/>
                </a:lnTo>
                <a:lnTo>
                  <a:pt x="546" y="456"/>
                </a:lnTo>
                <a:lnTo>
                  <a:pt x="547" y="456"/>
                </a:lnTo>
                <a:lnTo>
                  <a:pt x="547" y="456"/>
                </a:lnTo>
                <a:lnTo>
                  <a:pt x="548" y="456"/>
                </a:lnTo>
                <a:lnTo>
                  <a:pt x="548" y="456"/>
                </a:lnTo>
                <a:lnTo>
                  <a:pt x="549" y="457"/>
                </a:lnTo>
                <a:lnTo>
                  <a:pt x="550" y="457"/>
                </a:lnTo>
                <a:lnTo>
                  <a:pt x="550" y="457"/>
                </a:lnTo>
                <a:lnTo>
                  <a:pt x="551" y="457"/>
                </a:lnTo>
                <a:lnTo>
                  <a:pt x="551" y="457"/>
                </a:lnTo>
              </a:path>
            </a:pathLst>
          </a:custGeom>
          <a:noFill/>
          <a:ln w="25400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5192713" y="1587501"/>
            <a:ext cx="3748088" cy="3675063"/>
          </a:xfrm>
          <a:custGeom>
            <a:avLst/>
            <a:gdLst>
              <a:gd name="T0" fmla="*/ 8 w 551"/>
              <a:gd name="T1" fmla="*/ 32 h 540"/>
              <a:gd name="T2" fmla="*/ 17 w 551"/>
              <a:gd name="T3" fmla="*/ 64 h 540"/>
              <a:gd name="T4" fmla="*/ 26 w 551"/>
              <a:gd name="T5" fmla="*/ 94 h 540"/>
              <a:gd name="T6" fmla="*/ 35 w 551"/>
              <a:gd name="T7" fmla="*/ 122 h 540"/>
              <a:gd name="T8" fmla="*/ 43 w 551"/>
              <a:gd name="T9" fmla="*/ 149 h 540"/>
              <a:gd name="T10" fmla="*/ 52 w 551"/>
              <a:gd name="T11" fmla="*/ 174 h 540"/>
              <a:gd name="T12" fmla="*/ 61 w 551"/>
              <a:gd name="T13" fmla="*/ 197 h 540"/>
              <a:gd name="T14" fmla="*/ 70 w 551"/>
              <a:gd name="T15" fmla="*/ 219 h 540"/>
              <a:gd name="T16" fmla="*/ 79 w 551"/>
              <a:gd name="T17" fmla="*/ 239 h 540"/>
              <a:gd name="T18" fmla="*/ 88 w 551"/>
              <a:gd name="T19" fmla="*/ 259 h 540"/>
              <a:gd name="T20" fmla="*/ 96 w 551"/>
              <a:gd name="T21" fmla="*/ 277 h 540"/>
              <a:gd name="T22" fmla="*/ 105 w 551"/>
              <a:gd name="T23" fmla="*/ 294 h 540"/>
              <a:gd name="T24" fmla="*/ 114 w 551"/>
              <a:gd name="T25" fmla="*/ 310 h 540"/>
              <a:gd name="T26" fmla="*/ 123 w 551"/>
              <a:gd name="T27" fmla="*/ 324 h 540"/>
              <a:gd name="T28" fmla="*/ 132 w 551"/>
              <a:gd name="T29" fmla="*/ 338 h 540"/>
              <a:gd name="T30" fmla="*/ 141 w 551"/>
              <a:gd name="T31" fmla="*/ 352 h 540"/>
              <a:gd name="T32" fmla="*/ 149 w 551"/>
              <a:gd name="T33" fmla="*/ 364 h 540"/>
              <a:gd name="T34" fmla="*/ 158 w 551"/>
              <a:gd name="T35" fmla="*/ 375 h 540"/>
              <a:gd name="T36" fmla="*/ 167 w 551"/>
              <a:gd name="T37" fmla="*/ 386 h 540"/>
              <a:gd name="T38" fmla="*/ 176 w 551"/>
              <a:gd name="T39" fmla="*/ 396 h 540"/>
              <a:gd name="T40" fmla="*/ 185 w 551"/>
              <a:gd name="T41" fmla="*/ 406 h 540"/>
              <a:gd name="T42" fmla="*/ 193 w 551"/>
              <a:gd name="T43" fmla="*/ 415 h 540"/>
              <a:gd name="T44" fmla="*/ 202 w 551"/>
              <a:gd name="T45" fmla="*/ 423 h 540"/>
              <a:gd name="T46" fmla="*/ 211 w 551"/>
              <a:gd name="T47" fmla="*/ 431 h 540"/>
              <a:gd name="T48" fmla="*/ 220 w 551"/>
              <a:gd name="T49" fmla="*/ 438 h 540"/>
              <a:gd name="T50" fmla="*/ 229 w 551"/>
              <a:gd name="T51" fmla="*/ 445 h 540"/>
              <a:gd name="T52" fmla="*/ 238 w 551"/>
              <a:gd name="T53" fmla="*/ 452 h 540"/>
              <a:gd name="T54" fmla="*/ 246 w 551"/>
              <a:gd name="T55" fmla="*/ 458 h 540"/>
              <a:gd name="T56" fmla="*/ 255 w 551"/>
              <a:gd name="T57" fmla="*/ 464 h 540"/>
              <a:gd name="T58" fmla="*/ 264 w 551"/>
              <a:gd name="T59" fmla="*/ 469 h 540"/>
              <a:gd name="T60" fmla="*/ 273 w 551"/>
              <a:gd name="T61" fmla="*/ 474 h 540"/>
              <a:gd name="T62" fmla="*/ 282 w 551"/>
              <a:gd name="T63" fmla="*/ 479 h 540"/>
              <a:gd name="T64" fmla="*/ 291 w 551"/>
              <a:gd name="T65" fmla="*/ 483 h 540"/>
              <a:gd name="T66" fmla="*/ 299 w 551"/>
              <a:gd name="T67" fmla="*/ 487 h 540"/>
              <a:gd name="T68" fmla="*/ 308 w 551"/>
              <a:gd name="T69" fmla="*/ 491 h 540"/>
              <a:gd name="T70" fmla="*/ 317 w 551"/>
              <a:gd name="T71" fmla="*/ 495 h 540"/>
              <a:gd name="T72" fmla="*/ 326 w 551"/>
              <a:gd name="T73" fmla="*/ 498 h 540"/>
              <a:gd name="T74" fmla="*/ 335 w 551"/>
              <a:gd name="T75" fmla="*/ 501 h 540"/>
              <a:gd name="T76" fmla="*/ 344 w 551"/>
              <a:gd name="T77" fmla="*/ 504 h 540"/>
              <a:gd name="T78" fmla="*/ 352 w 551"/>
              <a:gd name="T79" fmla="*/ 507 h 540"/>
              <a:gd name="T80" fmla="*/ 361 w 551"/>
              <a:gd name="T81" fmla="*/ 510 h 540"/>
              <a:gd name="T82" fmla="*/ 370 w 551"/>
              <a:gd name="T83" fmla="*/ 512 h 540"/>
              <a:gd name="T84" fmla="*/ 379 w 551"/>
              <a:gd name="T85" fmla="*/ 515 h 540"/>
              <a:gd name="T86" fmla="*/ 388 w 551"/>
              <a:gd name="T87" fmla="*/ 517 h 540"/>
              <a:gd name="T88" fmla="*/ 397 w 551"/>
              <a:gd name="T89" fmla="*/ 519 h 540"/>
              <a:gd name="T90" fmla="*/ 405 w 551"/>
              <a:gd name="T91" fmla="*/ 521 h 540"/>
              <a:gd name="T92" fmla="*/ 414 w 551"/>
              <a:gd name="T93" fmla="*/ 523 h 540"/>
              <a:gd name="T94" fmla="*/ 423 w 551"/>
              <a:gd name="T95" fmla="*/ 524 h 540"/>
              <a:gd name="T96" fmla="*/ 432 w 551"/>
              <a:gd name="T97" fmla="*/ 526 h 540"/>
              <a:gd name="T98" fmla="*/ 441 w 551"/>
              <a:gd name="T99" fmla="*/ 527 h 540"/>
              <a:gd name="T100" fmla="*/ 450 w 551"/>
              <a:gd name="T101" fmla="*/ 529 h 540"/>
              <a:gd name="T102" fmla="*/ 458 w 551"/>
              <a:gd name="T103" fmla="*/ 530 h 540"/>
              <a:gd name="T104" fmla="*/ 467 w 551"/>
              <a:gd name="T105" fmla="*/ 531 h 540"/>
              <a:gd name="T106" fmla="*/ 476 w 551"/>
              <a:gd name="T107" fmla="*/ 532 h 540"/>
              <a:gd name="T108" fmla="*/ 485 w 551"/>
              <a:gd name="T109" fmla="*/ 533 h 540"/>
              <a:gd name="T110" fmla="*/ 494 w 551"/>
              <a:gd name="T111" fmla="*/ 534 h 540"/>
              <a:gd name="T112" fmla="*/ 503 w 551"/>
              <a:gd name="T113" fmla="*/ 535 h 540"/>
              <a:gd name="T114" fmla="*/ 511 w 551"/>
              <a:gd name="T115" fmla="*/ 536 h 540"/>
              <a:gd name="T116" fmla="*/ 520 w 551"/>
              <a:gd name="T117" fmla="*/ 537 h 540"/>
              <a:gd name="T118" fmla="*/ 529 w 551"/>
              <a:gd name="T119" fmla="*/ 538 h 540"/>
              <a:gd name="T120" fmla="*/ 538 w 551"/>
              <a:gd name="T121" fmla="*/ 539 h 540"/>
              <a:gd name="T122" fmla="*/ 547 w 551"/>
              <a:gd name="T123" fmla="*/ 539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1" h="540">
                <a:moveTo>
                  <a:pt x="0" y="0"/>
                </a:moveTo>
                <a:lnTo>
                  <a:pt x="0" y="2"/>
                </a:lnTo>
                <a:lnTo>
                  <a:pt x="1" y="4"/>
                </a:lnTo>
                <a:lnTo>
                  <a:pt x="1" y="7"/>
                </a:lnTo>
                <a:lnTo>
                  <a:pt x="2" y="9"/>
                </a:lnTo>
                <a:lnTo>
                  <a:pt x="2" y="11"/>
                </a:lnTo>
                <a:lnTo>
                  <a:pt x="3" y="13"/>
                </a:lnTo>
                <a:lnTo>
                  <a:pt x="4" y="15"/>
                </a:lnTo>
                <a:lnTo>
                  <a:pt x="4" y="17"/>
                </a:lnTo>
                <a:lnTo>
                  <a:pt x="5" y="19"/>
                </a:lnTo>
                <a:lnTo>
                  <a:pt x="5" y="22"/>
                </a:lnTo>
                <a:lnTo>
                  <a:pt x="6" y="24"/>
                </a:lnTo>
                <a:lnTo>
                  <a:pt x="6" y="26"/>
                </a:lnTo>
                <a:lnTo>
                  <a:pt x="7" y="28"/>
                </a:lnTo>
                <a:lnTo>
                  <a:pt x="7" y="30"/>
                </a:lnTo>
                <a:lnTo>
                  <a:pt x="8" y="32"/>
                </a:lnTo>
                <a:lnTo>
                  <a:pt x="9" y="34"/>
                </a:lnTo>
                <a:lnTo>
                  <a:pt x="9" y="36"/>
                </a:lnTo>
                <a:lnTo>
                  <a:pt x="10" y="38"/>
                </a:lnTo>
                <a:lnTo>
                  <a:pt x="10" y="40"/>
                </a:lnTo>
                <a:lnTo>
                  <a:pt x="11" y="42"/>
                </a:lnTo>
                <a:lnTo>
                  <a:pt x="11" y="44"/>
                </a:lnTo>
                <a:lnTo>
                  <a:pt x="12" y="46"/>
                </a:lnTo>
                <a:lnTo>
                  <a:pt x="12" y="48"/>
                </a:lnTo>
                <a:lnTo>
                  <a:pt x="13" y="50"/>
                </a:lnTo>
                <a:lnTo>
                  <a:pt x="14" y="52"/>
                </a:lnTo>
                <a:lnTo>
                  <a:pt x="14" y="54"/>
                </a:lnTo>
                <a:lnTo>
                  <a:pt x="15" y="56"/>
                </a:lnTo>
                <a:lnTo>
                  <a:pt x="15" y="58"/>
                </a:lnTo>
                <a:lnTo>
                  <a:pt x="16" y="60"/>
                </a:lnTo>
                <a:lnTo>
                  <a:pt x="16" y="62"/>
                </a:lnTo>
                <a:lnTo>
                  <a:pt x="17" y="64"/>
                </a:lnTo>
                <a:lnTo>
                  <a:pt x="17" y="66"/>
                </a:lnTo>
                <a:lnTo>
                  <a:pt x="18" y="68"/>
                </a:lnTo>
                <a:lnTo>
                  <a:pt x="19" y="70"/>
                </a:lnTo>
                <a:lnTo>
                  <a:pt x="19" y="72"/>
                </a:lnTo>
                <a:lnTo>
                  <a:pt x="20" y="74"/>
                </a:lnTo>
                <a:lnTo>
                  <a:pt x="20" y="76"/>
                </a:lnTo>
                <a:lnTo>
                  <a:pt x="21" y="78"/>
                </a:lnTo>
                <a:lnTo>
                  <a:pt x="21" y="79"/>
                </a:lnTo>
                <a:lnTo>
                  <a:pt x="22" y="81"/>
                </a:lnTo>
                <a:lnTo>
                  <a:pt x="22" y="83"/>
                </a:lnTo>
                <a:lnTo>
                  <a:pt x="23" y="85"/>
                </a:lnTo>
                <a:lnTo>
                  <a:pt x="23" y="87"/>
                </a:lnTo>
                <a:lnTo>
                  <a:pt x="24" y="89"/>
                </a:lnTo>
                <a:lnTo>
                  <a:pt x="25" y="91"/>
                </a:lnTo>
                <a:lnTo>
                  <a:pt x="25" y="92"/>
                </a:lnTo>
                <a:lnTo>
                  <a:pt x="26" y="94"/>
                </a:lnTo>
                <a:lnTo>
                  <a:pt x="26" y="96"/>
                </a:lnTo>
                <a:lnTo>
                  <a:pt x="27" y="98"/>
                </a:lnTo>
                <a:lnTo>
                  <a:pt x="27" y="100"/>
                </a:lnTo>
                <a:lnTo>
                  <a:pt x="28" y="101"/>
                </a:lnTo>
                <a:lnTo>
                  <a:pt x="28" y="103"/>
                </a:lnTo>
                <a:lnTo>
                  <a:pt x="29" y="105"/>
                </a:lnTo>
                <a:lnTo>
                  <a:pt x="30" y="107"/>
                </a:lnTo>
                <a:lnTo>
                  <a:pt x="30" y="109"/>
                </a:lnTo>
                <a:lnTo>
                  <a:pt x="31" y="110"/>
                </a:lnTo>
                <a:lnTo>
                  <a:pt x="31" y="112"/>
                </a:lnTo>
                <a:lnTo>
                  <a:pt x="32" y="114"/>
                </a:lnTo>
                <a:lnTo>
                  <a:pt x="32" y="116"/>
                </a:lnTo>
                <a:lnTo>
                  <a:pt x="33" y="117"/>
                </a:lnTo>
                <a:lnTo>
                  <a:pt x="33" y="119"/>
                </a:lnTo>
                <a:lnTo>
                  <a:pt x="34" y="121"/>
                </a:lnTo>
                <a:lnTo>
                  <a:pt x="35" y="122"/>
                </a:lnTo>
                <a:lnTo>
                  <a:pt x="35" y="124"/>
                </a:lnTo>
                <a:lnTo>
                  <a:pt x="36" y="126"/>
                </a:lnTo>
                <a:lnTo>
                  <a:pt x="36" y="128"/>
                </a:lnTo>
                <a:lnTo>
                  <a:pt x="37" y="129"/>
                </a:lnTo>
                <a:lnTo>
                  <a:pt x="37" y="131"/>
                </a:lnTo>
                <a:lnTo>
                  <a:pt x="38" y="133"/>
                </a:lnTo>
                <a:lnTo>
                  <a:pt x="38" y="134"/>
                </a:lnTo>
                <a:lnTo>
                  <a:pt x="39" y="136"/>
                </a:lnTo>
                <a:lnTo>
                  <a:pt x="39" y="138"/>
                </a:lnTo>
                <a:lnTo>
                  <a:pt x="40" y="139"/>
                </a:lnTo>
                <a:lnTo>
                  <a:pt x="41" y="141"/>
                </a:lnTo>
                <a:lnTo>
                  <a:pt x="41" y="142"/>
                </a:lnTo>
                <a:lnTo>
                  <a:pt x="42" y="144"/>
                </a:lnTo>
                <a:lnTo>
                  <a:pt x="42" y="146"/>
                </a:lnTo>
                <a:lnTo>
                  <a:pt x="43" y="147"/>
                </a:lnTo>
                <a:lnTo>
                  <a:pt x="43" y="149"/>
                </a:lnTo>
                <a:lnTo>
                  <a:pt x="44" y="151"/>
                </a:lnTo>
                <a:lnTo>
                  <a:pt x="44" y="152"/>
                </a:lnTo>
                <a:lnTo>
                  <a:pt x="45" y="154"/>
                </a:lnTo>
                <a:lnTo>
                  <a:pt x="46" y="155"/>
                </a:lnTo>
                <a:lnTo>
                  <a:pt x="46" y="157"/>
                </a:lnTo>
                <a:lnTo>
                  <a:pt x="47" y="158"/>
                </a:lnTo>
                <a:lnTo>
                  <a:pt x="47" y="160"/>
                </a:lnTo>
                <a:lnTo>
                  <a:pt x="48" y="162"/>
                </a:lnTo>
                <a:lnTo>
                  <a:pt x="48" y="163"/>
                </a:lnTo>
                <a:lnTo>
                  <a:pt x="49" y="165"/>
                </a:lnTo>
                <a:lnTo>
                  <a:pt x="49" y="166"/>
                </a:lnTo>
                <a:lnTo>
                  <a:pt x="50" y="168"/>
                </a:lnTo>
                <a:lnTo>
                  <a:pt x="51" y="169"/>
                </a:lnTo>
                <a:lnTo>
                  <a:pt x="51" y="171"/>
                </a:lnTo>
                <a:lnTo>
                  <a:pt x="52" y="172"/>
                </a:lnTo>
                <a:lnTo>
                  <a:pt x="52" y="174"/>
                </a:lnTo>
                <a:lnTo>
                  <a:pt x="53" y="175"/>
                </a:lnTo>
                <a:lnTo>
                  <a:pt x="53" y="177"/>
                </a:lnTo>
                <a:lnTo>
                  <a:pt x="54" y="178"/>
                </a:lnTo>
                <a:lnTo>
                  <a:pt x="54" y="180"/>
                </a:lnTo>
                <a:lnTo>
                  <a:pt x="55" y="181"/>
                </a:lnTo>
                <a:lnTo>
                  <a:pt x="55" y="183"/>
                </a:lnTo>
                <a:lnTo>
                  <a:pt x="56" y="184"/>
                </a:lnTo>
                <a:lnTo>
                  <a:pt x="57" y="186"/>
                </a:lnTo>
                <a:lnTo>
                  <a:pt x="57" y="187"/>
                </a:lnTo>
                <a:lnTo>
                  <a:pt x="58" y="189"/>
                </a:lnTo>
                <a:lnTo>
                  <a:pt x="58" y="190"/>
                </a:lnTo>
                <a:lnTo>
                  <a:pt x="59" y="191"/>
                </a:lnTo>
                <a:lnTo>
                  <a:pt x="59" y="193"/>
                </a:lnTo>
                <a:lnTo>
                  <a:pt x="60" y="194"/>
                </a:lnTo>
                <a:lnTo>
                  <a:pt x="60" y="196"/>
                </a:lnTo>
                <a:lnTo>
                  <a:pt x="61" y="197"/>
                </a:lnTo>
                <a:lnTo>
                  <a:pt x="62" y="199"/>
                </a:lnTo>
                <a:lnTo>
                  <a:pt x="62" y="200"/>
                </a:lnTo>
                <a:lnTo>
                  <a:pt x="63" y="201"/>
                </a:lnTo>
                <a:lnTo>
                  <a:pt x="63" y="203"/>
                </a:lnTo>
                <a:lnTo>
                  <a:pt x="64" y="204"/>
                </a:lnTo>
                <a:lnTo>
                  <a:pt x="64" y="205"/>
                </a:lnTo>
                <a:lnTo>
                  <a:pt x="65" y="207"/>
                </a:lnTo>
                <a:lnTo>
                  <a:pt x="65" y="208"/>
                </a:lnTo>
                <a:lnTo>
                  <a:pt x="66" y="210"/>
                </a:lnTo>
                <a:lnTo>
                  <a:pt x="67" y="211"/>
                </a:lnTo>
                <a:lnTo>
                  <a:pt x="67" y="212"/>
                </a:lnTo>
                <a:lnTo>
                  <a:pt x="68" y="214"/>
                </a:lnTo>
                <a:lnTo>
                  <a:pt x="68" y="215"/>
                </a:lnTo>
                <a:lnTo>
                  <a:pt x="69" y="216"/>
                </a:lnTo>
                <a:lnTo>
                  <a:pt x="69" y="218"/>
                </a:lnTo>
                <a:lnTo>
                  <a:pt x="70" y="219"/>
                </a:lnTo>
                <a:lnTo>
                  <a:pt x="70" y="220"/>
                </a:lnTo>
                <a:lnTo>
                  <a:pt x="71" y="222"/>
                </a:lnTo>
                <a:lnTo>
                  <a:pt x="71" y="223"/>
                </a:lnTo>
                <a:lnTo>
                  <a:pt x="72" y="224"/>
                </a:lnTo>
                <a:lnTo>
                  <a:pt x="73" y="226"/>
                </a:lnTo>
                <a:lnTo>
                  <a:pt x="73" y="227"/>
                </a:lnTo>
                <a:lnTo>
                  <a:pt x="74" y="228"/>
                </a:lnTo>
                <a:lnTo>
                  <a:pt x="74" y="229"/>
                </a:lnTo>
                <a:lnTo>
                  <a:pt x="75" y="231"/>
                </a:lnTo>
                <a:lnTo>
                  <a:pt x="75" y="232"/>
                </a:lnTo>
                <a:lnTo>
                  <a:pt x="76" y="233"/>
                </a:lnTo>
                <a:lnTo>
                  <a:pt x="76" y="234"/>
                </a:lnTo>
                <a:lnTo>
                  <a:pt x="77" y="236"/>
                </a:lnTo>
                <a:lnTo>
                  <a:pt x="78" y="237"/>
                </a:lnTo>
                <a:lnTo>
                  <a:pt x="78" y="238"/>
                </a:lnTo>
                <a:lnTo>
                  <a:pt x="79" y="239"/>
                </a:lnTo>
                <a:lnTo>
                  <a:pt x="79" y="241"/>
                </a:lnTo>
                <a:lnTo>
                  <a:pt x="80" y="242"/>
                </a:lnTo>
                <a:lnTo>
                  <a:pt x="80" y="243"/>
                </a:lnTo>
                <a:lnTo>
                  <a:pt x="81" y="244"/>
                </a:lnTo>
                <a:lnTo>
                  <a:pt x="81" y="246"/>
                </a:lnTo>
                <a:lnTo>
                  <a:pt x="82" y="247"/>
                </a:lnTo>
                <a:lnTo>
                  <a:pt x="83" y="248"/>
                </a:lnTo>
                <a:lnTo>
                  <a:pt x="83" y="249"/>
                </a:lnTo>
                <a:lnTo>
                  <a:pt x="84" y="250"/>
                </a:lnTo>
                <a:lnTo>
                  <a:pt x="84" y="252"/>
                </a:lnTo>
                <a:lnTo>
                  <a:pt x="85" y="253"/>
                </a:lnTo>
                <a:lnTo>
                  <a:pt x="85" y="254"/>
                </a:lnTo>
                <a:lnTo>
                  <a:pt x="86" y="255"/>
                </a:lnTo>
                <a:lnTo>
                  <a:pt x="86" y="256"/>
                </a:lnTo>
                <a:lnTo>
                  <a:pt x="87" y="258"/>
                </a:lnTo>
                <a:lnTo>
                  <a:pt x="88" y="259"/>
                </a:lnTo>
                <a:lnTo>
                  <a:pt x="88" y="260"/>
                </a:lnTo>
                <a:lnTo>
                  <a:pt x="89" y="261"/>
                </a:lnTo>
                <a:lnTo>
                  <a:pt x="89" y="262"/>
                </a:lnTo>
                <a:lnTo>
                  <a:pt x="90" y="263"/>
                </a:lnTo>
                <a:lnTo>
                  <a:pt x="90" y="264"/>
                </a:lnTo>
                <a:lnTo>
                  <a:pt x="91" y="266"/>
                </a:lnTo>
                <a:lnTo>
                  <a:pt x="91" y="267"/>
                </a:lnTo>
                <a:lnTo>
                  <a:pt x="92" y="268"/>
                </a:lnTo>
                <a:lnTo>
                  <a:pt x="92" y="269"/>
                </a:lnTo>
                <a:lnTo>
                  <a:pt x="93" y="270"/>
                </a:lnTo>
                <a:lnTo>
                  <a:pt x="94" y="271"/>
                </a:lnTo>
                <a:lnTo>
                  <a:pt x="94" y="272"/>
                </a:lnTo>
                <a:lnTo>
                  <a:pt x="95" y="273"/>
                </a:lnTo>
                <a:lnTo>
                  <a:pt x="95" y="275"/>
                </a:lnTo>
                <a:lnTo>
                  <a:pt x="96" y="276"/>
                </a:lnTo>
                <a:lnTo>
                  <a:pt x="96" y="277"/>
                </a:lnTo>
                <a:lnTo>
                  <a:pt x="97" y="278"/>
                </a:lnTo>
                <a:lnTo>
                  <a:pt x="97" y="279"/>
                </a:lnTo>
                <a:lnTo>
                  <a:pt x="98" y="280"/>
                </a:lnTo>
                <a:lnTo>
                  <a:pt x="99" y="281"/>
                </a:lnTo>
                <a:lnTo>
                  <a:pt x="99" y="282"/>
                </a:lnTo>
                <a:lnTo>
                  <a:pt x="100" y="283"/>
                </a:lnTo>
                <a:lnTo>
                  <a:pt x="100" y="284"/>
                </a:lnTo>
                <a:lnTo>
                  <a:pt x="101" y="285"/>
                </a:lnTo>
                <a:lnTo>
                  <a:pt x="101" y="286"/>
                </a:lnTo>
                <a:lnTo>
                  <a:pt x="102" y="287"/>
                </a:lnTo>
                <a:lnTo>
                  <a:pt x="102" y="289"/>
                </a:lnTo>
                <a:lnTo>
                  <a:pt x="103" y="290"/>
                </a:lnTo>
                <a:lnTo>
                  <a:pt x="104" y="291"/>
                </a:lnTo>
                <a:lnTo>
                  <a:pt x="104" y="292"/>
                </a:lnTo>
                <a:lnTo>
                  <a:pt x="105" y="293"/>
                </a:lnTo>
                <a:lnTo>
                  <a:pt x="105" y="294"/>
                </a:lnTo>
                <a:lnTo>
                  <a:pt x="106" y="295"/>
                </a:lnTo>
                <a:lnTo>
                  <a:pt x="106" y="296"/>
                </a:lnTo>
                <a:lnTo>
                  <a:pt x="107" y="297"/>
                </a:lnTo>
                <a:lnTo>
                  <a:pt x="107" y="298"/>
                </a:lnTo>
                <a:lnTo>
                  <a:pt x="108" y="299"/>
                </a:lnTo>
                <a:lnTo>
                  <a:pt x="108" y="300"/>
                </a:lnTo>
                <a:lnTo>
                  <a:pt x="109" y="301"/>
                </a:lnTo>
                <a:lnTo>
                  <a:pt x="110" y="302"/>
                </a:lnTo>
                <a:lnTo>
                  <a:pt x="110" y="303"/>
                </a:lnTo>
                <a:lnTo>
                  <a:pt x="111" y="304"/>
                </a:lnTo>
                <a:lnTo>
                  <a:pt x="111" y="305"/>
                </a:lnTo>
                <a:lnTo>
                  <a:pt x="112" y="306"/>
                </a:lnTo>
                <a:lnTo>
                  <a:pt x="112" y="307"/>
                </a:lnTo>
                <a:lnTo>
                  <a:pt x="113" y="308"/>
                </a:lnTo>
                <a:lnTo>
                  <a:pt x="113" y="309"/>
                </a:lnTo>
                <a:lnTo>
                  <a:pt x="114" y="310"/>
                </a:lnTo>
                <a:lnTo>
                  <a:pt x="115" y="311"/>
                </a:lnTo>
                <a:lnTo>
                  <a:pt x="115" y="311"/>
                </a:lnTo>
                <a:lnTo>
                  <a:pt x="116" y="312"/>
                </a:lnTo>
                <a:lnTo>
                  <a:pt x="116" y="313"/>
                </a:lnTo>
                <a:lnTo>
                  <a:pt x="117" y="314"/>
                </a:lnTo>
                <a:lnTo>
                  <a:pt x="117" y="315"/>
                </a:lnTo>
                <a:lnTo>
                  <a:pt x="118" y="316"/>
                </a:lnTo>
                <a:lnTo>
                  <a:pt x="118" y="317"/>
                </a:lnTo>
                <a:lnTo>
                  <a:pt x="119" y="318"/>
                </a:lnTo>
                <a:lnTo>
                  <a:pt x="120" y="319"/>
                </a:lnTo>
                <a:lnTo>
                  <a:pt x="120" y="320"/>
                </a:lnTo>
                <a:lnTo>
                  <a:pt x="121" y="321"/>
                </a:lnTo>
                <a:lnTo>
                  <a:pt x="121" y="322"/>
                </a:lnTo>
                <a:lnTo>
                  <a:pt x="122" y="323"/>
                </a:lnTo>
                <a:lnTo>
                  <a:pt x="122" y="324"/>
                </a:lnTo>
                <a:lnTo>
                  <a:pt x="123" y="324"/>
                </a:lnTo>
                <a:lnTo>
                  <a:pt x="123" y="325"/>
                </a:lnTo>
                <a:lnTo>
                  <a:pt x="124" y="326"/>
                </a:lnTo>
                <a:lnTo>
                  <a:pt x="124" y="327"/>
                </a:lnTo>
                <a:lnTo>
                  <a:pt x="125" y="328"/>
                </a:lnTo>
                <a:lnTo>
                  <a:pt x="126" y="329"/>
                </a:lnTo>
                <a:lnTo>
                  <a:pt x="126" y="330"/>
                </a:lnTo>
                <a:lnTo>
                  <a:pt x="127" y="331"/>
                </a:lnTo>
                <a:lnTo>
                  <a:pt x="127" y="332"/>
                </a:lnTo>
                <a:lnTo>
                  <a:pt x="128" y="332"/>
                </a:lnTo>
                <a:lnTo>
                  <a:pt x="128" y="333"/>
                </a:lnTo>
                <a:lnTo>
                  <a:pt x="129" y="334"/>
                </a:lnTo>
                <a:lnTo>
                  <a:pt x="129" y="335"/>
                </a:lnTo>
                <a:lnTo>
                  <a:pt x="130" y="336"/>
                </a:lnTo>
                <a:lnTo>
                  <a:pt x="131" y="337"/>
                </a:lnTo>
                <a:lnTo>
                  <a:pt x="131" y="338"/>
                </a:lnTo>
                <a:lnTo>
                  <a:pt x="132" y="338"/>
                </a:lnTo>
                <a:lnTo>
                  <a:pt x="132" y="339"/>
                </a:lnTo>
                <a:lnTo>
                  <a:pt x="133" y="340"/>
                </a:lnTo>
                <a:lnTo>
                  <a:pt x="133" y="341"/>
                </a:lnTo>
                <a:lnTo>
                  <a:pt x="134" y="342"/>
                </a:lnTo>
                <a:lnTo>
                  <a:pt x="134" y="343"/>
                </a:lnTo>
                <a:lnTo>
                  <a:pt x="135" y="343"/>
                </a:lnTo>
                <a:lnTo>
                  <a:pt x="136" y="344"/>
                </a:lnTo>
                <a:lnTo>
                  <a:pt x="136" y="345"/>
                </a:lnTo>
                <a:lnTo>
                  <a:pt x="137" y="346"/>
                </a:lnTo>
                <a:lnTo>
                  <a:pt x="137" y="347"/>
                </a:lnTo>
                <a:lnTo>
                  <a:pt x="138" y="348"/>
                </a:lnTo>
                <a:lnTo>
                  <a:pt x="138" y="348"/>
                </a:lnTo>
                <a:lnTo>
                  <a:pt x="139" y="349"/>
                </a:lnTo>
                <a:lnTo>
                  <a:pt x="139" y="350"/>
                </a:lnTo>
                <a:lnTo>
                  <a:pt x="140" y="351"/>
                </a:lnTo>
                <a:lnTo>
                  <a:pt x="141" y="352"/>
                </a:lnTo>
                <a:lnTo>
                  <a:pt x="141" y="352"/>
                </a:lnTo>
                <a:lnTo>
                  <a:pt x="142" y="353"/>
                </a:lnTo>
                <a:lnTo>
                  <a:pt x="142" y="354"/>
                </a:lnTo>
                <a:lnTo>
                  <a:pt x="143" y="355"/>
                </a:lnTo>
                <a:lnTo>
                  <a:pt x="143" y="355"/>
                </a:lnTo>
                <a:lnTo>
                  <a:pt x="144" y="356"/>
                </a:lnTo>
                <a:lnTo>
                  <a:pt x="144" y="357"/>
                </a:lnTo>
                <a:lnTo>
                  <a:pt x="145" y="358"/>
                </a:lnTo>
                <a:lnTo>
                  <a:pt x="145" y="359"/>
                </a:lnTo>
                <a:lnTo>
                  <a:pt x="146" y="359"/>
                </a:lnTo>
                <a:lnTo>
                  <a:pt x="147" y="360"/>
                </a:lnTo>
                <a:lnTo>
                  <a:pt x="147" y="361"/>
                </a:lnTo>
                <a:lnTo>
                  <a:pt x="148" y="362"/>
                </a:lnTo>
                <a:lnTo>
                  <a:pt x="148" y="362"/>
                </a:lnTo>
                <a:lnTo>
                  <a:pt x="149" y="363"/>
                </a:lnTo>
                <a:lnTo>
                  <a:pt x="149" y="364"/>
                </a:lnTo>
                <a:lnTo>
                  <a:pt x="150" y="365"/>
                </a:lnTo>
                <a:lnTo>
                  <a:pt x="150" y="365"/>
                </a:lnTo>
                <a:lnTo>
                  <a:pt x="151" y="366"/>
                </a:lnTo>
                <a:lnTo>
                  <a:pt x="152" y="367"/>
                </a:lnTo>
                <a:lnTo>
                  <a:pt x="152" y="368"/>
                </a:lnTo>
                <a:lnTo>
                  <a:pt x="153" y="368"/>
                </a:lnTo>
                <a:lnTo>
                  <a:pt x="153" y="369"/>
                </a:lnTo>
                <a:lnTo>
                  <a:pt x="154" y="370"/>
                </a:lnTo>
                <a:lnTo>
                  <a:pt x="154" y="370"/>
                </a:lnTo>
                <a:lnTo>
                  <a:pt x="155" y="371"/>
                </a:lnTo>
                <a:lnTo>
                  <a:pt x="155" y="372"/>
                </a:lnTo>
                <a:lnTo>
                  <a:pt x="156" y="373"/>
                </a:lnTo>
                <a:lnTo>
                  <a:pt x="157" y="373"/>
                </a:lnTo>
                <a:lnTo>
                  <a:pt x="157" y="374"/>
                </a:lnTo>
                <a:lnTo>
                  <a:pt x="158" y="375"/>
                </a:lnTo>
                <a:lnTo>
                  <a:pt x="158" y="375"/>
                </a:lnTo>
                <a:lnTo>
                  <a:pt x="159" y="376"/>
                </a:lnTo>
                <a:lnTo>
                  <a:pt x="159" y="377"/>
                </a:lnTo>
                <a:lnTo>
                  <a:pt x="160" y="377"/>
                </a:lnTo>
                <a:lnTo>
                  <a:pt x="160" y="378"/>
                </a:lnTo>
                <a:lnTo>
                  <a:pt x="161" y="379"/>
                </a:lnTo>
                <a:lnTo>
                  <a:pt x="161" y="380"/>
                </a:lnTo>
                <a:lnTo>
                  <a:pt x="162" y="380"/>
                </a:lnTo>
                <a:lnTo>
                  <a:pt x="163" y="381"/>
                </a:lnTo>
                <a:lnTo>
                  <a:pt x="163" y="382"/>
                </a:lnTo>
                <a:lnTo>
                  <a:pt x="164" y="382"/>
                </a:lnTo>
                <a:lnTo>
                  <a:pt x="164" y="383"/>
                </a:lnTo>
                <a:lnTo>
                  <a:pt x="165" y="384"/>
                </a:lnTo>
                <a:lnTo>
                  <a:pt x="165" y="384"/>
                </a:lnTo>
                <a:lnTo>
                  <a:pt x="166" y="385"/>
                </a:lnTo>
                <a:lnTo>
                  <a:pt x="166" y="386"/>
                </a:lnTo>
                <a:lnTo>
                  <a:pt x="167" y="386"/>
                </a:lnTo>
                <a:lnTo>
                  <a:pt x="168" y="387"/>
                </a:lnTo>
                <a:lnTo>
                  <a:pt x="168" y="387"/>
                </a:lnTo>
                <a:lnTo>
                  <a:pt x="169" y="388"/>
                </a:lnTo>
                <a:lnTo>
                  <a:pt x="169" y="389"/>
                </a:lnTo>
                <a:lnTo>
                  <a:pt x="170" y="389"/>
                </a:lnTo>
                <a:lnTo>
                  <a:pt x="170" y="390"/>
                </a:lnTo>
                <a:lnTo>
                  <a:pt x="171" y="391"/>
                </a:lnTo>
                <a:lnTo>
                  <a:pt x="171" y="391"/>
                </a:lnTo>
                <a:lnTo>
                  <a:pt x="172" y="392"/>
                </a:lnTo>
                <a:lnTo>
                  <a:pt x="173" y="393"/>
                </a:lnTo>
                <a:lnTo>
                  <a:pt x="173" y="393"/>
                </a:lnTo>
                <a:lnTo>
                  <a:pt x="174" y="394"/>
                </a:lnTo>
                <a:lnTo>
                  <a:pt x="174" y="394"/>
                </a:lnTo>
                <a:lnTo>
                  <a:pt x="175" y="395"/>
                </a:lnTo>
                <a:lnTo>
                  <a:pt x="175" y="396"/>
                </a:lnTo>
                <a:lnTo>
                  <a:pt x="176" y="396"/>
                </a:lnTo>
                <a:lnTo>
                  <a:pt x="176" y="397"/>
                </a:lnTo>
                <a:lnTo>
                  <a:pt x="177" y="398"/>
                </a:lnTo>
                <a:lnTo>
                  <a:pt x="177" y="398"/>
                </a:lnTo>
                <a:lnTo>
                  <a:pt x="178" y="399"/>
                </a:lnTo>
                <a:lnTo>
                  <a:pt x="179" y="399"/>
                </a:lnTo>
                <a:lnTo>
                  <a:pt x="179" y="400"/>
                </a:lnTo>
                <a:lnTo>
                  <a:pt x="180" y="401"/>
                </a:lnTo>
                <a:lnTo>
                  <a:pt x="180" y="401"/>
                </a:lnTo>
                <a:lnTo>
                  <a:pt x="181" y="402"/>
                </a:lnTo>
                <a:lnTo>
                  <a:pt x="181" y="402"/>
                </a:lnTo>
                <a:lnTo>
                  <a:pt x="182" y="403"/>
                </a:lnTo>
                <a:lnTo>
                  <a:pt x="182" y="404"/>
                </a:lnTo>
                <a:lnTo>
                  <a:pt x="183" y="404"/>
                </a:lnTo>
                <a:lnTo>
                  <a:pt x="184" y="405"/>
                </a:lnTo>
                <a:lnTo>
                  <a:pt x="184" y="405"/>
                </a:lnTo>
                <a:lnTo>
                  <a:pt x="185" y="406"/>
                </a:lnTo>
                <a:lnTo>
                  <a:pt x="185" y="406"/>
                </a:lnTo>
                <a:lnTo>
                  <a:pt x="186" y="407"/>
                </a:lnTo>
                <a:lnTo>
                  <a:pt x="186" y="408"/>
                </a:lnTo>
                <a:lnTo>
                  <a:pt x="187" y="408"/>
                </a:lnTo>
                <a:lnTo>
                  <a:pt x="187" y="409"/>
                </a:lnTo>
                <a:lnTo>
                  <a:pt x="188" y="409"/>
                </a:lnTo>
                <a:lnTo>
                  <a:pt x="189" y="410"/>
                </a:lnTo>
                <a:lnTo>
                  <a:pt x="189" y="410"/>
                </a:lnTo>
                <a:lnTo>
                  <a:pt x="190" y="411"/>
                </a:lnTo>
                <a:lnTo>
                  <a:pt x="190" y="411"/>
                </a:lnTo>
                <a:lnTo>
                  <a:pt x="191" y="412"/>
                </a:lnTo>
                <a:lnTo>
                  <a:pt x="191" y="413"/>
                </a:lnTo>
                <a:lnTo>
                  <a:pt x="192" y="413"/>
                </a:lnTo>
                <a:lnTo>
                  <a:pt x="192" y="414"/>
                </a:lnTo>
                <a:lnTo>
                  <a:pt x="193" y="414"/>
                </a:lnTo>
                <a:lnTo>
                  <a:pt x="193" y="415"/>
                </a:lnTo>
                <a:lnTo>
                  <a:pt x="194" y="415"/>
                </a:lnTo>
                <a:lnTo>
                  <a:pt x="195" y="416"/>
                </a:lnTo>
                <a:lnTo>
                  <a:pt x="195" y="416"/>
                </a:lnTo>
                <a:lnTo>
                  <a:pt x="196" y="417"/>
                </a:lnTo>
                <a:lnTo>
                  <a:pt x="196" y="417"/>
                </a:lnTo>
                <a:lnTo>
                  <a:pt x="197" y="418"/>
                </a:lnTo>
                <a:lnTo>
                  <a:pt x="197" y="419"/>
                </a:lnTo>
                <a:lnTo>
                  <a:pt x="198" y="419"/>
                </a:lnTo>
                <a:lnTo>
                  <a:pt x="198" y="420"/>
                </a:lnTo>
                <a:lnTo>
                  <a:pt x="199" y="420"/>
                </a:lnTo>
                <a:lnTo>
                  <a:pt x="200" y="421"/>
                </a:lnTo>
                <a:lnTo>
                  <a:pt x="200" y="421"/>
                </a:lnTo>
                <a:lnTo>
                  <a:pt x="201" y="422"/>
                </a:lnTo>
                <a:lnTo>
                  <a:pt x="201" y="422"/>
                </a:lnTo>
                <a:lnTo>
                  <a:pt x="202" y="423"/>
                </a:lnTo>
                <a:lnTo>
                  <a:pt x="202" y="423"/>
                </a:lnTo>
                <a:lnTo>
                  <a:pt x="203" y="424"/>
                </a:lnTo>
                <a:lnTo>
                  <a:pt x="203" y="424"/>
                </a:lnTo>
                <a:lnTo>
                  <a:pt x="204" y="425"/>
                </a:lnTo>
                <a:lnTo>
                  <a:pt x="205" y="425"/>
                </a:lnTo>
                <a:lnTo>
                  <a:pt x="205" y="426"/>
                </a:lnTo>
                <a:lnTo>
                  <a:pt x="206" y="426"/>
                </a:lnTo>
                <a:lnTo>
                  <a:pt x="206" y="427"/>
                </a:lnTo>
                <a:lnTo>
                  <a:pt x="207" y="427"/>
                </a:lnTo>
                <a:lnTo>
                  <a:pt x="207" y="428"/>
                </a:lnTo>
                <a:lnTo>
                  <a:pt x="208" y="428"/>
                </a:lnTo>
                <a:lnTo>
                  <a:pt x="208" y="429"/>
                </a:lnTo>
                <a:lnTo>
                  <a:pt x="209" y="429"/>
                </a:lnTo>
                <a:lnTo>
                  <a:pt x="210" y="430"/>
                </a:lnTo>
                <a:lnTo>
                  <a:pt x="210" y="430"/>
                </a:lnTo>
                <a:lnTo>
                  <a:pt x="211" y="431"/>
                </a:lnTo>
                <a:lnTo>
                  <a:pt x="211" y="431"/>
                </a:lnTo>
                <a:lnTo>
                  <a:pt x="212" y="431"/>
                </a:lnTo>
                <a:lnTo>
                  <a:pt x="212" y="432"/>
                </a:lnTo>
                <a:lnTo>
                  <a:pt x="213" y="432"/>
                </a:lnTo>
                <a:lnTo>
                  <a:pt x="213" y="433"/>
                </a:lnTo>
                <a:lnTo>
                  <a:pt x="214" y="433"/>
                </a:lnTo>
                <a:lnTo>
                  <a:pt x="214" y="434"/>
                </a:lnTo>
                <a:lnTo>
                  <a:pt x="215" y="434"/>
                </a:lnTo>
                <a:lnTo>
                  <a:pt x="216" y="435"/>
                </a:lnTo>
                <a:lnTo>
                  <a:pt x="216" y="435"/>
                </a:lnTo>
                <a:lnTo>
                  <a:pt x="217" y="436"/>
                </a:lnTo>
                <a:lnTo>
                  <a:pt x="217" y="436"/>
                </a:lnTo>
                <a:lnTo>
                  <a:pt x="218" y="437"/>
                </a:lnTo>
                <a:lnTo>
                  <a:pt x="218" y="437"/>
                </a:lnTo>
                <a:lnTo>
                  <a:pt x="219" y="437"/>
                </a:lnTo>
                <a:lnTo>
                  <a:pt x="219" y="438"/>
                </a:lnTo>
                <a:lnTo>
                  <a:pt x="220" y="438"/>
                </a:lnTo>
                <a:lnTo>
                  <a:pt x="221" y="439"/>
                </a:lnTo>
                <a:lnTo>
                  <a:pt x="221" y="439"/>
                </a:lnTo>
                <a:lnTo>
                  <a:pt x="222" y="440"/>
                </a:lnTo>
                <a:lnTo>
                  <a:pt x="222" y="440"/>
                </a:lnTo>
                <a:lnTo>
                  <a:pt x="223" y="441"/>
                </a:lnTo>
                <a:lnTo>
                  <a:pt x="223" y="441"/>
                </a:lnTo>
                <a:lnTo>
                  <a:pt x="224" y="441"/>
                </a:lnTo>
                <a:lnTo>
                  <a:pt x="224" y="442"/>
                </a:lnTo>
                <a:lnTo>
                  <a:pt x="225" y="442"/>
                </a:lnTo>
                <a:lnTo>
                  <a:pt x="226" y="443"/>
                </a:lnTo>
                <a:lnTo>
                  <a:pt x="226" y="443"/>
                </a:lnTo>
                <a:lnTo>
                  <a:pt x="227" y="444"/>
                </a:lnTo>
                <a:lnTo>
                  <a:pt x="227" y="444"/>
                </a:lnTo>
                <a:lnTo>
                  <a:pt x="228" y="444"/>
                </a:lnTo>
                <a:lnTo>
                  <a:pt x="228" y="445"/>
                </a:lnTo>
                <a:lnTo>
                  <a:pt x="229" y="445"/>
                </a:lnTo>
                <a:lnTo>
                  <a:pt x="229" y="446"/>
                </a:lnTo>
                <a:lnTo>
                  <a:pt x="230" y="446"/>
                </a:lnTo>
                <a:lnTo>
                  <a:pt x="230" y="447"/>
                </a:lnTo>
                <a:lnTo>
                  <a:pt x="231" y="447"/>
                </a:lnTo>
                <a:lnTo>
                  <a:pt x="232" y="447"/>
                </a:lnTo>
                <a:lnTo>
                  <a:pt x="232" y="448"/>
                </a:lnTo>
                <a:lnTo>
                  <a:pt x="233" y="448"/>
                </a:lnTo>
                <a:lnTo>
                  <a:pt x="233" y="449"/>
                </a:lnTo>
                <a:lnTo>
                  <a:pt x="234" y="449"/>
                </a:lnTo>
                <a:lnTo>
                  <a:pt x="234" y="449"/>
                </a:lnTo>
                <a:lnTo>
                  <a:pt x="235" y="450"/>
                </a:lnTo>
                <a:lnTo>
                  <a:pt x="235" y="450"/>
                </a:lnTo>
                <a:lnTo>
                  <a:pt x="236" y="451"/>
                </a:lnTo>
                <a:lnTo>
                  <a:pt x="237" y="451"/>
                </a:lnTo>
                <a:lnTo>
                  <a:pt x="237" y="451"/>
                </a:lnTo>
                <a:lnTo>
                  <a:pt x="238" y="452"/>
                </a:lnTo>
                <a:lnTo>
                  <a:pt x="238" y="452"/>
                </a:lnTo>
                <a:lnTo>
                  <a:pt x="239" y="453"/>
                </a:lnTo>
                <a:lnTo>
                  <a:pt x="239" y="453"/>
                </a:lnTo>
                <a:lnTo>
                  <a:pt x="240" y="453"/>
                </a:lnTo>
                <a:lnTo>
                  <a:pt x="240" y="454"/>
                </a:lnTo>
                <a:lnTo>
                  <a:pt x="241" y="454"/>
                </a:lnTo>
                <a:lnTo>
                  <a:pt x="242" y="454"/>
                </a:lnTo>
                <a:lnTo>
                  <a:pt x="242" y="455"/>
                </a:lnTo>
                <a:lnTo>
                  <a:pt x="243" y="455"/>
                </a:lnTo>
                <a:lnTo>
                  <a:pt x="243" y="456"/>
                </a:lnTo>
                <a:lnTo>
                  <a:pt x="244" y="456"/>
                </a:lnTo>
                <a:lnTo>
                  <a:pt x="244" y="456"/>
                </a:lnTo>
                <a:lnTo>
                  <a:pt x="245" y="457"/>
                </a:lnTo>
                <a:lnTo>
                  <a:pt x="245" y="457"/>
                </a:lnTo>
                <a:lnTo>
                  <a:pt x="246" y="457"/>
                </a:lnTo>
                <a:lnTo>
                  <a:pt x="246" y="458"/>
                </a:lnTo>
                <a:lnTo>
                  <a:pt x="247" y="458"/>
                </a:lnTo>
                <a:lnTo>
                  <a:pt x="248" y="459"/>
                </a:lnTo>
                <a:lnTo>
                  <a:pt x="248" y="459"/>
                </a:lnTo>
                <a:lnTo>
                  <a:pt x="249" y="459"/>
                </a:lnTo>
                <a:lnTo>
                  <a:pt x="249" y="460"/>
                </a:lnTo>
                <a:lnTo>
                  <a:pt x="250" y="460"/>
                </a:lnTo>
                <a:lnTo>
                  <a:pt x="250" y="460"/>
                </a:lnTo>
                <a:lnTo>
                  <a:pt x="251" y="461"/>
                </a:lnTo>
                <a:lnTo>
                  <a:pt x="251" y="461"/>
                </a:lnTo>
                <a:lnTo>
                  <a:pt x="252" y="461"/>
                </a:lnTo>
                <a:lnTo>
                  <a:pt x="253" y="462"/>
                </a:lnTo>
                <a:lnTo>
                  <a:pt x="253" y="462"/>
                </a:lnTo>
                <a:lnTo>
                  <a:pt x="254" y="462"/>
                </a:lnTo>
                <a:lnTo>
                  <a:pt x="254" y="463"/>
                </a:lnTo>
                <a:lnTo>
                  <a:pt x="255" y="463"/>
                </a:lnTo>
                <a:lnTo>
                  <a:pt x="255" y="464"/>
                </a:lnTo>
                <a:lnTo>
                  <a:pt x="256" y="464"/>
                </a:lnTo>
                <a:lnTo>
                  <a:pt x="256" y="464"/>
                </a:lnTo>
                <a:lnTo>
                  <a:pt x="257" y="465"/>
                </a:lnTo>
                <a:lnTo>
                  <a:pt x="258" y="465"/>
                </a:lnTo>
                <a:lnTo>
                  <a:pt x="258" y="465"/>
                </a:lnTo>
                <a:lnTo>
                  <a:pt x="259" y="466"/>
                </a:lnTo>
                <a:lnTo>
                  <a:pt x="259" y="466"/>
                </a:lnTo>
                <a:lnTo>
                  <a:pt x="260" y="466"/>
                </a:lnTo>
                <a:lnTo>
                  <a:pt x="260" y="467"/>
                </a:lnTo>
                <a:lnTo>
                  <a:pt x="261" y="467"/>
                </a:lnTo>
                <a:lnTo>
                  <a:pt x="261" y="467"/>
                </a:lnTo>
                <a:lnTo>
                  <a:pt x="262" y="468"/>
                </a:lnTo>
                <a:lnTo>
                  <a:pt x="263" y="468"/>
                </a:lnTo>
                <a:lnTo>
                  <a:pt x="263" y="468"/>
                </a:lnTo>
                <a:lnTo>
                  <a:pt x="264" y="469"/>
                </a:lnTo>
                <a:lnTo>
                  <a:pt x="264" y="469"/>
                </a:lnTo>
                <a:lnTo>
                  <a:pt x="265" y="469"/>
                </a:lnTo>
                <a:lnTo>
                  <a:pt x="265" y="470"/>
                </a:lnTo>
                <a:lnTo>
                  <a:pt x="266" y="470"/>
                </a:lnTo>
                <a:lnTo>
                  <a:pt x="266" y="470"/>
                </a:lnTo>
                <a:lnTo>
                  <a:pt x="267" y="470"/>
                </a:lnTo>
                <a:lnTo>
                  <a:pt x="267" y="471"/>
                </a:lnTo>
                <a:lnTo>
                  <a:pt x="268" y="471"/>
                </a:lnTo>
                <a:lnTo>
                  <a:pt x="269" y="471"/>
                </a:lnTo>
                <a:lnTo>
                  <a:pt x="269" y="472"/>
                </a:lnTo>
                <a:lnTo>
                  <a:pt x="270" y="472"/>
                </a:lnTo>
                <a:lnTo>
                  <a:pt x="270" y="472"/>
                </a:lnTo>
                <a:lnTo>
                  <a:pt x="271" y="473"/>
                </a:lnTo>
                <a:lnTo>
                  <a:pt x="271" y="473"/>
                </a:lnTo>
                <a:lnTo>
                  <a:pt x="272" y="473"/>
                </a:lnTo>
                <a:lnTo>
                  <a:pt x="272" y="474"/>
                </a:lnTo>
                <a:lnTo>
                  <a:pt x="273" y="474"/>
                </a:lnTo>
                <a:lnTo>
                  <a:pt x="274" y="474"/>
                </a:lnTo>
                <a:lnTo>
                  <a:pt x="274" y="475"/>
                </a:lnTo>
                <a:lnTo>
                  <a:pt x="275" y="475"/>
                </a:lnTo>
                <a:lnTo>
                  <a:pt x="275" y="475"/>
                </a:lnTo>
                <a:lnTo>
                  <a:pt x="276" y="475"/>
                </a:lnTo>
                <a:lnTo>
                  <a:pt x="276" y="476"/>
                </a:lnTo>
                <a:lnTo>
                  <a:pt x="277" y="476"/>
                </a:lnTo>
                <a:lnTo>
                  <a:pt x="277" y="476"/>
                </a:lnTo>
                <a:lnTo>
                  <a:pt x="278" y="477"/>
                </a:lnTo>
                <a:lnTo>
                  <a:pt x="279" y="477"/>
                </a:lnTo>
                <a:lnTo>
                  <a:pt x="279" y="477"/>
                </a:lnTo>
                <a:lnTo>
                  <a:pt x="280" y="477"/>
                </a:lnTo>
                <a:lnTo>
                  <a:pt x="280" y="478"/>
                </a:lnTo>
                <a:lnTo>
                  <a:pt x="281" y="478"/>
                </a:lnTo>
                <a:lnTo>
                  <a:pt x="281" y="478"/>
                </a:lnTo>
                <a:lnTo>
                  <a:pt x="282" y="479"/>
                </a:lnTo>
                <a:lnTo>
                  <a:pt x="282" y="479"/>
                </a:lnTo>
                <a:lnTo>
                  <a:pt x="283" y="479"/>
                </a:lnTo>
                <a:lnTo>
                  <a:pt x="283" y="479"/>
                </a:lnTo>
                <a:lnTo>
                  <a:pt x="284" y="480"/>
                </a:lnTo>
                <a:lnTo>
                  <a:pt x="285" y="480"/>
                </a:lnTo>
                <a:lnTo>
                  <a:pt x="285" y="480"/>
                </a:lnTo>
                <a:lnTo>
                  <a:pt x="286" y="481"/>
                </a:lnTo>
                <a:lnTo>
                  <a:pt x="286" y="481"/>
                </a:lnTo>
                <a:lnTo>
                  <a:pt x="287" y="481"/>
                </a:lnTo>
                <a:lnTo>
                  <a:pt x="287" y="481"/>
                </a:lnTo>
                <a:lnTo>
                  <a:pt x="288" y="482"/>
                </a:lnTo>
                <a:lnTo>
                  <a:pt x="288" y="482"/>
                </a:lnTo>
                <a:lnTo>
                  <a:pt x="289" y="482"/>
                </a:lnTo>
                <a:lnTo>
                  <a:pt x="290" y="482"/>
                </a:lnTo>
                <a:lnTo>
                  <a:pt x="290" y="483"/>
                </a:lnTo>
                <a:lnTo>
                  <a:pt x="291" y="483"/>
                </a:lnTo>
                <a:lnTo>
                  <a:pt x="291" y="483"/>
                </a:lnTo>
                <a:lnTo>
                  <a:pt x="292" y="484"/>
                </a:lnTo>
                <a:lnTo>
                  <a:pt x="292" y="484"/>
                </a:lnTo>
                <a:lnTo>
                  <a:pt x="293" y="484"/>
                </a:lnTo>
                <a:lnTo>
                  <a:pt x="293" y="484"/>
                </a:lnTo>
                <a:lnTo>
                  <a:pt x="294" y="485"/>
                </a:lnTo>
                <a:lnTo>
                  <a:pt x="295" y="485"/>
                </a:lnTo>
                <a:lnTo>
                  <a:pt x="295" y="485"/>
                </a:lnTo>
                <a:lnTo>
                  <a:pt x="296" y="485"/>
                </a:lnTo>
                <a:lnTo>
                  <a:pt x="296" y="486"/>
                </a:lnTo>
                <a:lnTo>
                  <a:pt x="297" y="486"/>
                </a:lnTo>
                <a:lnTo>
                  <a:pt x="297" y="486"/>
                </a:lnTo>
                <a:lnTo>
                  <a:pt x="298" y="486"/>
                </a:lnTo>
                <a:lnTo>
                  <a:pt x="298" y="487"/>
                </a:lnTo>
                <a:lnTo>
                  <a:pt x="299" y="487"/>
                </a:lnTo>
                <a:lnTo>
                  <a:pt x="299" y="487"/>
                </a:lnTo>
                <a:lnTo>
                  <a:pt x="300" y="487"/>
                </a:lnTo>
                <a:lnTo>
                  <a:pt x="301" y="488"/>
                </a:lnTo>
                <a:lnTo>
                  <a:pt x="301" y="488"/>
                </a:lnTo>
                <a:lnTo>
                  <a:pt x="302" y="488"/>
                </a:lnTo>
                <a:lnTo>
                  <a:pt x="302" y="488"/>
                </a:lnTo>
                <a:lnTo>
                  <a:pt x="303" y="489"/>
                </a:lnTo>
                <a:lnTo>
                  <a:pt x="303" y="489"/>
                </a:lnTo>
                <a:lnTo>
                  <a:pt x="304" y="489"/>
                </a:lnTo>
                <a:lnTo>
                  <a:pt x="304" y="489"/>
                </a:lnTo>
                <a:lnTo>
                  <a:pt x="305" y="490"/>
                </a:lnTo>
                <a:lnTo>
                  <a:pt x="306" y="490"/>
                </a:lnTo>
                <a:lnTo>
                  <a:pt x="306" y="490"/>
                </a:lnTo>
                <a:lnTo>
                  <a:pt x="307" y="490"/>
                </a:lnTo>
                <a:lnTo>
                  <a:pt x="307" y="491"/>
                </a:lnTo>
                <a:lnTo>
                  <a:pt x="308" y="491"/>
                </a:lnTo>
                <a:lnTo>
                  <a:pt x="308" y="491"/>
                </a:lnTo>
                <a:lnTo>
                  <a:pt x="309" y="491"/>
                </a:lnTo>
                <a:lnTo>
                  <a:pt x="309" y="492"/>
                </a:lnTo>
                <a:lnTo>
                  <a:pt x="310" y="492"/>
                </a:lnTo>
                <a:lnTo>
                  <a:pt x="311" y="492"/>
                </a:lnTo>
                <a:lnTo>
                  <a:pt x="311" y="492"/>
                </a:lnTo>
                <a:lnTo>
                  <a:pt x="312" y="492"/>
                </a:lnTo>
                <a:lnTo>
                  <a:pt x="312" y="493"/>
                </a:lnTo>
                <a:lnTo>
                  <a:pt x="313" y="493"/>
                </a:lnTo>
                <a:lnTo>
                  <a:pt x="313" y="493"/>
                </a:lnTo>
                <a:lnTo>
                  <a:pt x="314" y="493"/>
                </a:lnTo>
                <a:lnTo>
                  <a:pt x="314" y="494"/>
                </a:lnTo>
                <a:lnTo>
                  <a:pt x="315" y="494"/>
                </a:lnTo>
                <a:lnTo>
                  <a:pt x="315" y="494"/>
                </a:lnTo>
                <a:lnTo>
                  <a:pt x="316" y="494"/>
                </a:lnTo>
                <a:lnTo>
                  <a:pt x="317" y="494"/>
                </a:lnTo>
                <a:lnTo>
                  <a:pt x="317" y="495"/>
                </a:lnTo>
                <a:lnTo>
                  <a:pt x="318" y="495"/>
                </a:lnTo>
                <a:lnTo>
                  <a:pt x="318" y="495"/>
                </a:lnTo>
                <a:lnTo>
                  <a:pt x="319" y="495"/>
                </a:lnTo>
                <a:lnTo>
                  <a:pt x="319" y="496"/>
                </a:lnTo>
                <a:lnTo>
                  <a:pt x="320" y="496"/>
                </a:lnTo>
                <a:lnTo>
                  <a:pt x="320" y="496"/>
                </a:lnTo>
                <a:lnTo>
                  <a:pt x="321" y="496"/>
                </a:lnTo>
                <a:lnTo>
                  <a:pt x="322" y="496"/>
                </a:lnTo>
                <a:lnTo>
                  <a:pt x="322" y="497"/>
                </a:lnTo>
                <a:lnTo>
                  <a:pt x="323" y="497"/>
                </a:lnTo>
                <a:lnTo>
                  <a:pt x="323" y="497"/>
                </a:lnTo>
                <a:lnTo>
                  <a:pt x="324" y="497"/>
                </a:lnTo>
                <a:lnTo>
                  <a:pt x="324" y="497"/>
                </a:lnTo>
                <a:lnTo>
                  <a:pt x="325" y="498"/>
                </a:lnTo>
                <a:lnTo>
                  <a:pt x="325" y="498"/>
                </a:lnTo>
                <a:lnTo>
                  <a:pt x="326" y="498"/>
                </a:lnTo>
                <a:lnTo>
                  <a:pt x="327" y="498"/>
                </a:lnTo>
                <a:lnTo>
                  <a:pt x="327" y="499"/>
                </a:lnTo>
                <a:lnTo>
                  <a:pt x="328" y="499"/>
                </a:lnTo>
                <a:lnTo>
                  <a:pt x="328" y="499"/>
                </a:lnTo>
                <a:lnTo>
                  <a:pt x="329" y="499"/>
                </a:lnTo>
                <a:lnTo>
                  <a:pt x="329" y="499"/>
                </a:lnTo>
                <a:lnTo>
                  <a:pt x="330" y="500"/>
                </a:lnTo>
                <a:lnTo>
                  <a:pt x="330" y="500"/>
                </a:lnTo>
                <a:lnTo>
                  <a:pt x="331" y="500"/>
                </a:lnTo>
                <a:lnTo>
                  <a:pt x="332" y="500"/>
                </a:lnTo>
                <a:lnTo>
                  <a:pt x="332" y="500"/>
                </a:lnTo>
                <a:lnTo>
                  <a:pt x="333" y="501"/>
                </a:lnTo>
                <a:lnTo>
                  <a:pt x="333" y="501"/>
                </a:lnTo>
                <a:lnTo>
                  <a:pt x="334" y="501"/>
                </a:lnTo>
                <a:lnTo>
                  <a:pt x="334" y="501"/>
                </a:lnTo>
                <a:lnTo>
                  <a:pt x="335" y="501"/>
                </a:lnTo>
                <a:lnTo>
                  <a:pt x="335" y="502"/>
                </a:lnTo>
                <a:lnTo>
                  <a:pt x="336" y="502"/>
                </a:lnTo>
                <a:lnTo>
                  <a:pt x="336" y="502"/>
                </a:lnTo>
                <a:lnTo>
                  <a:pt x="337" y="502"/>
                </a:lnTo>
                <a:lnTo>
                  <a:pt x="338" y="502"/>
                </a:lnTo>
                <a:lnTo>
                  <a:pt x="338" y="502"/>
                </a:lnTo>
                <a:lnTo>
                  <a:pt x="339" y="503"/>
                </a:lnTo>
                <a:lnTo>
                  <a:pt x="339" y="503"/>
                </a:lnTo>
                <a:lnTo>
                  <a:pt x="340" y="503"/>
                </a:lnTo>
                <a:lnTo>
                  <a:pt x="340" y="503"/>
                </a:lnTo>
                <a:lnTo>
                  <a:pt x="341" y="503"/>
                </a:lnTo>
                <a:lnTo>
                  <a:pt x="341" y="504"/>
                </a:lnTo>
                <a:lnTo>
                  <a:pt x="342" y="504"/>
                </a:lnTo>
                <a:lnTo>
                  <a:pt x="343" y="504"/>
                </a:lnTo>
                <a:lnTo>
                  <a:pt x="343" y="504"/>
                </a:lnTo>
                <a:lnTo>
                  <a:pt x="344" y="504"/>
                </a:lnTo>
                <a:lnTo>
                  <a:pt x="344" y="505"/>
                </a:lnTo>
                <a:lnTo>
                  <a:pt x="345" y="505"/>
                </a:lnTo>
                <a:lnTo>
                  <a:pt x="345" y="505"/>
                </a:lnTo>
                <a:lnTo>
                  <a:pt x="346" y="505"/>
                </a:lnTo>
                <a:lnTo>
                  <a:pt x="346" y="505"/>
                </a:lnTo>
                <a:lnTo>
                  <a:pt x="347" y="505"/>
                </a:lnTo>
                <a:lnTo>
                  <a:pt x="348" y="506"/>
                </a:lnTo>
                <a:lnTo>
                  <a:pt x="348" y="506"/>
                </a:lnTo>
                <a:lnTo>
                  <a:pt x="349" y="506"/>
                </a:lnTo>
                <a:lnTo>
                  <a:pt x="349" y="506"/>
                </a:lnTo>
                <a:lnTo>
                  <a:pt x="350" y="506"/>
                </a:lnTo>
                <a:lnTo>
                  <a:pt x="350" y="506"/>
                </a:lnTo>
                <a:lnTo>
                  <a:pt x="351" y="507"/>
                </a:lnTo>
                <a:lnTo>
                  <a:pt x="351" y="507"/>
                </a:lnTo>
                <a:lnTo>
                  <a:pt x="352" y="507"/>
                </a:lnTo>
                <a:lnTo>
                  <a:pt x="352" y="507"/>
                </a:lnTo>
                <a:lnTo>
                  <a:pt x="353" y="507"/>
                </a:lnTo>
                <a:lnTo>
                  <a:pt x="354" y="507"/>
                </a:lnTo>
                <a:lnTo>
                  <a:pt x="354" y="508"/>
                </a:lnTo>
                <a:lnTo>
                  <a:pt x="355" y="508"/>
                </a:lnTo>
                <a:lnTo>
                  <a:pt x="355" y="508"/>
                </a:lnTo>
                <a:lnTo>
                  <a:pt x="356" y="508"/>
                </a:lnTo>
                <a:lnTo>
                  <a:pt x="356" y="508"/>
                </a:lnTo>
                <a:lnTo>
                  <a:pt x="357" y="508"/>
                </a:lnTo>
                <a:lnTo>
                  <a:pt x="357" y="509"/>
                </a:lnTo>
                <a:lnTo>
                  <a:pt x="358" y="509"/>
                </a:lnTo>
                <a:lnTo>
                  <a:pt x="359" y="509"/>
                </a:lnTo>
                <a:lnTo>
                  <a:pt x="359" y="509"/>
                </a:lnTo>
                <a:lnTo>
                  <a:pt x="360" y="509"/>
                </a:lnTo>
                <a:lnTo>
                  <a:pt x="360" y="509"/>
                </a:lnTo>
                <a:lnTo>
                  <a:pt x="361" y="510"/>
                </a:lnTo>
                <a:lnTo>
                  <a:pt x="361" y="510"/>
                </a:lnTo>
                <a:lnTo>
                  <a:pt x="362" y="510"/>
                </a:lnTo>
                <a:lnTo>
                  <a:pt x="362" y="510"/>
                </a:lnTo>
                <a:lnTo>
                  <a:pt x="363" y="510"/>
                </a:lnTo>
                <a:lnTo>
                  <a:pt x="364" y="510"/>
                </a:lnTo>
                <a:lnTo>
                  <a:pt x="364" y="511"/>
                </a:lnTo>
                <a:lnTo>
                  <a:pt x="365" y="511"/>
                </a:lnTo>
                <a:lnTo>
                  <a:pt x="365" y="511"/>
                </a:lnTo>
                <a:lnTo>
                  <a:pt x="366" y="511"/>
                </a:lnTo>
                <a:lnTo>
                  <a:pt x="366" y="511"/>
                </a:lnTo>
                <a:lnTo>
                  <a:pt x="367" y="511"/>
                </a:lnTo>
                <a:lnTo>
                  <a:pt x="367" y="512"/>
                </a:lnTo>
                <a:lnTo>
                  <a:pt x="368" y="512"/>
                </a:lnTo>
                <a:lnTo>
                  <a:pt x="368" y="512"/>
                </a:lnTo>
                <a:lnTo>
                  <a:pt x="369" y="512"/>
                </a:lnTo>
                <a:lnTo>
                  <a:pt x="370" y="512"/>
                </a:lnTo>
                <a:lnTo>
                  <a:pt x="370" y="512"/>
                </a:lnTo>
                <a:lnTo>
                  <a:pt x="371" y="512"/>
                </a:lnTo>
                <a:lnTo>
                  <a:pt x="371" y="513"/>
                </a:lnTo>
                <a:lnTo>
                  <a:pt x="372" y="513"/>
                </a:lnTo>
                <a:lnTo>
                  <a:pt x="372" y="513"/>
                </a:lnTo>
                <a:lnTo>
                  <a:pt x="373" y="513"/>
                </a:lnTo>
                <a:lnTo>
                  <a:pt x="373" y="513"/>
                </a:lnTo>
                <a:lnTo>
                  <a:pt x="374" y="513"/>
                </a:lnTo>
                <a:lnTo>
                  <a:pt x="375" y="513"/>
                </a:lnTo>
                <a:lnTo>
                  <a:pt x="375" y="514"/>
                </a:lnTo>
                <a:lnTo>
                  <a:pt x="376" y="514"/>
                </a:lnTo>
                <a:lnTo>
                  <a:pt x="376" y="514"/>
                </a:lnTo>
                <a:lnTo>
                  <a:pt x="377" y="514"/>
                </a:lnTo>
                <a:lnTo>
                  <a:pt x="377" y="514"/>
                </a:lnTo>
                <a:lnTo>
                  <a:pt x="378" y="514"/>
                </a:lnTo>
                <a:lnTo>
                  <a:pt x="378" y="514"/>
                </a:lnTo>
                <a:lnTo>
                  <a:pt x="379" y="515"/>
                </a:lnTo>
                <a:lnTo>
                  <a:pt x="380" y="515"/>
                </a:lnTo>
                <a:lnTo>
                  <a:pt x="380" y="515"/>
                </a:lnTo>
                <a:lnTo>
                  <a:pt x="381" y="515"/>
                </a:lnTo>
                <a:lnTo>
                  <a:pt x="381" y="515"/>
                </a:lnTo>
                <a:lnTo>
                  <a:pt x="382" y="515"/>
                </a:lnTo>
                <a:lnTo>
                  <a:pt x="382" y="515"/>
                </a:lnTo>
                <a:lnTo>
                  <a:pt x="383" y="516"/>
                </a:lnTo>
                <a:lnTo>
                  <a:pt x="383" y="516"/>
                </a:lnTo>
                <a:lnTo>
                  <a:pt x="384" y="516"/>
                </a:lnTo>
                <a:lnTo>
                  <a:pt x="385" y="516"/>
                </a:lnTo>
                <a:lnTo>
                  <a:pt x="385" y="516"/>
                </a:lnTo>
                <a:lnTo>
                  <a:pt x="386" y="516"/>
                </a:lnTo>
                <a:lnTo>
                  <a:pt x="386" y="516"/>
                </a:lnTo>
                <a:lnTo>
                  <a:pt x="387" y="517"/>
                </a:lnTo>
                <a:lnTo>
                  <a:pt x="387" y="517"/>
                </a:lnTo>
                <a:lnTo>
                  <a:pt x="388" y="517"/>
                </a:lnTo>
                <a:lnTo>
                  <a:pt x="388" y="517"/>
                </a:lnTo>
                <a:lnTo>
                  <a:pt x="389" y="517"/>
                </a:lnTo>
                <a:lnTo>
                  <a:pt x="389" y="517"/>
                </a:lnTo>
                <a:lnTo>
                  <a:pt x="390" y="517"/>
                </a:lnTo>
                <a:lnTo>
                  <a:pt x="391" y="517"/>
                </a:lnTo>
                <a:lnTo>
                  <a:pt x="391" y="518"/>
                </a:lnTo>
                <a:lnTo>
                  <a:pt x="392" y="518"/>
                </a:lnTo>
                <a:lnTo>
                  <a:pt x="392" y="518"/>
                </a:lnTo>
                <a:lnTo>
                  <a:pt x="393" y="518"/>
                </a:lnTo>
                <a:lnTo>
                  <a:pt x="393" y="518"/>
                </a:lnTo>
                <a:lnTo>
                  <a:pt x="394" y="518"/>
                </a:lnTo>
                <a:lnTo>
                  <a:pt x="394" y="518"/>
                </a:lnTo>
                <a:lnTo>
                  <a:pt x="395" y="518"/>
                </a:lnTo>
                <a:lnTo>
                  <a:pt x="396" y="519"/>
                </a:lnTo>
                <a:lnTo>
                  <a:pt x="396" y="519"/>
                </a:lnTo>
                <a:lnTo>
                  <a:pt x="397" y="519"/>
                </a:lnTo>
                <a:lnTo>
                  <a:pt x="397" y="519"/>
                </a:lnTo>
                <a:lnTo>
                  <a:pt x="398" y="519"/>
                </a:lnTo>
                <a:lnTo>
                  <a:pt x="398" y="519"/>
                </a:lnTo>
                <a:lnTo>
                  <a:pt x="399" y="519"/>
                </a:lnTo>
                <a:lnTo>
                  <a:pt x="399" y="519"/>
                </a:lnTo>
                <a:lnTo>
                  <a:pt x="400" y="520"/>
                </a:lnTo>
                <a:lnTo>
                  <a:pt x="401" y="520"/>
                </a:lnTo>
                <a:lnTo>
                  <a:pt x="401" y="520"/>
                </a:lnTo>
                <a:lnTo>
                  <a:pt x="402" y="520"/>
                </a:lnTo>
                <a:lnTo>
                  <a:pt x="402" y="520"/>
                </a:lnTo>
                <a:lnTo>
                  <a:pt x="403" y="520"/>
                </a:lnTo>
                <a:lnTo>
                  <a:pt x="403" y="520"/>
                </a:lnTo>
                <a:lnTo>
                  <a:pt x="404" y="520"/>
                </a:lnTo>
                <a:lnTo>
                  <a:pt x="404" y="521"/>
                </a:lnTo>
                <a:lnTo>
                  <a:pt x="405" y="521"/>
                </a:lnTo>
                <a:lnTo>
                  <a:pt x="405" y="521"/>
                </a:lnTo>
                <a:lnTo>
                  <a:pt x="406" y="521"/>
                </a:lnTo>
                <a:lnTo>
                  <a:pt x="407" y="521"/>
                </a:lnTo>
                <a:lnTo>
                  <a:pt x="407" y="521"/>
                </a:lnTo>
                <a:lnTo>
                  <a:pt x="408" y="521"/>
                </a:lnTo>
                <a:lnTo>
                  <a:pt x="408" y="521"/>
                </a:lnTo>
                <a:lnTo>
                  <a:pt x="409" y="521"/>
                </a:lnTo>
                <a:lnTo>
                  <a:pt x="409" y="522"/>
                </a:lnTo>
                <a:lnTo>
                  <a:pt x="410" y="522"/>
                </a:lnTo>
                <a:lnTo>
                  <a:pt x="410" y="522"/>
                </a:lnTo>
                <a:lnTo>
                  <a:pt x="411" y="522"/>
                </a:lnTo>
                <a:lnTo>
                  <a:pt x="412" y="522"/>
                </a:lnTo>
                <a:lnTo>
                  <a:pt x="412" y="522"/>
                </a:lnTo>
                <a:lnTo>
                  <a:pt x="413" y="522"/>
                </a:lnTo>
                <a:lnTo>
                  <a:pt x="413" y="522"/>
                </a:lnTo>
                <a:lnTo>
                  <a:pt x="414" y="522"/>
                </a:lnTo>
                <a:lnTo>
                  <a:pt x="414" y="523"/>
                </a:lnTo>
                <a:lnTo>
                  <a:pt x="415" y="523"/>
                </a:lnTo>
                <a:lnTo>
                  <a:pt x="415" y="523"/>
                </a:lnTo>
                <a:lnTo>
                  <a:pt x="416" y="523"/>
                </a:lnTo>
                <a:lnTo>
                  <a:pt x="417" y="523"/>
                </a:lnTo>
                <a:lnTo>
                  <a:pt x="417" y="523"/>
                </a:lnTo>
                <a:lnTo>
                  <a:pt x="418" y="523"/>
                </a:lnTo>
                <a:lnTo>
                  <a:pt x="418" y="523"/>
                </a:lnTo>
                <a:lnTo>
                  <a:pt x="419" y="523"/>
                </a:lnTo>
                <a:lnTo>
                  <a:pt x="419" y="524"/>
                </a:lnTo>
                <a:lnTo>
                  <a:pt x="420" y="524"/>
                </a:lnTo>
                <a:lnTo>
                  <a:pt x="420" y="524"/>
                </a:lnTo>
                <a:lnTo>
                  <a:pt x="421" y="524"/>
                </a:lnTo>
                <a:lnTo>
                  <a:pt x="421" y="524"/>
                </a:lnTo>
                <a:lnTo>
                  <a:pt x="422" y="524"/>
                </a:lnTo>
                <a:lnTo>
                  <a:pt x="423" y="524"/>
                </a:lnTo>
                <a:lnTo>
                  <a:pt x="423" y="524"/>
                </a:lnTo>
                <a:lnTo>
                  <a:pt x="424" y="524"/>
                </a:lnTo>
                <a:lnTo>
                  <a:pt x="424" y="524"/>
                </a:lnTo>
                <a:lnTo>
                  <a:pt x="425" y="525"/>
                </a:lnTo>
                <a:lnTo>
                  <a:pt x="425" y="525"/>
                </a:lnTo>
                <a:lnTo>
                  <a:pt x="426" y="525"/>
                </a:lnTo>
                <a:lnTo>
                  <a:pt x="426" y="525"/>
                </a:lnTo>
                <a:lnTo>
                  <a:pt x="427" y="525"/>
                </a:lnTo>
                <a:lnTo>
                  <a:pt x="428" y="525"/>
                </a:lnTo>
                <a:lnTo>
                  <a:pt x="428" y="525"/>
                </a:lnTo>
                <a:lnTo>
                  <a:pt x="429" y="525"/>
                </a:lnTo>
                <a:lnTo>
                  <a:pt x="429" y="525"/>
                </a:lnTo>
                <a:lnTo>
                  <a:pt x="430" y="525"/>
                </a:lnTo>
                <a:lnTo>
                  <a:pt x="430" y="526"/>
                </a:lnTo>
                <a:lnTo>
                  <a:pt x="431" y="526"/>
                </a:lnTo>
                <a:lnTo>
                  <a:pt x="431" y="526"/>
                </a:lnTo>
                <a:lnTo>
                  <a:pt x="432" y="526"/>
                </a:lnTo>
                <a:lnTo>
                  <a:pt x="433" y="526"/>
                </a:lnTo>
                <a:lnTo>
                  <a:pt x="433" y="526"/>
                </a:lnTo>
                <a:lnTo>
                  <a:pt x="434" y="526"/>
                </a:lnTo>
                <a:lnTo>
                  <a:pt x="434" y="526"/>
                </a:lnTo>
                <a:lnTo>
                  <a:pt x="435" y="526"/>
                </a:lnTo>
                <a:lnTo>
                  <a:pt x="435" y="526"/>
                </a:lnTo>
                <a:lnTo>
                  <a:pt x="436" y="526"/>
                </a:lnTo>
                <a:lnTo>
                  <a:pt x="436" y="527"/>
                </a:lnTo>
                <a:lnTo>
                  <a:pt x="437" y="527"/>
                </a:lnTo>
                <a:lnTo>
                  <a:pt x="437" y="527"/>
                </a:lnTo>
                <a:lnTo>
                  <a:pt x="438" y="527"/>
                </a:lnTo>
                <a:lnTo>
                  <a:pt x="439" y="527"/>
                </a:lnTo>
                <a:lnTo>
                  <a:pt x="439" y="527"/>
                </a:lnTo>
                <a:lnTo>
                  <a:pt x="440" y="527"/>
                </a:lnTo>
                <a:lnTo>
                  <a:pt x="440" y="527"/>
                </a:lnTo>
                <a:lnTo>
                  <a:pt x="441" y="527"/>
                </a:lnTo>
                <a:lnTo>
                  <a:pt x="441" y="527"/>
                </a:lnTo>
                <a:lnTo>
                  <a:pt x="442" y="527"/>
                </a:lnTo>
                <a:lnTo>
                  <a:pt x="442" y="528"/>
                </a:lnTo>
                <a:lnTo>
                  <a:pt x="443" y="528"/>
                </a:lnTo>
                <a:lnTo>
                  <a:pt x="444" y="528"/>
                </a:lnTo>
                <a:lnTo>
                  <a:pt x="444" y="528"/>
                </a:lnTo>
                <a:lnTo>
                  <a:pt x="445" y="528"/>
                </a:lnTo>
                <a:lnTo>
                  <a:pt x="445" y="528"/>
                </a:lnTo>
                <a:lnTo>
                  <a:pt x="446" y="528"/>
                </a:lnTo>
                <a:lnTo>
                  <a:pt x="446" y="528"/>
                </a:lnTo>
                <a:lnTo>
                  <a:pt x="447" y="528"/>
                </a:lnTo>
                <a:lnTo>
                  <a:pt x="447" y="528"/>
                </a:lnTo>
                <a:lnTo>
                  <a:pt x="448" y="528"/>
                </a:lnTo>
                <a:lnTo>
                  <a:pt x="449" y="529"/>
                </a:lnTo>
                <a:lnTo>
                  <a:pt x="449" y="529"/>
                </a:lnTo>
                <a:lnTo>
                  <a:pt x="450" y="529"/>
                </a:lnTo>
                <a:lnTo>
                  <a:pt x="450" y="529"/>
                </a:lnTo>
                <a:lnTo>
                  <a:pt x="451" y="529"/>
                </a:lnTo>
                <a:lnTo>
                  <a:pt x="451" y="529"/>
                </a:lnTo>
                <a:lnTo>
                  <a:pt x="452" y="529"/>
                </a:lnTo>
                <a:lnTo>
                  <a:pt x="452" y="529"/>
                </a:lnTo>
                <a:lnTo>
                  <a:pt x="453" y="529"/>
                </a:lnTo>
                <a:lnTo>
                  <a:pt x="454" y="529"/>
                </a:lnTo>
                <a:lnTo>
                  <a:pt x="454" y="529"/>
                </a:lnTo>
                <a:lnTo>
                  <a:pt x="455" y="529"/>
                </a:lnTo>
                <a:lnTo>
                  <a:pt x="455" y="530"/>
                </a:lnTo>
                <a:lnTo>
                  <a:pt x="456" y="530"/>
                </a:lnTo>
                <a:lnTo>
                  <a:pt x="456" y="530"/>
                </a:lnTo>
                <a:lnTo>
                  <a:pt x="457" y="530"/>
                </a:lnTo>
                <a:lnTo>
                  <a:pt x="457" y="530"/>
                </a:lnTo>
                <a:lnTo>
                  <a:pt x="458" y="530"/>
                </a:lnTo>
                <a:lnTo>
                  <a:pt x="458" y="530"/>
                </a:lnTo>
                <a:lnTo>
                  <a:pt x="459" y="530"/>
                </a:lnTo>
                <a:lnTo>
                  <a:pt x="460" y="530"/>
                </a:lnTo>
                <a:lnTo>
                  <a:pt x="460" y="530"/>
                </a:lnTo>
                <a:lnTo>
                  <a:pt x="461" y="530"/>
                </a:lnTo>
                <a:lnTo>
                  <a:pt x="461" y="530"/>
                </a:lnTo>
                <a:lnTo>
                  <a:pt x="462" y="530"/>
                </a:lnTo>
                <a:lnTo>
                  <a:pt x="462" y="531"/>
                </a:lnTo>
                <a:lnTo>
                  <a:pt x="463" y="531"/>
                </a:lnTo>
                <a:lnTo>
                  <a:pt x="463" y="531"/>
                </a:lnTo>
                <a:lnTo>
                  <a:pt x="464" y="531"/>
                </a:lnTo>
                <a:lnTo>
                  <a:pt x="465" y="531"/>
                </a:lnTo>
                <a:lnTo>
                  <a:pt x="465" y="531"/>
                </a:lnTo>
                <a:lnTo>
                  <a:pt x="466" y="531"/>
                </a:lnTo>
                <a:lnTo>
                  <a:pt x="466" y="531"/>
                </a:lnTo>
                <a:lnTo>
                  <a:pt x="467" y="531"/>
                </a:lnTo>
                <a:lnTo>
                  <a:pt x="467" y="531"/>
                </a:lnTo>
                <a:lnTo>
                  <a:pt x="468" y="531"/>
                </a:lnTo>
                <a:lnTo>
                  <a:pt x="468" y="531"/>
                </a:lnTo>
                <a:lnTo>
                  <a:pt x="469" y="531"/>
                </a:lnTo>
                <a:lnTo>
                  <a:pt x="470" y="532"/>
                </a:lnTo>
                <a:lnTo>
                  <a:pt x="470" y="532"/>
                </a:lnTo>
                <a:lnTo>
                  <a:pt x="471" y="532"/>
                </a:lnTo>
                <a:lnTo>
                  <a:pt x="471" y="532"/>
                </a:lnTo>
                <a:lnTo>
                  <a:pt x="472" y="532"/>
                </a:lnTo>
                <a:lnTo>
                  <a:pt x="472" y="532"/>
                </a:lnTo>
                <a:lnTo>
                  <a:pt x="473" y="532"/>
                </a:lnTo>
                <a:lnTo>
                  <a:pt x="473" y="532"/>
                </a:lnTo>
                <a:lnTo>
                  <a:pt x="474" y="532"/>
                </a:lnTo>
                <a:lnTo>
                  <a:pt x="474" y="532"/>
                </a:lnTo>
                <a:lnTo>
                  <a:pt x="475" y="532"/>
                </a:lnTo>
                <a:lnTo>
                  <a:pt x="476" y="532"/>
                </a:lnTo>
                <a:lnTo>
                  <a:pt x="476" y="532"/>
                </a:lnTo>
                <a:lnTo>
                  <a:pt x="477" y="532"/>
                </a:lnTo>
                <a:lnTo>
                  <a:pt x="477" y="533"/>
                </a:lnTo>
                <a:lnTo>
                  <a:pt x="478" y="533"/>
                </a:lnTo>
                <a:lnTo>
                  <a:pt x="478" y="533"/>
                </a:lnTo>
                <a:lnTo>
                  <a:pt x="479" y="533"/>
                </a:lnTo>
                <a:lnTo>
                  <a:pt x="479" y="533"/>
                </a:lnTo>
                <a:lnTo>
                  <a:pt x="480" y="533"/>
                </a:lnTo>
                <a:lnTo>
                  <a:pt x="481" y="533"/>
                </a:lnTo>
                <a:lnTo>
                  <a:pt x="481" y="533"/>
                </a:lnTo>
                <a:lnTo>
                  <a:pt x="482" y="533"/>
                </a:lnTo>
                <a:lnTo>
                  <a:pt x="482" y="533"/>
                </a:lnTo>
                <a:lnTo>
                  <a:pt x="483" y="533"/>
                </a:lnTo>
                <a:lnTo>
                  <a:pt x="483" y="533"/>
                </a:lnTo>
                <a:lnTo>
                  <a:pt x="484" y="533"/>
                </a:lnTo>
                <a:lnTo>
                  <a:pt x="484" y="533"/>
                </a:lnTo>
                <a:lnTo>
                  <a:pt x="485" y="533"/>
                </a:lnTo>
                <a:lnTo>
                  <a:pt x="486" y="534"/>
                </a:lnTo>
                <a:lnTo>
                  <a:pt x="486" y="534"/>
                </a:lnTo>
                <a:lnTo>
                  <a:pt x="487" y="534"/>
                </a:lnTo>
                <a:lnTo>
                  <a:pt x="487" y="534"/>
                </a:lnTo>
                <a:lnTo>
                  <a:pt x="488" y="534"/>
                </a:lnTo>
                <a:lnTo>
                  <a:pt x="488" y="534"/>
                </a:lnTo>
                <a:lnTo>
                  <a:pt x="489" y="534"/>
                </a:lnTo>
                <a:lnTo>
                  <a:pt x="489" y="534"/>
                </a:lnTo>
                <a:lnTo>
                  <a:pt x="490" y="534"/>
                </a:lnTo>
                <a:lnTo>
                  <a:pt x="490" y="534"/>
                </a:lnTo>
                <a:lnTo>
                  <a:pt x="491" y="534"/>
                </a:lnTo>
                <a:lnTo>
                  <a:pt x="492" y="534"/>
                </a:lnTo>
                <a:lnTo>
                  <a:pt x="492" y="534"/>
                </a:lnTo>
                <a:lnTo>
                  <a:pt x="493" y="534"/>
                </a:lnTo>
                <a:lnTo>
                  <a:pt x="493" y="534"/>
                </a:lnTo>
                <a:lnTo>
                  <a:pt x="494" y="534"/>
                </a:lnTo>
                <a:lnTo>
                  <a:pt x="494" y="535"/>
                </a:lnTo>
                <a:lnTo>
                  <a:pt x="495" y="535"/>
                </a:lnTo>
                <a:lnTo>
                  <a:pt x="495" y="535"/>
                </a:lnTo>
                <a:lnTo>
                  <a:pt x="496" y="535"/>
                </a:lnTo>
                <a:lnTo>
                  <a:pt x="497" y="535"/>
                </a:lnTo>
                <a:lnTo>
                  <a:pt x="497" y="535"/>
                </a:lnTo>
                <a:lnTo>
                  <a:pt x="498" y="535"/>
                </a:lnTo>
                <a:lnTo>
                  <a:pt x="498" y="535"/>
                </a:lnTo>
                <a:lnTo>
                  <a:pt x="499" y="535"/>
                </a:lnTo>
                <a:lnTo>
                  <a:pt x="499" y="535"/>
                </a:lnTo>
                <a:lnTo>
                  <a:pt x="500" y="535"/>
                </a:lnTo>
                <a:lnTo>
                  <a:pt x="500" y="535"/>
                </a:lnTo>
                <a:lnTo>
                  <a:pt x="501" y="535"/>
                </a:lnTo>
                <a:lnTo>
                  <a:pt x="502" y="535"/>
                </a:lnTo>
                <a:lnTo>
                  <a:pt x="502" y="535"/>
                </a:lnTo>
                <a:lnTo>
                  <a:pt x="503" y="535"/>
                </a:lnTo>
                <a:lnTo>
                  <a:pt x="503" y="535"/>
                </a:lnTo>
                <a:lnTo>
                  <a:pt x="504" y="536"/>
                </a:lnTo>
                <a:lnTo>
                  <a:pt x="504" y="536"/>
                </a:lnTo>
                <a:lnTo>
                  <a:pt x="505" y="536"/>
                </a:lnTo>
                <a:lnTo>
                  <a:pt x="505" y="536"/>
                </a:lnTo>
                <a:lnTo>
                  <a:pt x="506" y="536"/>
                </a:lnTo>
                <a:lnTo>
                  <a:pt x="507" y="536"/>
                </a:lnTo>
                <a:lnTo>
                  <a:pt x="507" y="536"/>
                </a:lnTo>
                <a:lnTo>
                  <a:pt x="508" y="536"/>
                </a:lnTo>
                <a:lnTo>
                  <a:pt x="508" y="536"/>
                </a:lnTo>
                <a:lnTo>
                  <a:pt x="509" y="536"/>
                </a:lnTo>
                <a:lnTo>
                  <a:pt x="509" y="536"/>
                </a:lnTo>
                <a:lnTo>
                  <a:pt x="510" y="536"/>
                </a:lnTo>
                <a:lnTo>
                  <a:pt x="510" y="536"/>
                </a:lnTo>
                <a:lnTo>
                  <a:pt x="511" y="536"/>
                </a:lnTo>
                <a:lnTo>
                  <a:pt x="511" y="536"/>
                </a:lnTo>
                <a:lnTo>
                  <a:pt x="512" y="536"/>
                </a:lnTo>
                <a:lnTo>
                  <a:pt x="513" y="536"/>
                </a:lnTo>
                <a:lnTo>
                  <a:pt x="513" y="536"/>
                </a:lnTo>
                <a:lnTo>
                  <a:pt x="514" y="537"/>
                </a:lnTo>
                <a:lnTo>
                  <a:pt x="514" y="537"/>
                </a:lnTo>
                <a:lnTo>
                  <a:pt x="515" y="537"/>
                </a:lnTo>
                <a:lnTo>
                  <a:pt x="515" y="537"/>
                </a:lnTo>
                <a:lnTo>
                  <a:pt x="516" y="537"/>
                </a:lnTo>
                <a:lnTo>
                  <a:pt x="516" y="537"/>
                </a:lnTo>
                <a:lnTo>
                  <a:pt x="517" y="537"/>
                </a:lnTo>
                <a:lnTo>
                  <a:pt x="518" y="537"/>
                </a:lnTo>
                <a:lnTo>
                  <a:pt x="518" y="537"/>
                </a:lnTo>
                <a:lnTo>
                  <a:pt x="519" y="537"/>
                </a:lnTo>
                <a:lnTo>
                  <a:pt x="519" y="537"/>
                </a:lnTo>
                <a:lnTo>
                  <a:pt x="520" y="537"/>
                </a:lnTo>
                <a:lnTo>
                  <a:pt x="520" y="537"/>
                </a:lnTo>
                <a:lnTo>
                  <a:pt x="521" y="537"/>
                </a:lnTo>
                <a:lnTo>
                  <a:pt x="521" y="537"/>
                </a:lnTo>
                <a:lnTo>
                  <a:pt x="522" y="537"/>
                </a:lnTo>
                <a:lnTo>
                  <a:pt x="523" y="537"/>
                </a:lnTo>
                <a:lnTo>
                  <a:pt x="523" y="537"/>
                </a:lnTo>
                <a:lnTo>
                  <a:pt x="524" y="537"/>
                </a:lnTo>
                <a:lnTo>
                  <a:pt x="524" y="538"/>
                </a:lnTo>
                <a:lnTo>
                  <a:pt x="525" y="538"/>
                </a:lnTo>
                <a:lnTo>
                  <a:pt x="525" y="538"/>
                </a:lnTo>
                <a:lnTo>
                  <a:pt x="526" y="538"/>
                </a:lnTo>
                <a:lnTo>
                  <a:pt x="526" y="538"/>
                </a:lnTo>
                <a:lnTo>
                  <a:pt x="527" y="538"/>
                </a:lnTo>
                <a:lnTo>
                  <a:pt x="527" y="538"/>
                </a:lnTo>
                <a:lnTo>
                  <a:pt x="528" y="538"/>
                </a:lnTo>
                <a:lnTo>
                  <a:pt x="529" y="538"/>
                </a:lnTo>
                <a:lnTo>
                  <a:pt x="529" y="538"/>
                </a:lnTo>
                <a:lnTo>
                  <a:pt x="530" y="538"/>
                </a:lnTo>
                <a:lnTo>
                  <a:pt x="530" y="538"/>
                </a:lnTo>
                <a:lnTo>
                  <a:pt x="531" y="538"/>
                </a:lnTo>
                <a:lnTo>
                  <a:pt x="531" y="538"/>
                </a:lnTo>
                <a:lnTo>
                  <a:pt x="532" y="538"/>
                </a:lnTo>
                <a:lnTo>
                  <a:pt x="532" y="538"/>
                </a:lnTo>
                <a:lnTo>
                  <a:pt x="533" y="538"/>
                </a:lnTo>
                <a:lnTo>
                  <a:pt x="534" y="538"/>
                </a:lnTo>
                <a:lnTo>
                  <a:pt x="534" y="538"/>
                </a:lnTo>
                <a:lnTo>
                  <a:pt x="535" y="538"/>
                </a:lnTo>
                <a:lnTo>
                  <a:pt x="535" y="538"/>
                </a:lnTo>
                <a:lnTo>
                  <a:pt x="536" y="539"/>
                </a:lnTo>
                <a:lnTo>
                  <a:pt x="536" y="539"/>
                </a:lnTo>
                <a:lnTo>
                  <a:pt x="537" y="539"/>
                </a:lnTo>
                <a:lnTo>
                  <a:pt x="537" y="539"/>
                </a:lnTo>
                <a:lnTo>
                  <a:pt x="538" y="539"/>
                </a:lnTo>
                <a:lnTo>
                  <a:pt x="539" y="539"/>
                </a:lnTo>
                <a:lnTo>
                  <a:pt x="539" y="539"/>
                </a:lnTo>
                <a:lnTo>
                  <a:pt x="540" y="539"/>
                </a:lnTo>
                <a:lnTo>
                  <a:pt x="540" y="539"/>
                </a:lnTo>
                <a:lnTo>
                  <a:pt x="541" y="539"/>
                </a:lnTo>
                <a:lnTo>
                  <a:pt x="541" y="539"/>
                </a:lnTo>
                <a:lnTo>
                  <a:pt x="542" y="539"/>
                </a:lnTo>
                <a:lnTo>
                  <a:pt x="542" y="539"/>
                </a:lnTo>
                <a:lnTo>
                  <a:pt x="543" y="539"/>
                </a:lnTo>
                <a:lnTo>
                  <a:pt x="543" y="539"/>
                </a:lnTo>
                <a:lnTo>
                  <a:pt x="544" y="539"/>
                </a:lnTo>
                <a:lnTo>
                  <a:pt x="545" y="539"/>
                </a:lnTo>
                <a:lnTo>
                  <a:pt x="545" y="539"/>
                </a:lnTo>
                <a:lnTo>
                  <a:pt x="546" y="539"/>
                </a:lnTo>
                <a:lnTo>
                  <a:pt x="546" y="539"/>
                </a:lnTo>
                <a:lnTo>
                  <a:pt x="547" y="539"/>
                </a:lnTo>
                <a:lnTo>
                  <a:pt x="547" y="539"/>
                </a:lnTo>
                <a:lnTo>
                  <a:pt x="548" y="539"/>
                </a:lnTo>
                <a:lnTo>
                  <a:pt x="548" y="540"/>
                </a:lnTo>
                <a:lnTo>
                  <a:pt x="549" y="540"/>
                </a:lnTo>
                <a:lnTo>
                  <a:pt x="550" y="540"/>
                </a:lnTo>
                <a:lnTo>
                  <a:pt x="550" y="540"/>
                </a:lnTo>
                <a:lnTo>
                  <a:pt x="551" y="540"/>
                </a:lnTo>
                <a:lnTo>
                  <a:pt x="551" y="540"/>
                </a:lnTo>
              </a:path>
            </a:pathLst>
          </a:custGeom>
          <a:noFill/>
          <a:ln w="25400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7728</TotalTime>
  <Words>1162</Words>
  <Application>Microsoft Office PowerPoint</Application>
  <PresentationFormat>On-screen Show (4:3)</PresentationFormat>
  <Paragraphs>241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Courier New</vt:lpstr>
      <vt:lpstr>Wingdings</vt:lpstr>
      <vt:lpstr>Default Design</vt:lpstr>
      <vt:lpstr>Stock-Recruitment</vt:lpstr>
      <vt:lpstr>Overall Concept</vt:lpstr>
      <vt:lpstr>“Stock” &amp; “Recruits” Definitions</vt:lpstr>
      <vt:lpstr>“Stock” &amp; “Recruits” Definitions</vt:lpstr>
      <vt:lpstr>“Stock” &amp; “Recruits” Definitions</vt:lpstr>
      <vt:lpstr>Overall Concept</vt:lpstr>
      <vt:lpstr>Overall Concept</vt:lpstr>
      <vt:lpstr>Density Dependence</vt:lpstr>
      <vt:lpstr>Density Dependence</vt:lpstr>
      <vt:lpstr>Density Dependence</vt:lpstr>
      <vt:lpstr>Stock-Recruit Models</vt:lpstr>
      <vt:lpstr>Stock-Recruit Models</vt:lpstr>
      <vt:lpstr>Stock-Recruit Models</vt:lpstr>
      <vt:lpstr>Stock-Recruit Models</vt:lpstr>
      <vt:lpstr>Stock-Recruit Models</vt:lpstr>
      <vt:lpstr>Stock-Recruit Models</vt:lpstr>
      <vt:lpstr>Stock-Recruit Models</vt:lpstr>
      <vt:lpstr>Stock-Recruit Models</vt:lpstr>
      <vt:lpstr>Stock-Recruit Models</vt:lpstr>
      <vt:lpstr>Recruitment Variability -- Annual</vt:lpstr>
      <vt:lpstr>Recruitment Variability – S-R Model</vt:lpstr>
      <vt:lpstr>Recruitment Variability</vt:lpstr>
      <vt:lpstr>Fitting Stock-Recruit Models</vt:lpstr>
      <vt:lpstr>Fitting Stock-Recruit Models</vt:lpstr>
      <vt:lpstr>Stock-Recruit Models in R</vt:lpstr>
      <vt:lpstr>Spawning Potential Ratio (SPR)</vt:lpstr>
      <vt:lpstr>Spawning Potential Ratio (SPR)</vt:lpstr>
      <vt:lpstr>Spawning Potential Ratio (SPR)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152</cp:revision>
  <dcterms:created xsi:type="dcterms:W3CDTF">2005-12-26T20:44:58Z</dcterms:created>
  <dcterms:modified xsi:type="dcterms:W3CDTF">2014-01-25T19:30:00Z</dcterms:modified>
</cp:coreProperties>
</file>