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09" autoAdjust="0"/>
  </p:normalViewPr>
  <p:slideViewPr>
    <p:cSldViewPr>
      <p:cViewPr varScale="1">
        <p:scale>
          <a:sx n="81" d="100"/>
          <a:sy n="81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ADBC44BF-3C44-47E8-8169-84301FF51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3FBFBE87-D687-4EE3-B5E7-DA2D08F4D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4D307-B389-413B-8DBC-F049088A458A}" type="slidenum">
              <a:rPr lang="en-US"/>
              <a:pPr/>
              <a:t>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6FF1C5-452B-4C78-8278-50A7D93422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0993B-5FC0-4749-A49F-6552AAA1A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46740A-C6B0-4CFC-AE15-26639D3FC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57828-1EE6-4010-988B-B5AE339124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97853A-58DA-492C-A1E0-3237CD24FD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32475A-3842-40E5-950C-7E45FF0A6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41097-E294-4C6E-8706-0EB317317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0BA4F-E94C-4CF5-AAEA-12478EE94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59A5F-FBD6-4D0E-8C6D-39B60D51C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F0F59-6A0D-4F56-98A1-E8AAB9F4D1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1B5327-C03C-4E31-A9A9-1EAE58A780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C06B40-AAB9-4D4E-8B12-9A609818FB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Body Condition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2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0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1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Oval 15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18" name="Oval 17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Oval 18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Willis and </a:t>
            </a:r>
            <a:r>
              <a:rPr lang="en-US" sz="1200" dirty="0" err="1" smtClean="0"/>
              <a:t>Scalet</a:t>
            </a:r>
            <a:r>
              <a:rPr lang="en-US" sz="1200" dirty="0" smtClean="0"/>
              <a:t>. 1989. </a:t>
            </a:r>
            <a:r>
              <a:rPr lang="en-US" sz="1200" i="1" dirty="0" smtClean="0"/>
              <a:t>North American Journal of Fisheries Management 9:488-492.</a:t>
            </a:r>
            <a:endParaRPr lang="en-US" sz="1200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1066800"/>
            <a:ext cx="4962525" cy="488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1042" y="1066800"/>
            <a:ext cx="4422957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relative “plumpness”</a:t>
            </a:r>
          </a:p>
          <a:p>
            <a:pPr lvl="1"/>
            <a:r>
              <a:rPr lang="en-US" dirty="0"/>
              <a:t>How much does the fish weigh relative to some </a:t>
            </a:r>
            <a:r>
              <a:rPr lang="en-US" b="1" dirty="0">
                <a:solidFill>
                  <a:srgbClr val="FF0000"/>
                </a:solidFill>
              </a:rPr>
              <a:t>standard weight </a:t>
            </a:r>
            <a:r>
              <a:rPr lang="en-US" dirty="0"/>
              <a:t>based on its length</a:t>
            </a:r>
          </a:p>
          <a:p>
            <a:endParaRPr lang="en-US" dirty="0" smtClean="0"/>
          </a:p>
          <a:p>
            <a:r>
              <a:rPr lang="en-US" dirty="0" smtClean="0"/>
              <a:t>A measure of physical health of ….</a:t>
            </a:r>
          </a:p>
          <a:p>
            <a:pPr lvl="1"/>
            <a:r>
              <a:rPr lang="en-US" dirty="0" smtClean="0"/>
              <a:t>Individuals -- </a:t>
            </a:r>
            <a:r>
              <a:rPr lang="en-US" dirty="0"/>
              <a:t>Energy densities, lipid content</a:t>
            </a:r>
          </a:p>
          <a:p>
            <a:pPr lvl="1"/>
            <a:r>
              <a:rPr lang="en-US" dirty="0" smtClean="0"/>
              <a:t>Stocks -- </a:t>
            </a:r>
            <a:r>
              <a:rPr lang="en-US" dirty="0"/>
              <a:t>Favorable habitat </a:t>
            </a:r>
            <a:r>
              <a:rPr lang="en-US" dirty="0" smtClean="0"/>
              <a:t>conditions, ample  </a:t>
            </a:r>
            <a:r>
              <a:rPr lang="en-US" dirty="0"/>
              <a:t>prey supply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 in how </a:t>
            </a:r>
            <a:r>
              <a:rPr lang="en-US" b="1" dirty="0" smtClean="0">
                <a:solidFill>
                  <a:srgbClr val="FF0000"/>
                </a:solidFill>
              </a:rPr>
              <a:t>standard</a:t>
            </a:r>
            <a:r>
              <a:rPr lang="en-US" dirty="0" smtClean="0"/>
              <a:t> weight is computed</a:t>
            </a:r>
          </a:p>
          <a:p>
            <a:pPr lvl="1"/>
            <a:r>
              <a:rPr lang="en-US" dirty="0" smtClean="0"/>
              <a:t>Cubic of observed length (L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Fulton’s condition factor (K)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weight from observed length using length-weight relationship for studied stock</a:t>
            </a:r>
          </a:p>
          <a:p>
            <a:pPr lvl="2"/>
            <a:r>
              <a:rPr lang="en-US" i="1" dirty="0" err="1" smtClean="0"/>
              <a:t>LeCren’s</a:t>
            </a:r>
            <a:r>
              <a:rPr lang="en-US" i="1" dirty="0" smtClean="0"/>
              <a:t> relative condition factor (</a:t>
            </a:r>
            <a:r>
              <a:rPr lang="en-US" i="1" dirty="0" err="1" smtClean="0"/>
              <a:t>Kn</a:t>
            </a:r>
            <a:r>
              <a:rPr lang="en-US" i="1" dirty="0" smtClean="0"/>
              <a:t>)</a:t>
            </a:r>
          </a:p>
          <a:p>
            <a:pPr lvl="2">
              <a:buNone/>
            </a:pPr>
            <a:endParaRPr lang="en-US" sz="1200" i="1" dirty="0" smtClean="0"/>
          </a:p>
          <a:p>
            <a:pPr lvl="1"/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pPr lvl="2"/>
            <a:r>
              <a:rPr lang="en-US" i="1" dirty="0" smtClean="0"/>
              <a:t>Relative weight (Wr)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874693"/>
            <a:ext cx="7696199" cy="954107"/>
          </a:xfrm>
          <a:prstGeom prst="rect">
            <a:avLst/>
          </a:prstGeom>
          <a:solidFill>
            <a:srgbClr val="FFFFCC"/>
          </a:solidFill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>
                <a:solidFill>
                  <a:srgbClr val="C00000"/>
                </a:solidFill>
              </a:rPr>
              <a:t>How much does the fish weigh relative to some </a:t>
            </a:r>
            <a:r>
              <a:rPr lang="en-US" b="1" dirty="0">
                <a:solidFill>
                  <a:srgbClr val="C00000"/>
                </a:solidFill>
              </a:rPr>
              <a:t>standard weight </a:t>
            </a:r>
            <a:r>
              <a:rPr lang="en-US" dirty="0">
                <a:solidFill>
                  <a:srgbClr val="C00000"/>
                </a:solidFill>
              </a:rPr>
              <a:t>based on its </a:t>
            </a:r>
            <a:r>
              <a:rPr lang="en-US" dirty="0" smtClean="0">
                <a:solidFill>
                  <a:srgbClr val="C00000"/>
                </a:solidFill>
              </a:rPr>
              <a:t>length?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Predicted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from many populations given observed length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381000" y="1895475"/>
            <a:ext cx="4821009" cy="4922382"/>
            <a:chOff x="2352904" y="1895475"/>
            <a:chExt cx="4821009" cy="4922382"/>
          </a:xfrm>
        </p:grpSpPr>
        <p:sp>
          <p:nvSpPr>
            <p:cNvPr id="186375" name="Freeform 7"/>
            <p:cNvSpPr>
              <a:spLocks/>
            </p:cNvSpPr>
            <p:nvPr/>
          </p:nvSpPr>
          <p:spPr bwMode="auto">
            <a:xfrm>
              <a:off x="2944813" y="2052638"/>
              <a:ext cx="4071938" cy="4070350"/>
            </a:xfrm>
            <a:custGeom>
              <a:avLst/>
              <a:gdLst/>
              <a:ahLst/>
              <a:cxnLst>
                <a:cxn ang="0">
                  <a:pos x="18" y="526"/>
                </a:cxn>
                <a:cxn ang="0">
                  <a:pos x="51" y="493"/>
                </a:cxn>
                <a:cxn ang="0">
                  <a:pos x="80" y="464"/>
                </a:cxn>
                <a:cxn ang="0">
                  <a:pos x="106" y="438"/>
                </a:cxn>
                <a:cxn ang="0">
                  <a:pos x="131" y="413"/>
                </a:cxn>
                <a:cxn ang="0">
                  <a:pos x="153" y="391"/>
                </a:cxn>
                <a:cxn ang="0">
                  <a:pos x="174" y="370"/>
                </a:cxn>
                <a:cxn ang="0">
                  <a:pos x="193" y="351"/>
                </a:cxn>
                <a:cxn ang="0">
                  <a:pos x="211" y="333"/>
                </a:cxn>
                <a:cxn ang="0">
                  <a:pos x="228" y="316"/>
                </a:cxn>
                <a:cxn ang="0">
                  <a:pos x="244" y="300"/>
                </a:cxn>
                <a:cxn ang="0">
                  <a:pos x="259" y="285"/>
                </a:cxn>
                <a:cxn ang="0">
                  <a:pos x="274" y="270"/>
                </a:cxn>
                <a:cxn ang="0">
                  <a:pos x="288" y="256"/>
                </a:cxn>
                <a:cxn ang="0">
                  <a:pos x="301" y="243"/>
                </a:cxn>
                <a:cxn ang="0">
                  <a:pos x="313" y="231"/>
                </a:cxn>
                <a:cxn ang="0">
                  <a:pos x="325" y="219"/>
                </a:cxn>
                <a:cxn ang="0">
                  <a:pos x="337" y="207"/>
                </a:cxn>
                <a:cxn ang="0">
                  <a:pos x="348" y="196"/>
                </a:cxn>
                <a:cxn ang="0">
                  <a:pos x="358" y="186"/>
                </a:cxn>
                <a:cxn ang="0">
                  <a:pos x="369" y="175"/>
                </a:cxn>
                <a:cxn ang="0">
                  <a:pos x="378" y="166"/>
                </a:cxn>
                <a:cxn ang="0">
                  <a:pos x="388" y="156"/>
                </a:cxn>
                <a:cxn ang="0">
                  <a:pos x="397" y="147"/>
                </a:cxn>
                <a:cxn ang="0">
                  <a:pos x="406" y="138"/>
                </a:cxn>
                <a:cxn ang="0">
                  <a:pos x="415" y="129"/>
                </a:cxn>
                <a:cxn ang="0">
                  <a:pos x="423" y="121"/>
                </a:cxn>
                <a:cxn ang="0">
                  <a:pos x="432" y="112"/>
                </a:cxn>
                <a:cxn ang="0">
                  <a:pos x="440" y="104"/>
                </a:cxn>
                <a:cxn ang="0">
                  <a:pos x="447" y="97"/>
                </a:cxn>
                <a:cxn ang="0">
                  <a:pos x="455" y="89"/>
                </a:cxn>
                <a:cxn ang="0">
                  <a:pos x="462" y="82"/>
                </a:cxn>
                <a:cxn ang="0">
                  <a:pos x="469" y="75"/>
                </a:cxn>
                <a:cxn ang="0">
                  <a:pos x="476" y="68"/>
                </a:cxn>
                <a:cxn ang="0">
                  <a:pos x="483" y="61"/>
                </a:cxn>
                <a:cxn ang="0">
                  <a:pos x="490" y="54"/>
                </a:cxn>
                <a:cxn ang="0">
                  <a:pos x="496" y="48"/>
                </a:cxn>
                <a:cxn ang="0">
                  <a:pos x="503" y="41"/>
                </a:cxn>
                <a:cxn ang="0">
                  <a:pos x="509" y="35"/>
                </a:cxn>
                <a:cxn ang="0">
                  <a:pos x="515" y="29"/>
                </a:cxn>
                <a:cxn ang="0">
                  <a:pos x="521" y="23"/>
                </a:cxn>
                <a:cxn ang="0">
                  <a:pos x="527" y="17"/>
                </a:cxn>
                <a:cxn ang="0">
                  <a:pos x="532" y="12"/>
                </a:cxn>
                <a:cxn ang="0">
                  <a:pos x="538" y="6"/>
                </a:cxn>
                <a:cxn ang="0">
                  <a:pos x="544" y="0"/>
                </a:cxn>
              </a:cxnLst>
              <a:rect l="0" t="0" r="r" b="b"/>
              <a:pathLst>
                <a:path w="544" h="544">
                  <a:moveTo>
                    <a:pt x="0" y="544"/>
                  </a:moveTo>
                  <a:lnTo>
                    <a:pt x="18" y="526"/>
                  </a:lnTo>
                  <a:lnTo>
                    <a:pt x="35" y="509"/>
                  </a:lnTo>
                  <a:lnTo>
                    <a:pt x="51" y="493"/>
                  </a:lnTo>
                  <a:lnTo>
                    <a:pt x="66" y="478"/>
                  </a:lnTo>
                  <a:lnTo>
                    <a:pt x="80" y="464"/>
                  </a:lnTo>
                  <a:lnTo>
                    <a:pt x="94" y="450"/>
                  </a:lnTo>
                  <a:lnTo>
                    <a:pt x="106" y="438"/>
                  </a:lnTo>
                  <a:lnTo>
                    <a:pt x="119" y="425"/>
                  </a:lnTo>
                  <a:lnTo>
                    <a:pt x="131" y="413"/>
                  </a:lnTo>
                  <a:lnTo>
                    <a:pt x="142" y="402"/>
                  </a:lnTo>
                  <a:lnTo>
                    <a:pt x="153" y="391"/>
                  </a:lnTo>
                  <a:lnTo>
                    <a:pt x="164" y="380"/>
                  </a:lnTo>
                  <a:lnTo>
                    <a:pt x="174" y="370"/>
                  </a:lnTo>
                  <a:lnTo>
                    <a:pt x="184" y="360"/>
                  </a:lnTo>
                  <a:lnTo>
                    <a:pt x="193" y="351"/>
                  </a:lnTo>
                  <a:lnTo>
                    <a:pt x="202" y="342"/>
                  </a:lnTo>
                  <a:lnTo>
                    <a:pt x="211" y="333"/>
                  </a:lnTo>
                  <a:lnTo>
                    <a:pt x="220" y="324"/>
                  </a:lnTo>
                  <a:lnTo>
                    <a:pt x="228" y="316"/>
                  </a:lnTo>
                  <a:lnTo>
                    <a:pt x="236" y="308"/>
                  </a:lnTo>
                  <a:lnTo>
                    <a:pt x="244" y="300"/>
                  </a:lnTo>
                  <a:lnTo>
                    <a:pt x="252" y="292"/>
                  </a:lnTo>
                  <a:lnTo>
                    <a:pt x="259" y="285"/>
                  </a:lnTo>
                  <a:lnTo>
                    <a:pt x="267" y="277"/>
                  </a:lnTo>
                  <a:lnTo>
                    <a:pt x="274" y="270"/>
                  </a:lnTo>
                  <a:lnTo>
                    <a:pt x="281" y="263"/>
                  </a:lnTo>
                  <a:lnTo>
                    <a:pt x="288" y="256"/>
                  </a:lnTo>
                  <a:lnTo>
                    <a:pt x="294" y="250"/>
                  </a:lnTo>
                  <a:lnTo>
                    <a:pt x="301" y="243"/>
                  </a:lnTo>
                  <a:lnTo>
                    <a:pt x="307" y="237"/>
                  </a:lnTo>
                  <a:lnTo>
                    <a:pt x="313" y="231"/>
                  </a:lnTo>
                  <a:lnTo>
                    <a:pt x="319" y="225"/>
                  </a:lnTo>
                  <a:lnTo>
                    <a:pt x="325" y="219"/>
                  </a:lnTo>
                  <a:lnTo>
                    <a:pt x="331" y="213"/>
                  </a:lnTo>
                  <a:lnTo>
                    <a:pt x="337" y="207"/>
                  </a:lnTo>
                  <a:lnTo>
                    <a:pt x="342" y="202"/>
                  </a:lnTo>
                  <a:lnTo>
                    <a:pt x="348" y="196"/>
                  </a:lnTo>
                  <a:lnTo>
                    <a:pt x="353" y="191"/>
                  </a:lnTo>
                  <a:lnTo>
                    <a:pt x="358" y="186"/>
                  </a:lnTo>
                  <a:lnTo>
                    <a:pt x="363" y="181"/>
                  </a:lnTo>
                  <a:lnTo>
                    <a:pt x="369" y="175"/>
                  </a:lnTo>
                  <a:lnTo>
                    <a:pt x="374" y="170"/>
                  </a:lnTo>
                  <a:lnTo>
                    <a:pt x="378" y="166"/>
                  </a:lnTo>
                  <a:lnTo>
                    <a:pt x="383" y="161"/>
                  </a:lnTo>
                  <a:lnTo>
                    <a:pt x="388" y="156"/>
                  </a:lnTo>
                  <a:lnTo>
                    <a:pt x="393" y="151"/>
                  </a:lnTo>
                  <a:lnTo>
                    <a:pt x="397" y="147"/>
                  </a:lnTo>
                  <a:lnTo>
                    <a:pt x="402" y="142"/>
                  </a:lnTo>
                  <a:lnTo>
                    <a:pt x="406" y="138"/>
                  </a:lnTo>
                  <a:lnTo>
                    <a:pt x="411" y="133"/>
                  </a:lnTo>
                  <a:lnTo>
                    <a:pt x="415" y="129"/>
                  </a:lnTo>
                  <a:lnTo>
                    <a:pt x="419" y="125"/>
                  </a:lnTo>
                  <a:lnTo>
                    <a:pt x="423" y="121"/>
                  </a:lnTo>
                  <a:lnTo>
                    <a:pt x="427" y="117"/>
                  </a:lnTo>
                  <a:lnTo>
                    <a:pt x="432" y="112"/>
                  </a:lnTo>
                  <a:lnTo>
                    <a:pt x="436" y="108"/>
                  </a:lnTo>
                  <a:lnTo>
                    <a:pt x="440" y="104"/>
                  </a:lnTo>
                  <a:lnTo>
                    <a:pt x="443" y="101"/>
                  </a:lnTo>
                  <a:lnTo>
                    <a:pt x="447" y="97"/>
                  </a:lnTo>
                  <a:lnTo>
                    <a:pt x="451" y="93"/>
                  </a:lnTo>
                  <a:lnTo>
                    <a:pt x="455" y="89"/>
                  </a:lnTo>
                  <a:lnTo>
                    <a:pt x="458" y="86"/>
                  </a:lnTo>
                  <a:lnTo>
                    <a:pt x="462" y="82"/>
                  </a:lnTo>
                  <a:lnTo>
                    <a:pt x="466" y="78"/>
                  </a:lnTo>
                  <a:lnTo>
                    <a:pt x="469" y="75"/>
                  </a:lnTo>
                  <a:lnTo>
                    <a:pt x="473" y="71"/>
                  </a:lnTo>
                  <a:lnTo>
                    <a:pt x="476" y="68"/>
                  </a:lnTo>
                  <a:lnTo>
                    <a:pt x="480" y="64"/>
                  </a:lnTo>
                  <a:lnTo>
                    <a:pt x="483" y="61"/>
                  </a:lnTo>
                  <a:lnTo>
                    <a:pt x="486" y="58"/>
                  </a:lnTo>
                  <a:lnTo>
                    <a:pt x="490" y="54"/>
                  </a:lnTo>
                  <a:lnTo>
                    <a:pt x="493" y="51"/>
                  </a:lnTo>
                  <a:lnTo>
                    <a:pt x="496" y="48"/>
                  </a:lnTo>
                  <a:lnTo>
                    <a:pt x="499" y="45"/>
                  </a:lnTo>
                  <a:lnTo>
                    <a:pt x="503" y="41"/>
                  </a:lnTo>
                  <a:lnTo>
                    <a:pt x="506" y="38"/>
                  </a:lnTo>
                  <a:lnTo>
                    <a:pt x="509" y="35"/>
                  </a:lnTo>
                  <a:lnTo>
                    <a:pt x="512" y="32"/>
                  </a:lnTo>
                  <a:lnTo>
                    <a:pt x="515" y="29"/>
                  </a:lnTo>
                  <a:lnTo>
                    <a:pt x="518" y="26"/>
                  </a:lnTo>
                  <a:lnTo>
                    <a:pt x="521" y="23"/>
                  </a:lnTo>
                  <a:lnTo>
                    <a:pt x="524" y="20"/>
                  </a:lnTo>
                  <a:lnTo>
                    <a:pt x="527" y="17"/>
                  </a:lnTo>
                  <a:lnTo>
                    <a:pt x="530" y="14"/>
                  </a:lnTo>
                  <a:lnTo>
                    <a:pt x="532" y="12"/>
                  </a:lnTo>
                  <a:lnTo>
                    <a:pt x="535" y="9"/>
                  </a:lnTo>
                  <a:lnTo>
                    <a:pt x="538" y="6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7" name="Line 9"/>
            <p:cNvSpPr>
              <a:spLocks noChangeShapeType="1"/>
            </p:cNvSpPr>
            <p:nvPr/>
          </p:nvSpPr>
          <p:spPr bwMode="auto">
            <a:xfrm>
              <a:off x="2997200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8" name="Line 10"/>
            <p:cNvSpPr>
              <a:spLocks noChangeShapeType="1"/>
            </p:cNvSpPr>
            <p:nvPr/>
          </p:nvSpPr>
          <p:spPr bwMode="auto">
            <a:xfrm>
              <a:off x="397827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79" name="Line 11"/>
            <p:cNvSpPr>
              <a:spLocks noChangeShapeType="1"/>
            </p:cNvSpPr>
            <p:nvPr/>
          </p:nvSpPr>
          <p:spPr bwMode="auto">
            <a:xfrm>
              <a:off x="4957763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0" name="Line 12"/>
            <p:cNvSpPr>
              <a:spLocks noChangeShapeType="1"/>
            </p:cNvSpPr>
            <p:nvPr/>
          </p:nvSpPr>
          <p:spPr bwMode="auto">
            <a:xfrm>
              <a:off x="5938838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>
              <a:off x="6918325" y="6280150"/>
              <a:ext cx="1588" cy="7620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2" name="Rectangle 14"/>
            <p:cNvSpPr>
              <a:spLocks noChangeArrowheads="1"/>
            </p:cNvSpPr>
            <p:nvPr/>
          </p:nvSpPr>
          <p:spPr bwMode="auto">
            <a:xfrm>
              <a:off x="2886075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386715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4" name="Rectangle 16"/>
            <p:cNvSpPr>
              <a:spLocks noChangeArrowheads="1"/>
            </p:cNvSpPr>
            <p:nvPr/>
          </p:nvSpPr>
          <p:spPr bwMode="auto">
            <a:xfrm>
              <a:off x="4846638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5" name="Rectangle 17"/>
            <p:cNvSpPr>
              <a:spLocks noChangeArrowheads="1"/>
            </p:cNvSpPr>
            <p:nvPr/>
          </p:nvSpPr>
          <p:spPr bwMode="auto">
            <a:xfrm>
              <a:off x="5827713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6807200" y="64230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787650" y="2516188"/>
              <a:ext cx="1588" cy="376396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H="1">
              <a:off x="2713038" y="62801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 flipH="1">
              <a:off x="2713038" y="56515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H="1">
              <a:off x="2713038" y="502285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1" name="Line 23"/>
            <p:cNvSpPr>
              <a:spLocks noChangeShapeType="1"/>
            </p:cNvSpPr>
            <p:nvPr/>
          </p:nvSpPr>
          <p:spPr bwMode="auto">
            <a:xfrm flipH="1">
              <a:off x="2713038" y="4394200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2" name="Line 24"/>
            <p:cNvSpPr>
              <a:spLocks noChangeShapeType="1"/>
            </p:cNvSpPr>
            <p:nvPr/>
          </p:nvSpPr>
          <p:spPr bwMode="auto">
            <a:xfrm flipH="1">
              <a:off x="2713038" y="37734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3" name="Line 25"/>
            <p:cNvSpPr>
              <a:spLocks noChangeShapeType="1"/>
            </p:cNvSpPr>
            <p:nvPr/>
          </p:nvSpPr>
          <p:spPr bwMode="auto">
            <a:xfrm flipH="1">
              <a:off x="2713038" y="314483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H="1">
              <a:off x="2713038" y="2516188"/>
              <a:ext cx="74613" cy="1588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395" name="Rectangle 27"/>
            <p:cNvSpPr>
              <a:spLocks noChangeArrowheads="1"/>
            </p:cNvSpPr>
            <p:nvPr/>
          </p:nvSpPr>
          <p:spPr bwMode="auto">
            <a:xfrm rot="16200000">
              <a:off x="2528888" y="61944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6" name="Rectangle 28"/>
            <p:cNvSpPr>
              <a:spLocks noChangeArrowheads="1"/>
            </p:cNvSpPr>
            <p:nvPr/>
          </p:nvSpPr>
          <p:spPr bwMode="auto">
            <a:xfrm rot="16200000">
              <a:off x="2528888" y="55657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7" name="Rectangle 29"/>
            <p:cNvSpPr>
              <a:spLocks noChangeArrowheads="1"/>
            </p:cNvSpPr>
            <p:nvPr/>
          </p:nvSpPr>
          <p:spPr bwMode="auto">
            <a:xfrm rot="16200000">
              <a:off x="2528888" y="493712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8" name="Rectangle 30"/>
            <p:cNvSpPr>
              <a:spLocks noChangeArrowheads="1"/>
            </p:cNvSpPr>
            <p:nvPr/>
          </p:nvSpPr>
          <p:spPr bwMode="auto">
            <a:xfrm rot="16200000">
              <a:off x="2528888" y="4306888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399" name="Rectangle 31"/>
            <p:cNvSpPr>
              <a:spLocks noChangeArrowheads="1"/>
            </p:cNvSpPr>
            <p:nvPr/>
          </p:nvSpPr>
          <p:spPr bwMode="auto">
            <a:xfrm rot="16200000">
              <a:off x="2528888" y="368776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0" name="Rectangle 32"/>
            <p:cNvSpPr>
              <a:spLocks noChangeArrowheads="1"/>
            </p:cNvSpPr>
            <p:nvPr/>
          </p:nvSpPr>
          <p:spPr bwMode="auto">
            <a:xfrm rot="16200000">
              <a:off x="2528888" y="3059113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1" name="Rectangle 33"/>
            <p:cNvSpPr>
              <a:spLocks noChangeArrowheads="1"/>
            </p:cNvSpPr>
            <p:nvPr/>
          </p:nvSpPr>
          <p:spPr bwMode="auto">
            <a:xfrm rot="16200000">
              <a:off x="2528888" y="2428875"/>
              <a:ext cx="222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2" name="Rectangle 34"/>
            <p:cNvSpPr>
              <a:spLocks noChangeArrowheads="1"/>
            </p:cNvSpPr>
            <p:nvPr/>
          </p:nvSpPr>
          <p:spPr bwMode="auto">
            <a:xfrm>
              <a:off x="2787650" y="1895475"/>
              <a:ext cx="4386263" cy="4384675"/>
            </a:xfrm>
            <a:prstGeom prst="rect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3" name="Rectangle 35"/>
            <p:cNvSpPr>
              <a:spLocks noChangeArrowheads="1"/>
            </p:cNvSpPr>
            <p:nvPr/>
          </p:nvSpPr>
          <p:spPr bwMode="auto">
            <a:xfrm>
              <a:off x="4400550" y="6602413"/>
              <a:ext cx="15693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log10(Length (mm))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4" name="Rectangle 36"/>
            <p:cNvSpPr>
              <a:spLocks noChangeArrowheads="1"/>
            </p:cNvSpPr>
            <p:nvPr/>
          </p:nvSpPr>
          <p:spPr bwMode="auto">
            <a:xfrm rot="16200000">
              <a:off x="1771366" y="3978503"/>
              <a:ext cx="137851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log10(Weight (g))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6405" name="Freeform 37"/>
            <p:cNvSpPr>
              <a:spLocks/>
            </p:cNvSpPr>
            <p:nvPr/>
          </p:nvSpPr>
          <p:spPr bwMode="auto">
            <a:xfrm>
              <a:off x="2944813" y="2216150"/>
              <a:ext cx="4071938" cy="3848100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6"/>
                </a:cxn>
                <a:cxn ang="0">
                  <a:pos x="80" y="438"/>
                </a:cxn>
                <a:cxn ang="0">
                  <a:pos x="106" y="413"/>
                </a:cxn>
                <a:cxn ang="0">
                  <a:pos x="131" y="390"/>
                </a:cxn>
                <a:cxn ang="0">
                  <a:pos x="153" y="369"/>
                </a:cxn>
                <a:cxn ang="0">
                  <a:pos x="174" y="350"/>
                </a:cxn>
                <a:cxn ang="0">
                  <a:pos x="193" y="331"/>
                </a:cxn>
                <a:cxn ang="0">
                  <a:pos x="211" y="314"/>
                </a:cxn>
                <a:cxn ang="0">
                  <a:pos x="228" y="298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1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1"/>
                  </a:lnTo>
                  <a:lnTo>
                    <a:pt x="51" y="466"/>
                  </a:lnTo>
                  <a:lnTo>
                    <a:pt x="66" y="452"/>
                  </a:lnTo>
                  <a:lnTo>
                    <a:pt x="80" y="438"/>
                  </a:lnTo>
                  <a:lnTo>
                    <a:pt x="94" y="426"/>
                  </a:lnTo>
                  <a:lnTo>
                    <a:pt x="106" y="413"/>
                  </a:lnTo>
                  <a:lnTo>
                    <a:pt x="119" y="402"/>
                  </a:lnTo>
                  <a:lnTo>
                    <a:pt x="131" y="390"/>
                  </a:lnTo>
                  <a:lnTo>
                    <a:pt x="142" y="380"/>
                  </a:lnTo>
                  <a:lnTo>
                    <a:pt x="153" y="369"/>
                  </a:lnTo>
                  <a:lnTo>
                    <a:pt x="164" y="359"/>
                  </a:lnTo>
                  <a:lnTo>
                    <a:pt x="174" y="350"/>
                  </a:lnTo>
                  <a:lnTo>
                    <a:pt x="184" y="340"/>
                  </a:lnTo>
                  <a:lnTo>
                    <a:pt x="193" y="331"/>
                  </a:lnTo>
                  <a:lnTo>
                    <a:pt x="202" y="323"/>
                  </a:lnTo>
                  <a:lnTo>
                    <a:pt x="211" y="314"/>
                  </a:lnTo>
                  <a:lnTo>
                    <a:pt x="220" y="306"/>
                  </a:lnTo>
                  <a:lnTo>
                    <a:pt x="228" y="298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0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8"/>
                  </a:lnTo>
                  <a:lnTo>
                    <a:pt x="455" y="84"/>
                  </a:lnTo>
                  <a:lnTo>
                    <a:pt x="458" y="81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9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1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6" name="Freeform 38"/>
            <p:cNvSpPr>
              <a:spLocks/>
            </p:cNvSpPr>
            <p:nvPr/>
          </p:nvSpPr>
          <p:spPr bwMode="auto">
            <a:xfrm>
              <a:off x="2944813" y="2097088"/>
              <a:ext cx="4071938" cy="3846513"/>
            </a:xfrm>
            <a:custGeom>
              <a:avLst/>
              <a:gdLst/>
              <a:ahLst/>
              <a:cxnLst>
                <a:cxn ang="0">
                  <a:pos x="18" y="497"/>
                </a:cxn>
                <a:cxn ang="0">
                  <a:pos x="51" y="467"/>
                </a:cxn>
                <a:cxn ang="0">
                  <a:pos x="80" y="439"/>
                </a:cxn>
                <a:cxn ang="0">
                  <a:pos x="106" y="414"/>
                </a:cxn>
                <a:cxn ang="0">
                  <a:pos x="131" y="391"/>
                </a:cxn>
                <a:cxn ang="0">
                  <a:pos x="153" y="370"/>
                </a:cxn>
                <a:cxn ang="0">
                  <a:pos x="174" y="350"/>
                </a:cxn>
                <a:cxn ang="0">
                  <a:pos x="193" y="332"/>
                </a:cxn>
                <a:cxn ang="0">
                  <a:pos x="211" y="315"/>
                </a:cxn>
                <a:cxn ang="0">
                  <a:pos x="228" y="299"/>
                </a:cxn>
                <a:cxn ang="0">
                  <a:pos x="244" y="283"/>
                </a:cxn>
                <a:cxn ang="0">
                  <a:pos x="259" y="269"/>
                </a:cxn>
                <a:cxn ang="0">
                  <a:pos x="274" y="255"/>
                </a:cxn>
                <a:cxn ang="0">
                  <a:pos x="288" y="242"/>
                </a:cxn>
                <a:cxn ang="0">
                  <a:pos x="301" y="230"/>
                </a:cxn>
                <a:cxn ang="0">
                  <a:pos x="313" y="218"/>
                </a:cxn>
                <a:cxn ang="0">
                  <a:pos x="325" y="207"/>
                </a:cxn>
                <a:cxn ang="0">
                  <a:pos x="337" y="196"/>
                </a:cxn>
                <a:cxn ang="0">
                  <a:pos x="348" y="185"/>
                </a:cxn>
                <a:cxn ang="0">
                  <a:pos x="358" y="175"/>
                </a:cxn>
                <a:cxn ang="0">
                  <a:pos x="369" y="166"/>
                </a:cxn>
                <a:cxn ang="0">
                  <a:pos x="378" y="156"/>
                </a:cxn>
                <a:cxn ang="0">
                  <a:pos x="388" y="147"/>
                </a:cxn>
                <a:cxn ang="0">
                  <a:pos x="397" y="138"/>
                </a:cxn>
                <a:cxn ang="0">
                  <a:pos x="406" y="130"/>
                </a:cxn>
                <a:cxn ang="0">
                  <a:pos x="415" y="122"/>
                </a:cxn>
                <a:cxn ang="0">
                  <a:pos x="423" y="114"/>
                </a:cxn>
                <a:cxn ang="0">
                  <a:pos x="432" y="106"/>
                </a:cxn>
                <a:cxn ang="0">
                  <a:pos x="440" y="98"/>
                </a:cxn>
                <a:cxn ang="0">
                  <a:pos x="447" y="91"/>
                </a:cxn>
                <a:cxn ang="0">
                  <a:pos x="455" y="84"/>
                </a:cxn>
                <a:cxn ang="0">
                  <a:pos x="462" y="77"/>
                </a:cxn>
                <a:cxn ang="0">
                  <a:pos x="469" y="70"/>
                </a:cxn>
                <a:cxn ang="0">
                  <a:pos x="476" y="64"/>
                </a:cxn>
                <a:cxn ang="0">
                  <a:pos x="483" y="57"/>
                </a:cxn>
                <a:cxn ang="0">
                  <a:pos x="490" y="51"/>
                </a:cxn>
                <a:cxn ang="0">
                  <a:pos x="496" y="45"/>
                </a:cxn>
                <a:cxn ang="0">
                  <a:pos x="503" y="39"/>
                </a:cxn>
                <a:cxn ang="0">
                  <a:pos x="509" y="33"/>
                </a:cxn>
                <a:cxn ang="0">
                  <a:pos x="515" y="27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514">
                  <a:moveTo>
                    <a:pt x="0" y="514"/>
                  </a:moveTo>
                  <a:lnTo>
                    <a:pt x="18" y="497"/>
                  </a:lnTo>
                  <a:lnTo>
                    <a:pt x="35" y="482"/>
                  </a:lnTo>
                  <a:lnTo>
                    <a:pt x="51" y="467"/>
                  </a:lnTo>
                  <a:lnTo>
                    <a:pt x="66" y="452"/>
                  </a:lnTo>
                  <a:lnTo>
                    <a:pt x="80" y="439"/>
                  </a:lnTo>
                  <a:lnTo>
                    <a:pt x="94" y="426"/>
                  </a:lnTo>
                  <a:lnTo>
                    <a:pt x="106" y="414"/>
                  </a:lnTo>
                  <a:lnTo>
                    <a:pt x="119" y="402"/>
                  </a:lnTo>
                  <a:lnTo>
                    <a:pt x="131" y="391"/>
                  </a:lnTo>
                  <a:lnTo>
                    <a:pt x="142" y="380"/>
                  </a:lnTo>
                  <a:lnTo>
                    <a:pt x="153" y="370"/>
                  </a:lnTo>
                  <a:lnTo>
                    <a:pt x="164" y="360"/>
                  </a:lnTo>
                  <a:lnTo>
                    <a:pt x="174" y="350"/>
                  </a:lnTo>
                  <a:lnTo>
                    <a:pt x="184" y="341"/>
                  </a:lnTo>
                  <a:lnTo>
                    <a:pt x="193" y="332"/>
                  </a:lnTo>
                  <a:lnTo>
                    <a:pt x="202" y="323"/>
                  </a:lnTo>
                  <a:lnTo>
                    <a:pt x="211" y="315"/>
                  </a:lnTo>
                  <a:lnTo>
                    <a:pt x="220" y="307"/>
                  </a:lnTo>
                  <a:lnTo>
                    <a:pt x="228" y="299"/>
                  </a:lnTo>
                  <a:lnTo>
                    <a:pt x="236" y="291"/>
                  </a:lnTo>
                  <a:lnTo>
                    <a:pt x="244" y="283"/>
                  </a:lnTo>
                  <a:lnTo>
                    <a:pt x="252" y="276"/>
                  </a:lnTo>
                  <a:lnTo>
                    <a:pt x="259" y="269"/>
                  </a:lnTo>
                  <a:lnTo>
                    <a:pt x="267" y="262"/>
                  </a:lnTo>
                  <a:lnTo>
                    <a:pt x="274" y="255"/>
                  </a:lnTo>
                  <a:lnTo>
                    <a:pt x="281" y="249"/>
                  </a:lnTo>
                  <a:lnTo>
                    <a:pt x="288" y="242"/>
                  </a:lnTo>
                  <a:lnTo>
                    <a:pt x="294" y="236"/>
                  </a:lnTo>
                  <a:lnTo>
                    <a:pt x="301" y="230"/>
                  </a:lnTo>
                  <a:lnTo>
                    <a:pt x="307" y="224"/>
                  </a:lnTo>
                  <a:lnTo>
                    <a:pt x="313" y="218"/>
                  </a:lnTo>
                  <a:lnTo>
                    <a:pt x="319" y="212"/>
                  </a:lnTo>
                  <a:lnTo>
                    <a:pt x="325" y="207"/>
                  </a:lnTo>
                  <a:lnTo>
                    <a:pt x="331" y="201"/>
                  </a:lnTo>
                  <a:lnTo>
                    <a:pt x="337" y="196"/>
                  </a:lnTo>
                  <a:lnTo>
                    <a:pt x="342" y="191"/>
                  </a:lnTo>
                  <a:lnTo>
                    <a:pt x="348" y="185"/>
                  </a:lnTo>
                  <a:lnTo>
                    <a:pt x="353" y="180"/>
                  </a:lnTo>
                  <a:lnTo>
                    <a:pt x="358" y="175"/>
                  </a:lnTo>
                  <a:lnTo>
                    <a:pt x="363" y="170"/>
                  </a:lnTo>
                  <a:lnTo>
                    <a:pt x="369" y="166"/>
                  </a:lnTo>
                  <a:lnTo>
                    <a:pt x="374" y="161"/>
                  </a:lnTo>
                  <a:lnTo>
                    <a:pt x="378" y="156"/>
                  </a:lnTo>
                  <a:lnTo>
                    <a:pt x="383" y="152"/>
                  </a:lnTo>
                  <a:lnTo>
                    <a:pt x="388" y="147"/>
                  </a:lnTo>
                  <a:lnTo>
                    <a:pt x="393" y="143"/>
                  </a:lnTo>
                  <a:lnTo>
                    <a:pt x="397" y="138"/>
                  </a:lnTo>
                  <a:lnTo>
                    <a:pt x="402" y="134"/>
                  </a:lnTo>
                  <a:lnTo>
                    <a:pt x="406" y="130"/>
                  </a:lnTo>
                  <a:lnTo>
                    <a:pt x="411" y="126"/>
                  </a:lnTo>
                  <a:lnTo>
                    <a:pt x="415" y="122"/>
                  </a:lnTo>
                  <a:lnTo>
                    <a:pt x="419" y="118"/>
                  </a:lnTo>
                  <a:lnTo>
                    <a:pt x="423" y="114"/>
                  </a:lnTo>
                  <a:lnTo>
                    <a:pt x="427" y="110"/>
                  </a:lnTo>
                  <a:lnTo>
                    <a:pt x="432" y="106"/>
                  </a:lnTo>
                  <a:lnTo>
                    <a:pt x="436" y="102"/>
                  </a:lnTo>
                  <a:lnTo>
                    <a:pt x="440" y="98"/>
                  </a:lnTo>
                  <a:lnTo>
                    <a:pt x="443" y="95"/>
                  </a:lnTo>
                  <a:lnTo>
                    <a:pt x="447" y="91"/>
                  </a:lnTo>
                  <a:lnTo>
                    <a:pt x="451" y="87"/>
                  </a:lnTo>
                  <a:lnTo>
                    <a:pt x="455" y="84"/>
                  </a:lnTo>
                  <a:lnTo>
                    <a:pt x="458" y="80"/>
                  </a:lnTo>
                  <a:lnTo>
                    <a:pt x="462" y="77"/>
                  </a:lnTo>
                  <a:lnTo>
                    <a:pt x="466" y="74"/>
                  </a:lnTo>
                  <a:lnTo>
                    <a:pt x="469" y="70"/>
                  </a:lnTo>
                  <a:lnTo>
                    <a:pt x="473" y="67"/>
                  </a:lnTo>
                  <a:lnTo>
                    <a:pt x="476" y="64"/>
                  </a:lnTo>
                  <a:lnTo>
                    <a:pt x="480" y="60"/>
                  </a:lnTo>
                  <a:lnTo>
                    <a:pt x="483" y="57"/>
                  </a:lnTo>
                  <a:lnTo>
                    <a:pt x="486" y="54"/>
                  </a:lnTo>
                  <a:lnTo>
                    <a:pt x="490" y="51"/>
                  </a:lnTo>
                  <a:lnTo>
                    <a:pt x="493" y="48"/>
                  </a:lnTo>
                  <a:lnTo>
                    <a:pt x="496" y="45"/>
                  </a:lnTo>
                  <a:lnTo>
                    <a:pt x="499" y="42"/>
                  </a:lnTo>
                  <a:lnTo>
                    <a:pt x="503" y="39"/>
                  </a:lnTo>
                  <a:lnTo>
                    <a:pt x="506" y="36"/>
                  </a:lnTo>
                  <a:lnTo>
                    <a:pt x="509" y="33"/>
                  </a:lnTo>
                  <a:lnTo>
                    <a:pt x="512" y="30"/>
                  </a:lnTo>
                  <a:lnTo>
                    <a:pt x="515" y="27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7" name="Freeform 39"/>
            <p:cNvSpPr>
              <a:spLocks/>
            </p:cNvSpPr>
            <p:nvPr/>
          </p:nvSpPr>
          <p:spPr bwMode="auto">
            <a:xfrm>
              <a:off x="2944813" y="2224088"/>
              <a:ext cx="4071938" cy="3705225"/>
            </a:xfrm>
            <a:custGeom>
              <a:avLst/>
              <a:gdLst/>
              <a:ahLst/>
              <a:cxnLst>
                <a:cxn ang="0">
                  <a:pos x="18" y="479"/>
                </a:cxn>
                <a:cxn ang="0">
                  <a:pos x="51" y="449"/>
                </a:cxn>
                <a:cxn ang="0">
                  <a:pos x="80" y="423"/>
                </a:cxn>
                <a:cxn ang="0">
                  <a:pos x="106" y="398"/>
                </a:cxn>
                <a:cxn ang="0">
                  <a:pos x="131" y="376"/>
                </a:cxn>
                <a:cxn ang="0">
                  <a:pos x="153" y="356"/>
                </a:cxn>
                <a:cxn ang="0">
                  <a:pos x="174" y="337"/>
                </a:cxn>
                <a:cxn ang="0">
                  <a:pos x="193" y="320"/>
                </a:cxn>
                <a:cxn ang="0">
                  <a:pos x="211" y="303"/>
                </a:cxn>
                <a:cxn ang="0">
                  <a:pos x="228" y="288"/>
                </a:cxn>
                <a:cxn ang="0">
                  <a:pos x="244" y="273"/>
                </a:cxn>
                <a:cxn ang="0">
                  <a:pos x="259" y="259"/>
                </a:cxn>
                <a:cxn ang="0">
                  <a:pos x="274" y="246"/>
                </a:cxn>
                <a:cxn ang="0">
                  <a:pos x="288" y="233"/>
                </a:cxn>
                <a:cxn ang="0">
                  <a:pos x="301" y="222"/>
                </a:cxn>
                <a:cxn ang="0">
                  <a:pos x="313" y="210"/>
                </a:cxn>
                <a:cxn ang="0">
                  <a:pos x="325" y="199"/>
                </a:cxn>
                <a:cxn ang="0">
                  <a:pos x="337" y="189"/>
                </a:cxn>
                <a:cxn ang="0">
                  <a:pos x="348" y="179"/>
                </a:cxn>
                <a:cxn ang="0">
                  <a:pos x="358" y="169"/>
                </a:cxn>
                <a:cxn ang="0">
                  <a:pos x="369" y="160"/>
                </a:cxn>
                <a:cxn ang="0">
                  <a:pos x="378" y="151"/>
                </a:cxn>
                <a:cxn ang="0">
                  <a:pos x="388" y="142"/>
                </a:cxn>
                <a:cxn ang="0">
                  <a:pos x="397" y="133"/>
                </a:cxn>
                <a:cxn ang="0">
                  <a:pos x="406" y="125"/>
                </a:cxn>
                <a:cxn ang="0">
                  <a:pos x="415" y="117"/>
                </a:cxn>
                <a:cxn ang="0">
                  <a:pos x="423" y="110"/>
                </a:cxn>
                <a:cxn ang="0">
                  <a:pos x="432" y="102"/>
                </a:cxn>
                <a:cxn ang="0">
                  <a:pos x="440" y="95"/>
                </a:cxn>
                <a:cxn ang="0">
                  <a:pos x="447" y="88"/>
                </a:cxn>
                <a:cxn ang="0">
                  <a:pos x="455" y="81"/>
                </a:cxn>
                <a:cxn ang="0">
                  <a:pos x="462" y="74"/>
                </a:cxn>
                <a:cxn ang="0">
                  <a:pos x="469" y="68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2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6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95">
                  <a:moveTo>
                    <a:pt x="0" y="495"/>
                  </a:moveTo>
                  <a:lnTo>
                    <a:pt x="18" y="479"/>
                  </a:lnTo>
                  <a:lnTo>
                    <a:pt x="35" y="464"/>
                  </a:lnTo>
                  <a:lnTo>
                    <a:pt x="51" y="449"/>
                  </a:lnTo>
                  <a:lnTo>
                    <a:pt x="66" y="436"/>
                  </a:lnTo>
                  <a:lnTo>
                    <a:pt x="80" y="423"/>
                  </a:lnTo>
                  <a:lnTo>
                    <a:pt x="94" y="410"/>
                  </a:lnTo>
                  <a:lnTo>
                    <a:pt x="106" y="398"/>
                  </a:lnTo>
                  <a:lnTo>
                    <a:pt x="119" y="387"/>
                  </a:lnTo>
                  <a:lnTo>
                    <a:pt x="131" y="376"/>
                  </a:lnTo>
                  <a:lnTo>
                    <a:pt x="142" y="366"/>
                  </a:lnTo>
                  <a:lnTo>
                    <a:pt x="153" y="356"/>
                  </a:lnTo>
                  <a:lnTo>
                    <a:pt x="164" y="346"/>
                  </a:lnTo>
                  <a:lnTo>
                    <a:pt x="174" y="337"/>
                  </a:lnTo>
                  <a:lnTo>
                    <a:pt x="184" y="328"/>
                  </a:lnTo>
                  <a:lnTo>
                    <a:pt x="193" y="320"/>
                  </a:lnTo>
                  <a:lnTo>
                    <a:pt x="202" y="311"/>
                  </a:lnTo>
                  <a:lnTo>
                    <a:pt x="211" y="303"/>
                  </a:lnTo>
                  <a:lnTo>
                    <a:pt x="220" y="295"/>
                  </a:lnTo>
                  <a:lnTo>
                    <a:pt x="228" y="288"/>
                  </a:lnTo>
                  <a:lnTo>
                    <a:pt x="236" y="280"/>
                  </a:lnTo>
                  <a:lnTo>
                    <a:pt x="244" y="273"/>
                  </a:lnTo>
                  <a:lnTo>
                    <a:pt x="252" y="266"/>
                  </a:lnTo>
                  <a:lnTo>
                    <a:pt x="259" y="259"/>
                  </a:lnTo>
                  <a:lnTo>
                    <a:pt x="267" y="252"/>
                  </a:lnTo>
                  <a:lnTo>
                    <a:pt x="274" y="246"/>
                  </a:lnTo>
                  <a:lnTo>
                    <a:pt x="281" y="240"/>
                  </a:lnTo>
                  <a:lnTo>
                    <a:pt x="288" y="233"/>
                  </a:lnTo>
                  <a:lnTo>
                    <a:pt x="294" y="227"/>
                  </a:lnTo>
                  <a:lnTo>
                    <a:pt x="301" y="222"/>
                  </a:lnTo>
                  <a:lnTo>
                    <a:pt x="307" y="216"/>
                  </a:lnTo>
                  <a:lnTo>
                    <a:pt x="313" y="210"/>
                  </a:lnTo>
                  <a:lnTo>
                    <a:pt x="319" y="205"/>
                  </a:lnTo>
                  <a:lnTo>
                    <a:pt x="325" y="199"/>
                  </a:lnTo>
                  <a:lnTo>
                    <a:pt x="331" y="194"/>
                  </a:lnTo>
                  <a:lnTo>
                    <a:pt x="337" y="189"/>
                  </a:lnTo>
                  <a:lnTo>
                    <a:pt x="342" y="184"/>
                  </a:lnTo>
                  <a:lnTo>
                    <a:pt x="348" y="179"/>
                  </a:lnTo>
                  <a:lnTo>
                    <a:pt x="353" y="174"/>
                  </a:lnTo>
                  <a:lnTo>
                    <a:pt x="358" y="169"/>
                  </a:lnTo>
                  <a:lnTo>
                    <a:pt x="363" y="164"/>
                  </a:lnTo>
                  <a:lnTo>
                    <a:pt x="369" y="160"/>
                  </a:lnTo>
                  <a:lnTo>
                    <a:pt x="374" y="155"/>
                  </a:lnTo>
                  <a:lnTo>
                    <a:pt x="378" y="151"/>
                  </a:lnTo>
                  <a:lnTo>
                    <a:pt x="383" y="146"/>
                  </a:lnTo>
                  <a:lnTo>
                    <a:pt x="388" y="142"/>
                  </a:lnTo>
                  <a:lnTo>
                    <a:pt x="393" y="138"/>
                  </a:lnTo>
                  <a:lnTo>
                    <a:pt x="397" y="133"/>
                  </a:lnTo>
                  <a:lnTo>
                    <a:pt x="402" y="129"/>
                  </a:lnTo>
                  <a:lnTo>
                    <a:pt x="406" y="125"/>
                  </a:lnTo>
                  <a:lnTo>
                    <a:pt x="411" y="121"/>
                  </a:lnTo>
                  <a:lnTo>
                    <a:pt x="415" y="117"/>
                  </a:lnTo>
                  <a:lnTo>
                    <a:pt x="419" y="114"/>
                  </a:lnTo>
                  <a:lnTo>
                    <a:pt x="423" y="110"/>
                  </a:lnTo>
                  <a:lnTo>
                    <a:pt x="427" y="106"/>
                  </a:lnTo>
                  <a:lnTo>
                    <a:pt x="432" y="102"/>
                  </a:lnTo>
                  <a:lnTo>
                    <a:pt x="436" y="99"/>
                  </a:lnTo>
                  <a:lnTo>
                    <a:pt x="440" y="95"/>
                  </a:lnTo>
                  <a:lnTo>
                    <a:pt x="443" y="91"/>
                  </a:lnTo>
                  <a:lnTo>
                    <a:pt x="447" y="88"/>
                  </a:lnTo>
                  <a:lnTo>
                    <a:pt x="451" y="84"/>
                  </a:lnTo>
                  <a:lnTo>
                    <a:pt x="455" y="81"/>
                  </a:lnTo>
                  <a:lnTo>
                    <a:pt x="458" y="78"/>
                  </a:lnTo>
                  <a:lnTo>
                    <a:pt x="462" y="74"/>
                  </a:lnTo>
                  <a:lnTo>
                    <a:pt x="466" y="71"/>
                  </a:lnTo>
                  <a:lnTo>
                    <a:pt x="469" y="68"/>
                  </a:lnTo>
                  <a:lnTo>
                    <a:pt x="473" y="65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5"/>
                  </a:lnTo>
                  <a:lnTo>
                    <a:pt x="509" y="32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4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6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8" name="Freeform 40"/>
            <p:cNvSpPr>
              <a:spLocks/>
            </p:cNvSpPr>
            <p:nvPr/>
          </p:nvSpPr>
          <p:spPr bwMode="auto">
            <a:xfrm>
              <a:off x="2944813" y="2717800"/>
              <a:ext cx="4071938" cy="3189288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7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6"/>
                  </a:lnTo>
                  <a:lnTo>
                    <a:pt x="66" y="375"/>
                  </a:lnTo>
                  <a:lnTo>
                    <a:pt x="80" y="363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5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09" name="Freeform 41"/>
            <p:cNvSpPr>
              <a:spLocks/>
            </p:cNvSpPr>
            <p:nvPr/>
          </p:nvSpPr>
          <p:spPr bwMode="auto">
            <a:xfrm>
              <a:off x="2944813" y="2254250"/>
              <a:ext cx="4071938" cy="3644900"/>
            </a:xfrm>
            <a:custGeom>
              <a:avLst/>
              <a:gdLst/>
              <a:ahLst/>
              <a:cxnLst>
                <a:cxn ang="0">
                  <a:pos x="18" y="471"/>
                </a:cxn>
                <a:cxn ang="0">
                  <a:pos x="51" y="442"/>
                </a:cxn>
                <a:cxn ang="0">
                  <a:pos x="80" y="416"/>
                </a:cxn>
                <a:cxn ang="0">
                  <a:pos x="106" y="392"/>
                </a:cxn>
                <a:cxn ang="0">
                  <a:pos x="131" y="370"/>
                </a:cxn>
                <a:cxn ang="0">
                  <a:pos x="153" y="350"/>
                </a:cxn>
                <a:cxn ang="0">
                  <a:pos x="174" y="332"/>
                </a:cxn>
                <a:cxn ang="0">
                  <a:pos x="193" y="314"/>
                </a:cxn>
                <a:cxn ang="0">
                  <a:pos x="211" y="298"/>
                </a:cxn>
                <a:cxn ang="0">
                  <a:pos x="228" y="283"/>
                </a:cxn>
                <a:cxn ang="0">
                  <a:pos x="244" y="269"/>
                </a:cxn>
                <a:cxn ang="0">
                  <a:pos x="259" y="255"/>
                </a:cxn>
                <a:cxn ang="0">
                  <a:pos x="274" y="242"/>
                </a:cxn>
                <a:cxn ang="0">
                  <a:pos x="288" y="230"/>
                </a:cxn>
                <a:cxn ang="0">
                  <a:pos x="301" y="218"/>
                </a:cxn>
                <a:cxn ang="0">
                  <a:pos x="313" y="207"/>
                </a:cxn>
                <a:cxn ang="0">
                  <a:pos x="325" y="196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6"/>
                </a:cxn>
                <a:cxn ang="0">
                  <a:pos x="369" y="157"/>
                </a:cxn>
                <a:cxn ang="0">
                  <a:pos x="378" y="148"/>
                </a:cxn>
                <a:cxn ang="0">
                  <a:pos x="388" y="139"/>
                </a:cxn>
                <a:cxn ang="0">
                  <a:pos x="397" y="131"/>
                </a:cxn>
                <a:cxn ang="0">
                  <a:pos x="406" y="123"/>
                </a:cxn>
                <a:cxn ang="0">
                  <a:pos x="415" y="115"/>
                </a:cxn>
                <a:cxn ang="0">
                  <a:pos x="423" y="108"/>
                </a:cxn>
                <a:cxn ang="0">
                  <a:pos x="432" y="100"/>
                </a:cxn>
                <a:cxn ang="0">
                  <a:pos x="440" y="93"/>
                </a:cxn>
                <a:cxn ang="0">
                  <a:pos x="447" y="86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7">
                  <a:moveTo>
                    <a:pt x="0" y="487"/>
                  </a:moveTo>
                  <a:lnTo>
                    <a:pt x="18" y="471"/>
                  </a:lnTo>
                  <a:lnTo>
                    <a:pt x="35" y="456"/>
                  </a:lnTo>
                  <a:lnTo>
                    <a:pt x="51" y="442"/>
                  </a:lnTo>
                  <a:lnTo>
                    <a:pt x="66" y="429"/>
                  </a:lnTo>
                  <a:lnTo>
                    <a:pt x="80" y="416"/>
                  </a:lnTo>
                  <a:lnTo>
                    <a:pt x="94" y="404"/>
                  </a:lnTo>
                  <a:lnTo>
                    <a:pt x="106" y="392"/>
                  </a:lnTo>
                  <a:lnTo>
                    <a:pt x="119" y="381"/>
                  </a:lnTo>
                  <a:lnTo>
                    <a:pt x="131" y="370"/>
                  </a:lnTo>
                  <a:lnTo>
                    <a:pt x="142" y="360"/>
                  </a:lnTo>
                  <a:lnTo>
                    <a:pt x="153" y="350"/>
                  </a:lnTo>
                  <a:lnTo>
                    <a:pt x="164" y="341"/>
                  </a:lnTo>
                  <a:lnTo>
                    <a:pt x="174" y="332"/>
                  </a:lnTo>
                  <a:lnTo>
                    <a:pt x="184" y="323"/>
                  </a:lnTo>
                  <a:lnTo>
                    <a:pt x="193" y="314"/>
                  </a:lnTo>
                  <a:lnTo>
                    <a:pt x="202" y="306"/>
                  </a:lnTo>
                  <a:lnTo>
                    <a:pt x="211" y="298"/>
                  </a:lnTo>
                  <a:lnTo>
                    <a:pt x="220" y="291"/>
                  </a:lnTo>
                  <a:lnTo>
                    <a:pt x="228" y="283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5"/>
                  </a:lnTo>
                  <a:lnTo>
                    <a:pt x="267" y="248"/>
                  </a:lnTo>
                  <a:lnTo>
                    <a:pt x="274" y="242"/>
                  </a:lnTo>
                  <a:lnTo>
                    <a:pt x="281" y="236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8"/>
                  </a:lnTo>
                  <a:lnTo>
                    <a:pt x="307" y="212"/>
                  </a:lnTo>
                  <a:lnTo>
                    <a:pt x="313" y="207"/>
                  </a:lnTo>
                  <a:lnTo>
                    <a:pt x="319" y="201"/>
                  </a:lnTo>
                  <a:lnTo>
                    <a:pt x="325" y="196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1"/>
                  </a:lnTo>
                  <a:lnTo>
                    <a:pt x="358" y="166"/>
                  </a:lnTo>
                  <a:lnTo>
                    <a:pt x="363" y="162"/>
                  </a:lnTo>
                  <a:lnTo>
                    <a:pt x="369" y="157"/>
                  </a:lnTo>
                  <a:lnTo>
                    <a:pt x="374" y="152"/>
                  </a:lnTo>
                  <a:lnTo>
                    <a:pt x="378" y="148"/>
                  </a:lnTo>
                  <a:lnTo>
                    <a:pt x="383" y="144"/>
                  </a:lnTo>
                  <a:lnTo>
                    <a:pt x="388" y="139"/>
                  </a:lnTo>
                  <a:lnTo>
                    <a:pt x="393" y="135"/>
                  </a:lnTo>
                  <a:lnTo>
                    <a:pt x="397" y="131"/>
                  </a:lnTo>
                  <a:lnTo>
                    <a:pt x="402" y="127"/>
                  </a:lnTo>
                  <a:lnTo>
                    <a:pt x="406" y="123"/>
                  </a:lnTo>
                  <a:lnTo>
                    <a:pt x="411" y="119"/>
                  </a:lnTo>
                  <a:lnTo>
                    <a:pt x="415" y="115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4"/>
                  </a:lnTo>
                  <a:lnTo>
                    <a:pt x="432" y="100"/>
                  </a:lnTo>
                  <a:lnTo>
                    <a:pt x="436" y="97"/>
                  </a:lnTo>
                  <a:lnTo>
                    <a:pt x="440" y="93"/>
                  </a:lnTo>
                  <a:lnTo>
                    <a:pt x="443" y="90"/>
                  </a:lnTo>
                  <a:lnTo>
                    <a:pt x="447" y="86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6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0" name="Freeform 42"/>
            <p:cNvSpPr>
              <a:spLocks/>
            </p:cNvSpPr>
            <p:nvPr/>
          </p:nvSpPr>
          <p:spPr bwMode="auto">
            <a:xfrm>
              <a:off x="2944813" y="2276475"/>
              <a:ext cx="4071938" cy="3606800"/>
            </a:xfrm>
            <a:custGeom>
              <a:avLst/>
              <a:gdLst/>
              <a:ahLst/>
              <a:cxnLst>
                <a:cxn ang="0">
                  <a:pos x="18" y="466"/>
                </a:cxn>
                <a:cxn ang="0">
                  <a:pos x="51" y="437"/>
                </a:cxn>
                <a:cxn ang="0">
                  <a:pos x="80" y="411"/>
                </a:cxn>
                <a:cxn ang="0">
                  <a:pos x="106" y="388"/>
                </a:cxn>
                <a:cxn ang="0">
                  <a:pos x="131" y="366"/>
                </a:cxn>
                <a:cxn ang="0">
                  <a:pos x="153" y="346"/>
                </a:cxn>
                <a:cxn ang="0">
                  <a:pos x="174" y="328"/>
                </a:cxn>
                <a:cxn ang="0">
                  <a:pos x="193" y="311"/>
                </a:cxn>
                <a:cxn ang="0">
                  <a:pos x="211" y="295"/>
                </a:cxn>
                <a:cxn ang="0">
                  <a:pos x="228" y="280"/>
                </a:cxn>
                <a:cxn ang="0">
                  <a:pos x="244" y="266"/>
                </a:cxn>
                <a:cxn ang="0">
                  <a:pos x="259" y="252"/>
                </a:cxn>
                <a:cxn ang="0">
                  <a:pos x="274" y="239"/>
                </a:cxn>
                <a:cxn ang="0">
                  <a:pos x="288" y="227"/>
                </a:cxn>
                <a:cxn ang="0">
                  <a:pos x="301" y="216"/>
                </a:cxn>
                <a:cxn ang="0">
                  <a:pos x="313" y="204"/>
                </a:cxn>
                <a:cxn ang="0">
                  <a:pos x="325" y="194"/>
                </a:cxn>
                <a:cxn ang="0">
                  <a:pos x="337" y="184"/>
                </a:cxn>
                <a:cxn ang="0">
                  <a:pos x="348" y="174"/>
                </a:cxn>
                <a:cxn ang="0">
                  <a:pos x="358" y="164"/>
                </a:cxn>
                <a:cxn ang="0">
                  <a:pos x="369" y="155"/>
                </a:cxn>
                <a:cxn ang="0">
                  <a:pos x="378" y="146"/>
                </a:cxn>
                <a:cxn ang="0">
                  <a:pos x="388" y="138"/>
                </a:cxn>
                <a:cxn ang="0">
                  <a:pos x="397" y="130"/>
                </a:cxn>
                <a:cxn ang="0">
                  <a:pos x="406" y="122"/>
                </a:cxn>
                <a:cxn ang="0">
                  <a:pos x="415" y="114"/>
                </a:cxn>
                <a:cxn ang="0">
                  <a:pos x="423" y="107"/>
                </a:cxn>
                <a:cxn ang="0">
                  <a:pos x="432" y="99"/>
                </a:cxn>
                <a:cxn ang="0">
                  <a:pos x="440" y="92"/>
                </a:cxn>
                <a:cxn ang="0">
                  <a:pos x="447" y="85"/>
                </a:cxn>
                <a:cxn ang="0">
                  <a:pos x="455" y="79"/>
                </a:cxn>
                <a:cxn ang="0">
                  <a:pos x="462" y="72"/>
                </a:cxn>
                <a:cxn ang="0">
                  <a:pos x="469" y="66"/>
                </a:cxn>
                <a:cxn ang="0">
                  <a:pos x="476" y="60"/>
                </a:cxn>
                <a:cxn ang="0">
                  <a:pos x="483" y="54"/>
                </a:cxn>
                <a:cxn ang="0">
                  <a:pos x="490" y="48"/>
                </a:cxn>
                <a:cxn ang="0">
                  <a:pos x="496" y="42"/>
                </a:cxn>
                <a:cxn ang="0">
                  <a:pos x="503" y="36"/>
                </a:cxn>
                <a:cxn ang="0">
                  <a:pos x="509" y="31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2">
                  <a:moveTo>
                    <a:pt x="0" y="482"/>
                  </a:moveTo>
                  <a:lnTo>
                    <a:pt x="18" y="466"/>
                  </a:lnTo>
                  <a:lnTo>
                    <a:pt x="35" y="451"/>
                  </a:lnTo>
                  <a:lnTo>
                    <a:pt x="51" y="437"/>
                  </a:lnTo>
                  <a:lnTo>
                    <a:pt x="66" y="424"/>
                  </a:lnTo>
                  <a:lnTo>
                    <a:pt x="80" y="411"/>
                  </a:lnTo>
                  <a:lnTo>
                    <a:pt x="94" y="399"/>
                  </a:lnTo>
                  <a:lnTo>
                    <a:pt x="106" y="388"/>
                  </a:lnTo>
                  <a:lnTo>
                    <a:pt x="119" y="377"/>
                  </a:lnTo>
                  <a:lnTo>
                    <a:pt x="131" y="366"/>
                  </a:lnTo>
                  <a:lnTo>
                    <a:pt x="142" y="356"/>
                  </a:lnTo>
                  <a:lnTo>
                    <a:pt x="153" y="346"/>
                  </a:lnTo>
                  <a:lnTo>
                    <a:pt x="164" y="337"/>
                  </a:lnTo>
                  <a:lnTo>
                    <a:pt x="174" y="328"/>
                  </a:lnTo>
                  <a:lnTo>
                    <a:pt x="184" y="319"/>
                  </a:lnTo>
                  <a:lnTo>
                    <a:pt x="193" y="311"/>
                  </a:lnTo>
                  <a:lnTo>
                    <a:pt x="202" y="303"/>
                  </a:lnTo>
                  <a:lnTo>
                    <a:pt x="211" y="295"/>
                  </a:lnTo>
                  <a:lnTo>
                    <a:pt x="220" y="287"/>
                  </a:lnTo>
                  <a:lnTo>
                    <a:pt x="228" y="280"/>
                  </a:lnTo>
                  <a:lnTo>
                    <a:pt x="236" y="273"/>
                  </a:lnTo>
                  <a:lnTo>
                    <a:pt x="244" y="266"/>
                  </a:lnTo>
                  <a:lnTo>
                    <a:pt x="252" y="259"/>
                  </a:lnTo>
                  <a:lnTo>
                    <a:pt x="259" y="252"/>
                  </a:lnTo>
                  <a:lnTo>
                    <a:pt x="267" y="246"/>
                  </a:lnTo>
                  <a:lnTo>
                    <a:pt x="274" y="239"/>
                  </a:lnTo>
                  <a:lnTo>
                    <a:pt x="281" y="233"/>
                  </a:lnTo>
                  <a:lnTo>
                    <a:pt x="288" y="227"/>
                  </a:lnTo>
                  <a:lnTo>
                    <a:pt x="294" y="221"/>
                  </a:lnTo>
                  <a:lnTo>
                    <a:pt x="301" y="216"/>
                  </a:lnTo>
                  <a:lnTo>
                    <a:pt x="307" y="210"/>
                  </a:lnTo>
                  <a:lnTo>
                    <a:pt x="313" y="204"/>
                  </a:lnTo>
                  <a:lnTo>
                    <a:pt x="319" y="199"/>
                  </a:lnTo>
                  <a:lnTo>
                    <a:pt x="325" y="194"/>
                  </a:lnTo>
                  <a:lnTo>
                    <a:pt x="331" y="189"/>
                  </a:lnTo>
                  <a:lnTo>
                    <a:pt x="337" y="184"/>
                  </a:lnTo>
                  <a:lnTo>
                    <a:pt x="342" y="179"/>
                  </a:lnTo>
                  <a:lnTo>
                    <a:pt x="348" y="174"/>
                  </a:lnTo>
                  <a:lnTo>
                    <a:pt x="353" y="169"/>
                  </a:lnTo>
                  <a:lnTo>
                    <a:pt x="358" y="164"/>
                  </a:lnTo>
                  <a:lnTo>
                    <a:pt x="363" y="160"/>
                  </a:lnTo>
                  <a:lnTo>
                    <a:pt x="369" y="155"/>
                  </a:lnTo>
                  <a:lnTo>
                    <a:pt x="374" y="151"/>
                  </a:lnTo>
                  <a:lnTo>
                    <a:pt x="378" y="146"/>
                  </a:lnTo>
                  <a:lnTo>
                    <a:pt x="383" y="142"/>
                  </a:lnTo>
                  <a:lnTo>
                    <a:pt x="388" y="138"/>
                  </a:lnTo>
                  <a:lnTo>
                    <a:pt x="393" y="134"/>
                  </a:lnTo>
                  <a:lnTo>
                    <a:pt x="397" y="130"/>
                  </a:lnTo>
                  <a:lnTo>
                    <a:pt x="402" y="126"/>
                  </a:lnTo>
                  <a:lnTo>
                    <a:pt x="406" y="122"/>
                  </a:lnTo>
                  <a:lnTo>
                    <a:pt x="411" y="118"/>
                  </a:lnTo>
                  <a:lnTo>
                    <a:pt x="415" y="114"/>
                  </a:lnTo>
                  <a:lnTo>
                    <a:pt x="419" y="110"/>
                  </a:lnTo>
                  <a:lnTo>
                    <a:pt x="423" y="107"/>
                  </a:lnTo>
                  <a:lnTo>
                    <a:pt x="427" y="103"/>
                  </a:lnTo>
                  <a:lnTo>
                    <a:pt x="432" y="99"/>
                  </a:lnTo>
                  <a:lnTo>
                    <a:pt x="436" y="96"/>
                  </a:lnTo>
                  <a:lnTo>
                    <a:pt x="440" y="92"/>
                  </a:lnTo>
                  <a:lnTo>
                    <a:pt x="443" y="89"/>
                  </a:lnTo>
                  <a:lnTo>
                    <a:pt x="447" y="85"/>
                  </a:lnTo>
                  <a:lnTo>
                    <a:pt x="451" y="82"/>
                  </a:lnTo>
                  <a:lnTo>
                    <a:pt x="455" y="79"/>
                  </a:lnTo>
                  <a:lnTo>
                    <a:pt x="458" y="75"/>
                  </a:lnTo>
                  <a:lnTo>
                    <a:pt x="462" y="72"/>
                  </a:lnTo>
                  <a:lnTo>
                    <a:pt x="466" y="69"/>
                  </a:lnTo>
                  <a:lnTo>
                    <a:pt x="469" y="66"/>
                  </a:lnTo>
                  <a:lnTo>
                    <a:pt x="473" y="63"/>
                  </a:lnTo>
                  <a:lnTo>
                    <a:pt x="476" y="60"/>
                  </a:lnTo>
                  <a:lnTo>
                    <a:pt x="480" y="57"/>
                  </a:lnTo>
                  <a:lnTo>
                    <a:pt x="483" y="54"/>
                  </a:lnTo>
                  <a:lnTo>
                    <a:pt x="486" y="51"/>
                  </a:lnTo>
                  <a:lnTo>
                    <a:pt x="490" y="48"/>
                  </a:lnTo>
                  <a:lnTo>
                    <a:pt x="493" y="45"/>
                  </a:lnTo>
                  <a:lnTo>
                    <a:pt x="496" y="42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3"/>
                  </a:lnTo>
                  <a:lnTo>
                    <a:pt x="521" y="20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6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1" name="Freeform 43"/>
            <p:cNvSpPr>
              <a:spLocks/>
            </p:cNvSpPr>
            <p:nvPr/>
          </p:nvSpPr>
          <p:spPr bwMode="auto">
            <a:xfrm>
              <a:off x="2944813" y="2298700"/>
              <a:ext cx="4071938" cy="3578225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8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4"/>
                </a:cxn>
                <a:cxn ang="0">
                  <a:pos x="313" y="203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9"/>
                </a:cxn>
                <a:cxn ang="0">
                  <a:pos x="406" y="121"/>
                </a:cxn>
                <a:cxn ang="0">
                  <a:pos x="415" y="113"/>
                </a:cxn>
                <a:cxn ang="0">
                  <a:pos x="423" y="106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5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8">
                  <a:moveTo>
                    <a:pt x="0" y="478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8"/>
                  </a:lnTo>
                  <a:lnTo>
                    <a:pt x="94" y="396"/>
                  </a:lnTo>
                  <a:lnTo>
                    <a:pt x="106" y="384"/>
                  </a:lnTo>
                  <a:lnTo>
                    <a:pt x="119" y="374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7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5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4"/>
                  </a:lnTo>
                  <a:lnTo>
                    <a:pt x="307" y="208"/>
                  </a:lnTo>
                  <a:lnTo>
                    <a:pt x="313" y="203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3"/>
                  </a:lnTo>
                  <a:lnTo>
                    <a:pt x="397" y="129"/>
                  </a:lnTo>
                  <a:lnTo>
                    <a:pt x="402" y="125"/>
                  </a:lnTo>
                  <a:lnTo>
                    <a:pt x="406" y="121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6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5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2" name="Freeform 44"/>
            <p:cNvSpPr>
              <a:spLocks/>
            </p:cNvSpPr>
            <p:nvPr/>
          </p:nvSpPr>
          <p:spPr bwMode="auto">
            <a:xfrm>
              <a:off x="2944813" y="2366963"/>
              <a:ext cx="4071938" cy="3502025"/>
            </a:xfrm>
            <a:custGeom>
              <a:avLst/>
              <a:gdLst/>
              <a:ahLst/>
              <a:cxnLst>
                <a:cxn ang="0">
                  <a:pos x="18" y="453"/>
                </a:cxn>
                <a:cxn ang="0">
                  <a:pos x="51" y="425"/>
                </a:cxn>
                <a:cxn ang="0">
                  <a:pos x="80" y="400"/>
                </a:cxn>
                <a:cxn ang="0">
                  <a:pos x="106" y="377"/>
                </a:cxn>
                <a:cxn ang="0">
                  <a:pos x="131" y="356"/>
                </a:cxn>
                <a:cxn ang="0">
                  <a:pos x="153" y="337"/>
                </a:cxn>
                <a:cxn ang="0">
                  <a:pos x="174" y="319"/>
                </a:cxn>
                <a:cxn ang="0">
                  <a:pos x="193" y="302"/>
                </a:cxn>
                <a:cxn ang="0">
                  <a:pos x="211" y="287"/>
                </a:cxn>
                <a:cxn ang="0">
                  <a:pos x="228" y="272"/>
                </a:cxn>
                <a:cxn ang="0">
                  <a:pos x="244" y="258"/>
                </a:cxn>
                <a:cxn ang="0">
                  <a:pos x="259" y="245"/>
                </a:cxn>
                <a:cxn ang="0">
                  <a:pos x="274" y="233"/>
                </a:cxn>
                <a:cxn ang="0">
                  <a:pos x="288" y="221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8"/>
                </a:cxn>
                <a:cxn ang="0">
                  <a:pos x="337" y="179"/>
                </a:cxn>
                <a:cxn ang="0">
                  <a:pos x="348" y="169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2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8">
                  <a:moveTo>
                    <a:pt x="0" y="468"/>
                  </a:moveTo>
                  <a:lnTo>
                    <a:pt x="18" y="453"/>
                  </a:lnTo>
                  <a:lnTo>
                    <a:pt x="35" y="438"/>
                  </a:lnTo>
                  <a:lnTo>
                    <a:pt x="51" y="425"/>
                  </a:lnTo>
                  <a:lnTo>
                    <a:pt x="66" y="412"/>
                  </a:lnTo>
                  <a:lnTo>
                    <a:pt x="80" y="400"/>
                  </a:lnTo>
                  <a:lnTo>
                    <a:pt x="94" y="388"/>
                  </a:lnTo>
                  <a:lnTo>
                    <a:pt x="106" y="377"/>
                  </a:lnTo>
                  <a:lnTo>
                    <a:pt x="119" y="366"/>
                  </a:lnTo>
                  <a:lnTo>
                    <a:pt x="131" y="356"/>
                  </a:lnTo>
                  <a:lnTo>
                    <a:pt x="142" y="346"/>
                  </a:lnTo>
                  <a:lnTo>
                    <a:pt x="153" y="337"/>
                  </a:lnTo>
                  <a:lnTo>
                    <a:pt x="164" y="328"/>
                  </a:lnTo>
                  <a:lnTo>
                    <a:pt x="174" y="319"/>
                  </a:lnTo>
                  <a:lnTo>
                    <a:pt x="184" y="310"/>
                  </a:lnTo>
                  <a:lnTo>
                    <a:pt x="193" y="302"/>
                  </a:lnTo>
                  <a:lnTo>
                    <a:pt x="202" y="294"/>
                  </a:lnTo>
                  <a:lnTo>
                    <a:pt x="211" y="287"/>
                  </a:lnTo>
                  <a:lnTo>
                    <a:pt x="220" y="279"/>
                  </a:lnTo>
                  <a:lnTo>
                    <a:pt x="228" y="272"/>
                  </a:lnTo>
                  <a:lnTo>
                    <a:pt x="236" y="265"/>
                  </a:lnTo>
                  <a:lnTo>
                    <a:pt x="244" y="258"/>
                  </a:lnTo>
                  <a:lnTo>
                    <a:pt x="252" y="251"/>
                  </a:lnTo>
                  <a:lnTo>
                    <a:pt x="259" y="245"/>
                  </a:lnTo>
                  <a:lnTo>
                    <a:pt x="267" y="239"/>
                  </a:lnTo>
                  <a:lnTo>
                    <a:pt x="274" y="233"/>
                  </a:lnTo>
                  <a:lnTo>
                    <a:pt x="281" y="227"/>
                  </a:lnTo>
                  <a:lnTo>
                    <a:pt x="288" y="221"/>
                  </a:lnTo>
                  <a:lnTo>
                    <a:pt x="294" y="215"/>
                  </a:lnTo>
                  <a:lnTo>
                    <a:pt x="301" y="210"/>
                  </a:lnTo>
                  <a:lnTo>
                    <a:pt x="307" y="204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8"/>
                  </a:lnTo>
                  <a:lnTo>
                    <a:pt x="331" y="183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69"/>
                  </a:lnTo>
                  <a:lnTo>
                    <a:pt x="353" y="164"/>
                  </a:lnTo>
                  <a:lnTo>
                    <a:pt x="358" y="160"/>
                  </a:lnTo>
                  <a:lnTo>
                    <a:pt x="363" y="155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7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7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3" name="Freeform 45"/>
            <p:cNvSpPr>
              <a:spLocks/>
            </p:cNvSpPr>
            <p:nvPr/>
          </p:nvSpPr>
          <p:spPr bwMode="auto">
            <a:xfrm>
              <a:off x="2944813" y="2366963"/>
              <a:ext cx="4071938" cy="3471863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3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6"/>
                </a:cxn>
                <a:cxn ang="0">
                  <a:pos x="193" y="299"/>
                </a:cxn>
                <a:cxn ang="0">
                  <a:pos x="211" y="284"/>
                </a:cxn>
                <a:cxn ang="0">
                  <a:pos x="228" y="269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0"/>
                </a:cxn>
                <a:cxn ang="0">
                  <a:pos x="288" y="219"/>
                </a:cxn>
                <a:cxn ang="0">
                  <a:pos x="301" y="207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8"/>
                  </a:lnTo>
                  <a:lnTo>
                    <a:pt x="35" y="434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4"/>
                  </a:lnTo>
                  <a:lnTo>
                    <a:pt x="106" y="373"/>
                  </a:lnTo>
                  <a:lnTo>
                    <a:pt x="119" y="363"/>
                  </a:lnTo>
                  <a:lnTo>
                    <a:pt x="131" y="352"/>
                  </a:lnTo>
                  <a:lnTo>
                    <a:pt x="142" y="343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6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4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4" name="Freeform 46"/>
            <p:cNvSpPr>
              <a:spLocks/>
            </p:cNvSpPr>
            <p:nvPr/>
          </p:nvSpPr>
          <p:spPr bwMode="auto">
            <a:xfrm>
              <a:off x="2944813" y="2262188"/>
              <a:ext cx="4071938" cy="3562350"/>
            </a:xfrm>
            <a:custGeom>
              <a:avLst/>
              <a:gdLst/>
              <a:ahLst/>
              <a:cxnLst>
                <a:cxn ang="0">
                  <a:pos x="18" y="461"/>
                </a:cxn>
                <a:cxn ang="0">
                  <a:pos x="51" y="432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2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2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5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6">
                  <a:moveTo>
                    <a:pt x="0" y="476"/>
                  </a:moveTo>
                  <a:lnTo>
                    <a:pt x="18" y="461"/>
                  </a:lnTo>
                  <a:lnTo>
                    <a:pt x="35" y="446"/>
                  </a:lnTo>
                  <a:lnTo>
                    <a:pt x="51" y="432"/>
                  </a:lnTo>
                  <a:lnTo>
                    <a:pt x="66" y="419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2"/>
                  </a:lnTo>
                  <a:lnTo>
                    <a:pt x="142" y="352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4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6"/>
                  </a:lnTo>
                  <a:lnTo>
                    <a:pt x="259" y="249"/>
                  </a:lnTo>
                  <a:lnTo>
                    <a:pt x="267" y="243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8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5" name="Freeform 47"/>
            <p:cNvSpPr>
              <a:spLocks/>
            </p:cNvSpPr>
            <p:nvPr/>
          </p:nvSpPr>
          <p:spPr bwMode="auto">
            <a:xfrm>
              <a:off x="2944813" y="2246313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2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2"/>
                </a:cxn>
                <a:cxn ang="0">
                  <a:pos x="313" y="201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7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2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2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2"/>
                  </a:lnTo>
                  <a:lnTo>
                    <a:pt x="307" y="207"/>
                  </a:lnTo>
                  <a:lnTo>
                    <a:pt x="313" y="201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7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6" name="Freeform 48"/>
            <p:cNvSpPr>
              <a:spLocks/>
            </p:cNvSpPr>
            <p:nvPr/>
          </p:nvSpPr>
          <p:spPr bwMode="auto">
            <a:xfrm>
              <a:off x="2944813" y="25241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7" name="Freeform 49"/>
            <p:cNvSpPr>
              <a:spLocks/>
            </p:cNvSpPr>
            <p:nvPr/>
          </p:nvSpPr>
          <p:spPr bwMode="auto">
            <a:xfrm>
              <a:off x="2944813" y="2238375"/>
              <a:ext cx="4071938" cy="3556000"/>
            </a:xfrm>
            <a:custGeom>
              <a:avLst/>
              <a:gdLst/>
              <a:ahLst/>
              <a:cxnLst>
                <a:cxn ang="0">
                  <a:pos x="18" y="460"/>
                </a:cxn>
                <a:cxn ang="0">
                  <a:pos x="51" y="431"/>
                </a:cxn>
                <a:cxn ang="0">
                  <a:pos x="80" y="406"/>
                </a:cxn>
                <a:cxn ang="0">
                  <a:pos x="106" y="383"/>
                </a:cxn>
                <a:cxn ang="0">
                  <a:pos x="131" y="361"/>
                </a:cxn>
                <a:cxn ang="0">
                  <a:pos x="153" y="342"/>
                </a:cxn>
                <a:cxn ang="0">
                  <a:pos x="174" y="324"/>
                </a:cxn>
                <a:cxn ang="0">
                  <a:pos x="193" y="307"/>
                </a:cxn>
                <a:cxn ang="0">
                  <a:pos x="211" y="291"/>
                </a:cxn>
                <a:cxn ang="0">
                  <a:pos x="228" y="276"/>
                </a:cxn>
                <a:cxn ang="0">
                  <a:pos x="244" y="262"/>
                </a:cxn>
                <a:cxn ang="0">
                  <a:pos x="259" y="249"/>
                </a:cxn>
                <a:cxn ang="0">
                  <a:pos x="274" y="236"/>
                </a:cxn>
                <a:cxn ang="0">
                  <a:pos x="288" y="224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1"/>
                </a:cxn>
                <a:cxn ang="0">
                  <a:pos x="337" y="181"/>
                </a:cxn>
                <a:cxn ang="0">
                  <a:pos x="348" y="171"/>
                </a:cxn>
                <a:cxn ang="0">
                  <a:pos x="358" y="162"/>
                </a:cxn>
                <a:cxn ang="0">
                  <a:pos x="369" y="153"/>
                </a:cxn>
                <a:cxn ang="0">
                  <a:pos x="378" y="144"/>
                </a:cxn>
                <a:cxn ang="0">
                  <a:pos x="388" y="136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2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5">
                  <a:moveTo>
                    <a:pt x="0" y="475"/>
                  </a:moveTo>
                  <a:lnTo>
                    <a:pt x="18" y="460"/>
                  </a:lnTo>
                  <a:lnTo>
                    <a:pt x="35" y="445"/>
                  </a:lnTo>
                  <a:lnTo>
                    <a:pt x="51" y="431"/>
                  </a:lnTo>
                  <a:lnTo>
                    <a:pt x="66" y="418"/>
                  </a:lnTo>
                  <a:lnTo>
                    <a:pt x="80" y="406"/>
                  </a:lnTo>
                  <a:lnTo>
                    <a:pt x="94" y="394"/>
                  </a:lnTo>
                  <a:lnTo>
                    <a:pt x="106" y="383"/>
                  </a:lnTo>
                  <a:lnTo>
                    <a:pt x="119" y="372"/>
                  </a:lnTo>
                  <a:lnTo>
                    <a:pt x="131" y="361"/>
                  </a:lnTo>
                  <a:lnTo>
                    <a:pt x="142" y="351"/>
                  </a:lnTo>
                  <a:lnTo>
                    <a:pt x="153" y="342"/>
                  </a:lnTo>
                  <a:lnTo>
                    <a:pt x="164" y="333"/>
                  </a:lnTo>
                  <a:lnTo>
                    <a:pt x="174" y="324"/>
                  </a:lnTo>
                  <a:lnTo>
                    <a:pt x="184" y="315"/>
                  </a:lnTo>
                  <a:lnTo>
                    <a:pt x="193" y="307"/>
                  </a:lnTo>
                  <a:lnTo>
                    <a:pt x="202" y="299"/>
                  </a:lnTo>
                  <a:lnTo>
                    <a:pt x="211" y="291"/>
                  </a:lnTo>
                  <a:lnTo>
                    <a:pt x="220" y="283"/>
                  </a:lnTo>
                  <a:lnTo>
                    <a:pt x="228" y="276"/>
                  </a:lnTo>
                  <a:lnTo>
                    <a:pt x="236" y="269"/>
                  </a:lnTo>
                  <a:lnTo>
                    <a:pt x="244" y="262"/>
                  </a:lnTo>
                  <a:lnTo>
                    <a:pt x="252" y="255"/>
                  </a:lnTo>
                  <a:lnTo>
                    <a:pt x="259" y="249"/>
                  </a:lnTo>
                  <a:lnTo>
                    <a:pt x="267" y="242"/>
                  </a:lnTo>
                  <a:lnTo>
                    <a:pt x="274" y="236"/>
                  </a:lnTo>
                  <a:lnTo>
                    <a:pt x="281" y="230"/>
                  </a:lnTo>
                  <a:lnTo>
                    <a:pt x="288" y="224"/>
                  </a:lnTo>
                  <a:lnTo>
                    <a:pt x="294" y="218"/>
                  </a:lnTo>
                  <a:lnTo>
                    <a:pt x="301" y="213"/>
                  </a:lnTo>
                  <a:lnTo>
                    <a:pt x="307" y="207"/>
                  </a:lnTo>
                  <a:lnTo>
                    <a:pt x="313" y="202"/>
                  </a:lnTo>
                  <a:lnTo>
                    <a:pt x="319" y="196"/>
                  </a:lnTo>
                  <a:lnTo>
                    <a:pt x="325" y="191"/>
                  </a:lnTo>
                  <a:lnTo>
                    <a:pt x="331" y="186"/>
                  </a:lnTo>
                  <a:lnTo>
                    <a:pt x="337" y="181"/>
                  </a:lnTo>
                  <a:lnTo>
                    <a:pt x="342" y="176"/>
                  </a:lnTo>
                  <a:lnTo>
                    <a:pt x="348" y="171"/>
                  </a:lnTo>
                  <a:lnTo>
                    <a:pt x="353" y="167"/>
                  </a:lnTo>
                  <a:lnTo>
                    <a:pt x="358" y="162"/>
                  </a:lnTo>
                  <a:lnTo>
                    <a:pt x="363" y="157"/>
                  </a:lnTo>
                  <a:lnTo>
                    <a:pt x="369" y="153"/>
                  </a:lnTo>
                  <a:lnTo>
                    <a:pt x="374" y="149"/>
                  </a:lnTo>
                  <a:lnTo>
                    <a:pt x="378" y="144"/>
                  </a:lnTo>
                  <a:lnTo>
                    <a:pt x="383" y="140"/>
                  </a:lnTo>
                  <a:lnTo>
                    <a:pt x="388" y="136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6"/>
                  </a:lnTo>
                  <a:lnTo>
                    <a:pt x="415" y="112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1"/>
                  </a:lnTo>
                  <a:lnTo>
                    <a:pt x="432" y="98"/>
                  </a:lnTo>
                  <a:lnTo>
                    <a:pt x="436" y="94"/>
                  </a:lnTo>
                  <a:lnTo>
                    <a:pt x="440" y="91"/>
                  </a:lnTo>
                  <a:lnTo>
                    <a:pt x="443" y="87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4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A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8" name="Freeform 50"/>
            <p:cNvSpPr>
              <a:spLocks/>
            </p:cNvSpPr>
            <p:nvPr/>
          </p:nvSpPr>
          <p:spPr bwMode="auto">
            <a:xfrm>
              <a:off x="2944813" y="2224088"/>
              <a:ext cx="4071938" cy="3570288"/>
            </a:xfrm>
            <a:custGeom>
              <a:avLst/>
              <a:gdLst/>
              <a:ahLst/>
              <a:cxnLst>
                <a:cxn ang="0">
                  <a:pos x="18" y="462"/>
                </a:cxn>
                <a:cxn ang="0">
                  <a:pos x="51" y="433"/>
                </a:cxn>
                <a:cxn ang="0">
                  <a:pos x="80" y="407"/>
                </a:cxn>
                <a:cxn ang="0">
                  <a:pos x="106" y="384"/>
                </a:cxn>
                <a:cxn ang="0">
                  <a:pos x="131" y="363"/>
                </a:cxn>
                <a:cxn ang="0">
                  <a:pos x="153" y="343"/>
                </a:cxn>
                <a:cxn ang="0">
                  <a:pos x="174" y="325"/>
                </a:cxn>
                <a:cxn ang="0">
                  <a:pos x="193" y="308"/>
                </a:cxn>
                <a:cxn ang="0">
                  <a:pos x="211" y="292"/>
                </a:cxn>
                <a:cxn ang="0">
                  <a:pos x="228" y="277"/>
                </a:cxn>
                <a:cxn ang="0">
                  <a:pos x="244" y="263"/>
                </a:cxn>
                <a:cxn ang="0">
                  <a:pos x="259" y="250"/>
                </a:cxn>
                <a:cxn ang="0">
                  <a:pos x="274" y="237"/>
                </a:cxn>
                <a:cxn ang="0">
                  <a:pos x="288" y="225"/>
                </a:cxn>
                <a:cxn ang="0">
                  <a:pos x="301" y="213"/>
                </a:cxn>
                <a:cxn ang="0">
                  <a:pos x="313" y="202"/>
                </a:cxn>
                <a:cxn ang="0">
                  <a:pos x="325" y="192"/>
                </a:cxn>
                <a:cxn ang="0">
                  <a:pos x="337" y="182"/>
                </a:cxn>
                <a:cxn ang="0">
                  <a:pos x="348" y="172"/>
                </a:cxn>
                <a:cxn ang="0">
                  <a:pos x="358" y="163"/>
                </a:cxn>
                <a:cxn ang="0">
                  <a:pos x="369" y="154"/>
                </a:cxn>
                <a:cxn ang="0">
                  <a:pos x="378" y="145"/>
                </a:cxn>
                <a:cxn ang="0">
                  <a:pos x="388" y="137"/>
                </a:cxn>
                <a:cxn ang="0">
                  <a:pos x="397" y="128"/>
                </a:cxn>
                <a:cxn ang="0">
                  <a:pos x="406" y="120"/>
                </a:cxn>
                <a:cxn ang="0">
                  <a:pos x="415" y="113"/>
                </a:cxn>
                <a:cxn ang="0">
                  <a:pos x="423" y="105"/>
                </a:cxn>
                <a:cxn ang="0">
                  <a:pos x="432" y="98"/>
                </a:cxn>
                <a:cxn ang="0">
                  <a:pos x="440" y="91"/>
                </a:cxn>
                <a:cxn ang="0">
                  <a:pos x="447" y="84"/>
                </a:cxn>
                <a:cxn ang="0">
                  <a:pos x="455" y="78"/>
                </a:cxn>
                <a:cxn ang="0">
                  <a:pos x="462" y="71"/>
                </a:cxn>
                <a:cxn ang="0">
                  <a:pos x="469" y="65"/>
                </a:cxn>
                <a:cxn ang="0">
                  <a:pos x="476" y="59"/>
                </a:cxn>
                <a:cxn ang="0">
                  <a:pos x="483" y="53"/>
                </a:cxn>
                <a:cxn ang="0">
                  <a:pos x="490" y="47"/>
                </a:cxn>
                <a:cxn ang="0">
                  <a:pos x="496" y="41"/>
                </a:cxn>
                <a:cxn ang="0">
                  <a:pos x="503" y="36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77">
                  <a:moveTo>
                    <a:pt x="0" y="477"/>
                  </a:moveTo>
                  <a:lnTo>
                    <a:pt x="18" y="462"/>
                  </a:lnTo>
                  <a:lnTo>
                    <a:pt x="35" y="447"/>
                  </a:lnTo>
                  <a:lnTo>
                    <a:pt x="51" y="433"/>
                  </a:lnTo>
                  <a:lnTo>
                    <a:pt x="66" y="420"/>
                  </a:lnTo>
                  <a:lnTo>
                    <a:pt x="80" y="407"/>
                  </a:lnTo>
                  <a:lnTo>
                    <a:pt x="94" y="395"/>
                  </a:lnTo>
                  <a:lnTo>
                    <a:pt x="106" y="384"/>
                  </a:lnTo>
                  <a:lnTo>
                    <a:pt x="119" y="373"/>
                  </a:lnTo>
                  <a:lnTo>
                    <a:pt x="131" y="363"/>
                  </a:lnTo>
                  <a:lnTo>
                    <a:pt x="142" y="353"/>
                  </a:lnTo>
                  <a:lnTo>
                    <a:pt x="153" y="343"/>
                  </a:lnTo>
                  <a:lnTo>
                    <a:pt x="164" y="334"/>
                  </a:lnTo>
                  <a:lnTo>
                    <a:pt x="174" y="325"/>
                  </a:lnTo>
                  <a:lnTo>
                    <a:pt x="184" y="316"/>
                  </a:lnTo>
                  <a:lnTo>
                    <a:pt x="193" y="308"/>
                  </a:lnTo>
                  <a:lnTo>
                    <a:pt x="202" y="300"/>
                  </a:lnTo>
                  <a:lnTo>
                    <a:pt x="211" y="292"/>
                  </a:lnTo>
                  <a:lnTo>
                    <a:pt x="220" y="284"/>
                  </a:lnTo>
                  <a:lnTo>
                    <a:pt x="228" y="277"/>
                  </a:lnTo>
                  <a:lnTo>
                    <a:pt x="236" y="270"/>
                  </a:lnTo>
                  <a:lnTo>
                    <a:pt x="244" y="263"/>
                  </a:lnTo>
                  <a:lnTo>
                    <a:pt x="252" y="256"/>
                  </a:lnTo>
                  <a:lnTo>
                    <a:pt x="259" y="250"/>
                  </a:lnTo>
                  <a:lnTo>
                    <a:pt x="267" y="243"/>
                  </a:lnTo>
                  <a:lnTo>
                    <a:pt x="274" y="237"/>
                  </a:lnTo>
                  <a:lnTo>
                    <a:pt x="281" y="231"/>
                  </a:lnTo>
                  <a:lnTo>
                    <a:pt x="288" y="225"/>
                  </a:lnTo>
                  <a:lnTo>
                    <a:pt x="294" y="219"/>
                  </a:lnTo>
                  <a:lnTo>
                    <a:pt x="301" y="213"/>
                  </a:lnTo>
                  <a:lnTo>
                    <a:pt x="307" y="208"/>
                  </a:lnTo>
                  <a:lnTo>
                    <a:pt x="313" y="202"/>
                  </a:lnTo>
                  <a:lnTo>
                    <a:pt x="319" y="197"/>
                  </a:lnTo>
                  <a:lnTo>
                    <a:pt x="325" y="192"/>
                  </a:lnTo>
                  <a:lnTo>
                    <a:pt x="331" y="187"/>
                  </a:lnTo>
                  <a:lnTo>
                    <a:pt x="337" y="182"/>
                  </a:lnTo>
                  <a:lnTo>
                    <a:pt x="342" y="177"/>
                  </a:lnTo>
                  <a:lnTo>
                    <a:pt x="348" y="172"/>
                  </a:lnTo>
                  <a:lnTo>
                    <a:pt x="353" y="167"/>
                  </a:lnTo>
                  <a:lnTo>
                    <a:pt x="358" y="163"/>
                  </a:lnTo>
                  <a:lnTo>
                    <a:pt x="363" y="158"/>
                  </a:lnTo>
                  <a:lnTo>
                    <a:pt x="369" y="154"/>
                  </a:lnTo>
                  <a:lnTo>
                    <a:pt x="374" y="149"/>
                  </a:lnTo>
                  <a:lnTo>
                    <a:pt x="378" y="145"/>
                  </a:lnTo>
                  <a:lnTo>
                    <a:pt x="383" y="141"/>
                  </a:lnTo>
                  <a:lnTo>
                    <a:pt x="388" y="137"/>
                  </a:lnTo>
                  <a:lnTo>
                    <a:pt x="393" y="132"/>
                  </a:lnTo>
                  <a:lnTo>
                    <a:pt x="397" y="128"/>
                  </a:lnTo>
                  <a:lnTo>
                    <a:pt x="402" y="124"/>
                  </a:lnTo>
                  <a:lnTo>
                    <a:pt x="406" y="120"/>
                  </a:lnTo>
                  <a:lnTo>
                    <a:pt x="411" y="117"/>
                  </a:lnTo>
                  <a:lnTo>
                    <a:pt x="415" y="113"/>
                  </a:lnTo>
                  <a:lnTo>
                    <a:pt x="419" y="109"/>
                  </a:lnTo>
                  <a:lnTo>
                    <a:pt x="423" y="105"/>
                  </a:lnTo>
                  <a:lnTo>
                    <a:pt x="427" y="102"/>
                  </a:lnTo>
                  <a:lnTo>
                    <a:pt x="432" y="98"/>
                  </a:lnTo>
                  <a:lnTo>
                    <a:pt x="436" y="95"/>
                  </a:lnTo>
                  <a:lnTo>
                    <a:pt x="440" y="91"/>
                  </a:lnTo>
                  <a:lnTo>
                    <a:pt x="443" y="88"/>
                  </a:lnTo>
                  <a:lnTo>
                    <a:pt x="447" y="84"/>
                  </a:lnTo>
                  <a:lnTo>
                    <a:pt x="451" y="81"/>
                  </a:lnTo>
                  <a:lnTo>
                    <a:pt x="455" y="78"/>
                  </a:lnTo>
                  <a:lnTo>
                    <a:pt x="458" y="75"/>
                  </a:lnTo>
                  <a:lnTo>
                    <a:pt x="462" y="71"/>
                  </a:lnTo>
                  <a:lnTo>
                    <a:pt x="466" y="68"/>
                  </a:lnTo>
                  <a:lnTo>
                    <a:pt x="469" y="65"/>
                  </a:lnTo>
                  <a:lnTo>
                    <a:pt x="473" y="62"/>
                  </a:lnTo>
                  <a:lnTo>
                    <a:pt x="476" y="59"/>
                  </a:lnTo>
                  <a:lnTo>
                    <a:pt x="480" y="56"/>
                  </a:lnTo>
                  <a:lnTo>
                    <a:pt x="483" y="53"/>
                  </a:lnTo>
                  <a:lnTo>
                    <a:pt x="486" y="50"/>
                  </a:lnTo>
                  <a:lnTo>
                    <a:pt x="490" y="47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9"/>
                  </a:lnTo>
                  <a:lnTo>
                    <a:pt x="503" y="36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8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19" name="Freeform 51"/>
            <p:cNvSpPr>
              <a:spLocks/>
            </p:cNvSpPr>
            <p:nvPr/>
          </p:nvSpPr>
          <p:spPr bwMode="auto">
            <a:xfrm>
              <a:off x="2944813" y="2127250"/>
              <a:ext cx="4071938" cy="3659188"/>
            </a:xfrm>
            <a:custGeom>
              <a:avLst/>
              <a:gdLst/>
              <a:ahLst/>
              <a:cxnLst>
                <a:cxn ang="0">
                  <a:pos x="18" y="473"/>
                </a:cxn>
                <a:cxn ang="0">
                  <a:pos x="51" y="443"/>
                </a:cxn>
                <a:cxn ang="0">
                  <a:pos x="80" y="417"/>
                </a:cxn>
                <a:cxn ang="0">
                  <a:pos x="106" y="393"/>
                </a:cxn>
                <a:cxn ang="0">
                  <a:pos x="131" y="371"/>
                </a:cxn>
                <a:cxn ang="0">
                  <a:pos x="153" y="351"/>
                </a:cxn>
                <a:cxn ang="0">
                  <a:pos x="174" y="333"/>
                </a:cxn>
                <a:cxn ang="0">
                  <a:pos x="193" y="315"/>
                </a:cxn>
                <a:cxn ang="0">
                  <a:pos x="211" y="299"/>
                </a:cxn>
                <a:cxn ang="0">
                  <a:pos x="228" y="284"/>
                </a:cxn>
                <a:cxn ang="0">
                  <a:pos x="244" y="269"/>
                </a:cxn>
                <a:cxn ang="0">
                  <a:pos x="259" y="256"/>
                </a:cxn>
                <a:cxn ang="0">
                  <a:pos x="274" y="243"/>
                </a:cxn>
                <a:cxn ang="0">
                  <a:pos x="288" y="230"/>
                </a:cxn>
                <a:cxn ang="0">
                  <a:pos x="301" y="219"/>
                </a:cxn>
                <a:cxn ang="0">
                  <a:pos x="313" y="207"/>
                </a:cxn>
                <a:cxn ang="0">
                  <a:pos x="325" y="197"/>
                </a:cxn>
                <a:cxn ang="0">
                  <a:pos x="337" y="186"/>
                </a:cxn>
                <a:cxn ang="0">
                  <a:pos x="348" y="176"/>
                </a:cxn>
                <a:cxn ang="0">
                  <a:pos x="358" y="167"/>
                </a:cxn>
                <a:cxn ang="0">
                  <a:pos x="369" y="158"/>
                </a:cxn>
                <a:cxn ang="0">
                  <a:pos x="378" y="149"/>
                </a:cxn>
                <a:cxn ang="0">
                  <a:pos x="388" y="140"/>
                </a:cxn>
                <a:cxn ang="0">
                  <a:pos x="397" y="132"/>
                </a:cxn>
                <a:cxn ang="0">
                  <a:pos x="406" y="124"/>
                </a:cxn>
                <a:cxn ang="0">
                  <a:pos x="415" y="116"/>
                </a:cxn>
                <a:cxn ang="0">
                  <a:pos x="423" y="108"/>
                </a:cxn>
                <a:cxn ang="0">
                  <a:pos x="432" y="101"/>
                </a:cxn>
                <a:cxn ang="0">
                  <a:pos x="440" y="94"/>
                </a:cxn>
                <a:cxn ang="0">
                  <a:pos x="447" y="87"/>
                </a:cxn>
                <a:cxn ang="0">
                  <a:pos x="455" y="80"/>
                </a:cxn>
                <a:cxn ang="0">
                  <a:pos x="462" y="73"/>
                </a:cxn>
                <a:cxn ang="0">
                  <a:pos x="469" y="67"/>
                </a:cxn>
                <a:cxn ang="0">
                  <a:pos x="476" y="61"/>
                </a:cxn>
                <a:cxn ang="0">
                  <a:pos x="483" y="55"/>
                </a:cxn>
                <a:cxn ang="0">
                  <a:pos x="490" y="49"/>
                </a:cxn>
                <a:cxn ang="0">
                  <a:pos x="496" y="43"/>
                </a:cxn>
                <a:cxn ang="0">
                  <a:pos x="503" y="37"/>
                </a:cxn>
                <a:cxn ang="0">
                  <a:pos x="509" y="31"/>
                </a:cxn>
                <a:cxn ang="0">
                  <a:pos x="515" y="26"/>
                </a:cxn>
                <a:cxn ang="0">
                  <a:pos x="521" y="21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89">
                  <a:moveTo>
                    <a:pt x="0" y="489"/>
                  </a:moveTo>
                  <a:lnTo>
                    <a:pt x="18" y="473"/>
                  </a:lnTo>
                  <a:lnTo>
                    <a:pt x="35" y="457"/>
                  </a:lnTo>
                  <a:lnTo>
                    <a:pt x="51" y="443"/>
                  </a:lnTo>
                  <a:lnTo>
                    <a:pt x="66" y="430"/>
                  </a:lnTo>
                  <a:lnTo>
                    <a:pt x="80" y="417"/>
                  </a:lnTo>
                  <a:lnTo>
                    <a:pt x="94" y="405"/>
                  </a:lnTo>
                  <a:lnTo>
                    <a:pt x="106" y="393"/>
                  </a:lnTo>
                  <a:lnTo>
                    <a:pt x="119" y="382"/>
                  </a:lnTo>
                  <a:lnTo>
                    <a:pt x="131" y="371"/>
                  </a:lnTo>
                  <a:lnTo>
                    <a:pt x="142" y="361"/>
                  </a:lnTo>
                  <a:lnTo>
                    <a:pt x="153" y="351"/>
                  </a:lnTo>
                  <a:lnTo>
                    <a:pt x="164" y="342"/>
                  </a:lnTo>
                  <a:lnTo>
                    <a:pt x="174" y="333"/>
                  </a:lnTo>
                  <a:lnTo>
                    <a:pt x="184" y="324"/>
                  </a:lnTo>
                  <a:lnTo>
                    <a:pt x="193" y="315"/>
                  </a:lnTo>
                  <a:lnTo>
                    <a:pt x="202" y="307"/>
                  </a:lnTo>
                  <a:lnTo>
                    <a:pt x="211" y="299"/>
                  </a:lnTo>
                  <a:lnTo>
                    <a:pt x="220" y="291"/>
                  </a:lnTo>
                  <a:lnTo>
                    <a:pt x="228" y="284"/>
                  </a:lnTo>
                  <a:lnTo>
                    <a:pt x="236" y="276"/>
                  </a:lnTo>
                  <a:lnTo>
                    <a:pt x="244" y="269"/>
                  </a:lnTo>
                  <a:lnTo>
                    <a:pt x="252" y="262"/>
                  </a:lnTo>
                  <a:lnTo>
                    <a:pt x="259" y="256"/>
                  </a:lnTo>
                  <a:lnTo>
                    <a:pt x="267" y="249"/>
                  </a:lnTo>
                  <a:lnTo>
                    <a:pt x="274" y="243"/>
                  </a:lnTo>
                  <a:lnTo>
                    <a:pt x="281" y="237"/>
                  </a:lnTo>
                  <a:lnTo>
                    <a:pt x="288" y="230"/>
                  </a:lnTo>
                  <a:lnTo>
                    <a:pt x="294" y="224"/>
                  </a:lnTo>
                  <a:lnTo>
                    <a:pt x="301" y="219"/>
                  </a:lnTo>
                  <a:lnTo>
                    <a:pt x="307" y="213"/>
                  </a:lnTo>
                  <a:lnTo>
                    <a:pt x="313" y="207"/>
                  </a:lnTo>
                  <a:lnTo>
                    <a:pt x="319" y="202"/>
                  </a:lnTo>
                  <a:lnTo>
                    <a:pt x="325" y="197"/>
                  </a:lnTo>
                  <a:lnTo>
                    <a:pt x="331" y="191"/>
                  </a:lnTo>
                  <a:lnTo>
                    <a:pt x="337" y="186"/>
                  </a:lnTo>
                  <a:lnTo>
                    <a:pt x="342" y="181"/>
                  </a:lnTo>
                  <a:lnTo>
                    <a:pt x="348" y="176"/>
                  </a:lnTo>
                  <a:lnTo>
                    <a:pt x="353" y="172"/>
                  </a:lnTo>
                  <a:lnTo>
                    <a:pt x="358" y="167"/>
                  </a:lnTo>
                  <a:lnTo>
                    <a:pt x="363" y="162"/>
                  </a:lnTo>
                  <a:lnTo>
                    <a:pt x="369" y="158"/>
                  </a:lnTo>
                  <a:lnTo>
                    <a:pt x="374" y="153"/>
                  </a:lnTo>
                  <a:lnTo>
                    <a:pt x="378" y="149"/>
                  </a:lnTo>
                  <a:lnTo>
                    <a:pt x="383" y="144"/>
                  </a:lnTo>
                  <a:lnTo>
                    <a:pt x="388" y="140"/>
                  </a:lnTo>
                  <a:lnTo>
                    <a:pt x="393" y="136"/>
                  </a:lnTo>
                  <a:lnTo>
                    <a:pt x="397" y="132"/>
                  </a:lnTo>
                  <a:lnTo>
                    <a:pt x="402" y="128"/>
                  </a:lnTo>
                  <a:lnTo>
                    <a:pt x="406" y="124"/>
                  </a:lnTo>
                  <a:lnTo>
                    <a:pt x="411" y="120"/>
                  </a:lnTo>
                  <a:lnTo>
                    <a:pt x="415" y="116"/>
                  </a:lnTo>
                  <a:lnTo>
                    <a:pt x="419" y="112"/>
                  </a:lnTo>
                  <a:lnTo>
                    <a:pt x="423" y="108"/>
                  </a:lnTo>
                  <a:lnTo>
                    <a:pt x="427" y="105"/>
                  </a:lnTo>
                  <a:lnTo>
                    <a:pt x="432" y="101"/>
                  </a:lnTo>
                  <a:lnTo>
                    <a:pt x="436" y="97"/>
                  </a:lnTo>
                  <a:lnTo>
                    <a:pt x="440" y="94"/>
                  </a:lnTo>
                  <a:lnTo>
                    <a:pt x="443" y="90"/>
                  </a:lnTo>
                  <a:lnTo>
                    <a:pt x="447" y="87"/>
                  </a:lnTo>
                  <a:lnTo>
                    <a:pt x="451" y="83"/>
                  </a:lnTo>
                  <a:lnTo>
                    <a:pt x="455" y="80"/>
                  </a:lnTo>
                  <a:lnTo>
                    <a:pt x="458" y="77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69" y="67"/>
                  </a:lnTo>
                  <a:lnTo>
                    <a:pt x="473" y="64"/>
                  </a:lnTo>
                  <a:lnTo>
                    <a:pt x="476" y="61"/>
                  </a:lnTo>
                  <a:lnTo>
                    <a:pt x="480" y="58"/>
                  </a:lnTo>
                  <a:lnTo>
                    <a:pt x="483" y="55"/>
                  </a:lnTo>
                  <a:lnTo>
                    <a:pt x="486" y="52"/>
                  </a:lnTo>
                  <a:lnTo>
                    <a:pt x="490" y="49"/>
                  </a:lnTo>
                  <a:lnTo>
                    <a:pt x="493" y="46"/>
                  </a:lnTo>
                  <a:lnTo>
                    <a:pt x="496" y="43"/>
                  </a:lnTo>
                  <a:lnTo>
                    <a:pt x="499" y="40"/>
                  </a:lnTo>
                  <a:lnTo>
                    <a:pt x="503" y="37"/>
                  </a:lnTo>
                  <a:lnTo>
                    <a:pt x="506" y="34"/>
                  </a:lnTo>
                  <a:lnTo>
                    <a:pt x="509" y="31"/>
                  </a:lnTo>
                  <a:lnTo>
                    <a:pt x="512" y="29"/>
                  </a:lnTo>
                  <a:lnTo>
                    <a:pt x="515" y="26"/>
                  </a:lnTo>
                  <a:lnTo>
                    <a:pt x="518" y="23"/>
                  </a:lnTo>
                  <a:lnTo>
                    <a:pt x="521" y="21"/>
                  </a:lnTo>
                  <a:lnTo>
                    <a:pt x="524" y="18"/>
                  </a:lnTo>
                  <a:lnTo>
                    <a:pt x="527" y="15"/>
                  </a:lnTo>
                  <a:lnTo>
                    <a:pt x="530" y="13"/>
                  </a:lnTo>
                  <a:lnTo>
                    <a:pt x="532" y="10"/>
                  </a:lnTo>
                  <a:lnTo>
                    <a:pt x="535" y="8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B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0" name="Freeform 52"/>
            <p:cNvSpPr>
              <a:spLocks/>
            </p:cNvSpPr>
            <p:nvPr/>
          </p:nvSpPr>
          <p:spPr bwMode="auto">
            <a:xfrm>
              <a:off x="2944813" y="2290763"/>
              <a:ext cx="4071938" cy="3487738"/>
            </a:xfrm>
            <a:custGeom>
              <a:avLst/>
              <a:gdLst/>
              <a:ahLst/>
              <a:cxnLst>
                <a:cxn ang="0">
                  <a:pos x="18" y="451"/>
                </a:cxn>
                <a:cxn ang="0">
                  <a:pos x="51" y="423"/>
                </a:cxn>
                <a:cxn ang="0">
                  <a:pos x="80" y="398"/>
                </a:cxn>
                <a:cxn ang="0">
                  <a:pos x="106" y="375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1"/>
                </a:cxn>
                <a:cxn ang="0">
                  <a:pos x="211" y="285"/>
                </a:cxn>
                <a:cxn ang="0">
                  <a:pos x="228" y="271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2"/>
                </a:cxn>
                <a:cxn ang="0">
                  <a:pos x="288" y="220"/>
                </a:cxn>
                <a:cxn ang="0">
                  <a:pos x="301" y="209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8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6">
                  <a:moveTo>
                    <a:pt x="0" y="466"/>
                  </a:moveTo>
                  <a:lnTo>
                    <a:pt x="18" y="451"/>
                  </a:lnTo>
                  <a:lnTo>
                    <a:pt x="35" y="437"/>
                  </a:lnTo>
                  <a:lnTo>
                    <a:pt x="51" y="423"/>
                  </a:lnTo>
                  <a:lnTo>
                    <a:pt x="66" y="410"/>
                  </a:lnTo>
                  <a:lnTo>
                    <a:pt x="80" y="398"/>
                  </a:lnTo>
                  <a:lnTo>
                    <a:pt x="94" y="386"/>
                  </a:lnTo>
                  <a:lnTo>
                    <a:pt x="106" y="375"/>
                  </a:lnTo>
                  <a:lnTo>
                    <a:pt x="119" y="365"/>
                  </a:lnTo>
                  <a:lnTo>
                    <a:pt x="131" y="354"/>
                  </a:lnTo>
                  <a:lnTo>
                    <a:pt x="142" y="345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9"/>
                  </a:lnTo>
                  <a:lnTo>
                    <a:pt x="193" y="301"/>
                  </a:lnTo>
                  <a:lnTo>
                    <a:pt x="202" y="293"/>
                  </a:lnTo>
                  <a:lnTo>
                    <a:pt x="211" y="285"/>
                  </a:lnTo>
                  <a:lnTo>
                    <a:pt x="220" y="278"/>
                  </a:lnTo>
                  <a:lnTo>
                    <a:pt x="228" y="271"/>
                  </a:lnTo>
                  <a:lnTo>
                    <a:pt x="236" y="264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8"/>
                  </a:lnTo>
                  <a:lnTo>
                    <a:pt x="274" y="232"/>
                  </a:lnTo>
                  <a:lnTo>
                    <a:pt x="281" y="226"/>
                  </a:lnTo>
                  <a:lnTo>
                    <a:pt x="288" y="220"/>
                  </a:lnTo>
                  <a:lnTo>
                    <a:pt x="294" y="214"/>
                  </a:lnTo>
                  <a:lnTo>
                    <a:pt x="301" y="209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3"/>
                  </a:lnTo>
                  <a:lnTo>
                    <a:pt x="325" y="187"/>
                  </a:lnTo>
                  <a:lnTo>
                    <a:pt x="331" y="183"/>
                  </a:lnTo>
                  <a:lnTo>
                    <a:pt x="337" y="178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4"/>
                  </a:lnTo>
                  <a:lnTo>
                    <a:pt x="358" y="159"/>
                  </a:lnTo>
                  <a:lnTo>
                    <a:pt x="363" y="155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8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1" name="Freeform 53"/>
            <p:cNvSpPr>
              <a:spLocks/>
            </p:cNvSpPr>
            <p:nvPr/>
          </p:nvSpPr>
          <p:spPr bwMode="auto">
            <a:xfrm>
              <a:off x="2944813" y="2314575"/>
              <a:ext cx="4071938" cy="3463925"/>
            </a:xfrm>
            <a:custGeom>
              <a:avLst/>
              <a:gdLst/>
              <a:ahLst/>
              <a:cxnLst>
                <a:cxn ang="0">
                  <a:pos x="18" y="448"/>
                </a:cxn>
                <a:cxn ang="0">
                  <a:pos x="51" y="420"/>
                </a:cxn>
                <a:cxn ang="0">
                  <a:pos x="80" y="395"/>
                </a:cxn>
                <a:cxn ang="0">
                  <a:pos x="106" y="372"/>
                </a:cxn>
                <a:cxn ang="0">
                  <a:pos x="131" y="352"/>
                </a:cxn>
                <a:cxn ang="0">
                  <a:pos x="153" y="333"/>
                </a:cxn>
                <a:cxn ang="0">
                  <a:pos x="174" y="315"/>
                </a:cxn>
                <a:cxn ang="0">
                  <a:pos x="193" y="299"/>
                </a:cxn>
                <a:cxn ang="0">
                  <a:pos x="211" y="283"/>
                </a:cxn>
                <a:cxn ang="0">
                  <a:pos x="228" y="269"/>
                </a:cxn>
                <a:cxn ang="0">
                  <a:pos x="244" y="255"/>
                </a:cxn>
                <a:cxn ang="0">
                  <a:pos x="259" y="242"/>
                </a:cxn>
                <a:cxn ang="0">
                  <a:pos x="274" y="230"/>
                </a:cxn>
                <a:cxn ang="0">
                  <a:pos x="288" y="218"/>
                </a:cxn>
                <a:cxn ang="0">
                  <a:pos x="301" y="207"/>
                </a:cxn>
                <a:cxn ang="0">
                  <a:pos x="313" y="196"/>
                </a:cxn>
                <a:cxn ang="0">
                  <a:pos x="325" y="186"/>
                </a:cxn>
                <a:cxn ang="0">
                  <a:pos x="337" y="176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49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3">
                  <a:moveTo>
                    <a:pt x="0" y="463"/>
                  </a:moveTo>
                  <a:lnTo>
                    <a:pt x="18" y="448"/>
                  </a:lnTo>
                  <a:lnTo>
                    <a:pt x="35" y="433"/>
                  </a:lnTo>
                  <a:lnTo>
                    <a:pt x="51" y="420"/>
                  </a:lnTo>
                  <a:lnTo>
                    <a:pt x="66" y="407"/>
                  </a:lnTo>
                  <a:lnTo>
                    <a:pt x="80" y="395"/>
                  </a:lnTo>
                  <a:lnTo>
                    <a:pt x="94" y="383"/>
                  </a:lnTo>
                  <a:lnTo>
                    <a:pt x="106" y="372"/>
                  </a:lnTo>
                  <a:lnTo>
                    <a:pt x="119" y="362"/>
                  </a:lnTo>
                  <a:lnTo>
                    <a:pt x="131" y="352"/>
                  </a:lnTo>
                  <a:lnTo>
                    <a:pt x="142" y="342"/>
                  </a:lnTo>
                  <a:lnTo>
                    <a:pt x="153" y="333"/>
                  </a:lnTo>
                  <a:lnTo>
                    <a:pt x="164" y="324"/>
                  </a:lnTo>
                  <a:lnTo>
                    <a:pt x="174" y="315"/>
                  </a:lnTo>
                  <a:lnTo>
                    <a:pt x="184" y="307"/>
                  </a:lnTo>
                  <a:lnTo>
                    <a:pt x="193" y="299"/>
                  </a:lnTo>
                  <a:lnTo>
                    <a:pt x="202" y="291"/>
                  </a:lnTo>
                  <a:lnTo>
                    <a:pt x="211" y="283"/>
                  </a:lnTo>
                  <a:lnTo>
                    <a:pt x="220" y="276"/>
                  </a:lnTo>
                  <a:lnTo>
                    <a:pt x="228" y="269"/>
                  </a:lnTo>
                  <a:lnTo>
                    <a:pt x="236" y="262"/>
                  </a:lnTo>
                  <a:lnTo>
                    <a:pt x="244" y="255"/>
                  </a:lnTo>
                  <a:lnTo>
                    <a:pt x="252" y="249"/>
                  </a:lnTo>
                  <a:lnTo>
                    <a:pt x="259" y="242"/>
                  </a:lnTo>
                  <a:lnTo>
                    <a:pt x="267" y="236"/>
                  </a:lnTo>
                  <a:lnTo>
                    <a:pt x="274" y="230"/>
                  </a:lnTo>
                  <a:lnTo>
                    <a:pt x="281" y="224"/>
                  </a:lnTo>
                  <a:lnTo>
                    <a:pt x="288" y="218"/>
                  </a:lnTo>
                  <a:lnTo>
                    <a:pt x="294" y="213"/>
                  </a:lnTo>
                  <a:lnTo>
                    <a:pt x="301" y="207"/>
                  </a:lnTo>
                  <a:lnTo>
                    <a:pt x="307" y="202"/>
                  </a:lnTo>
                  <a:lnTo>
                    <a:pt x="313" y="196"/>
                  </a:lnTo>
                  <a:lnTo>
                    <a:pt x="319" y="191"/>
                  </a:lnTo>
                  <a:lnTo>
                    <a:pt x="325" y="186"/>
                  </a:lnTo>
                  <a:lnTo>
                    <a:pt x="331" y="181"/>
                  </a:lnTo>
                  <a:lnTo>
                    <a:pt x="337" y="176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2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49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3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0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2" name="Freeform 54"/>
            <p:cNvSpPr>
              <a:spLocks/>
            </p:cNvSpPr>
            <p:nvPr/>
          </p:nvSpPr>
          <p:spPr bwMode="auto">
            <a:xfrm>
              <a:off x="2944813" y="2290763"/>
              <a:ext cx="4071938" cy="3481388"/>
            </a:xfrm>
            <a:custGeom>
              <a:avLst/>
              <a:gdLst/>
              <a:ahLst/>
              <a:cxnLst>
                <a:cxn ang="0">
                  <a:pos x="18" y="450"/>
                </a:cxn>
                <a:cxn ang="0">
                  <a:pos x="51" y="422"/>
                </a:cxn>
                <a:cxn ang="0">
                  <a:pos x="80" y="397"/>
                </a:cxn>
                <a:cxn ang="0">
                  <a:pos x="106" y="374"/>
                </a:cxn>
                <a:cxn ang="0">
                  <a:pos x="131" y="354"/>
                </a:cxn>
                <a:cxn ang="0">
                  <a:pos x="153" y="335"/>
                </a:cxn>
                <a:cxn ang="0">
                  <a:pos x="174" y="317"/>
                </a:cxn>
                <a:cxn ang="0">
                  <a:pos x="193" y="300"/>
                </a:cxn>
                <a:cxn ang="0">
                  <a:pos x="211" y="285"/>
                </a:cxn>
                <a:cxn ang="0">
                  <a:pos x="228" y="270"/>
                </a:cxn>
                <a:cxn ang="0">
                  <a:pos x="244" y="257"/>
                </a:cxn>
                <a:cxn ang="0">
                  <a:pos x="259" y="244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8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8"/>
                </a:cxn>
                <a:cxn ang="0">
                  <a:pos x="358" y="159"/>
                </a:cxn>
                <a:cxn ang="0">
                  <a:pos x="369" y="150"/>
                </a:cxn>
                <a:cxn ang="0">
                  <a:pos x="378" y="142"/>
                </a:cxn>
                <a:cxn ang="0">
                  <a:pos x="388" y="133"/>
                </a:cxn>
                <a:cxn ang="0">
                  <a:pos x="397" y="126"/>
                </a:cxn>
                <a:cxn ang="0">
                  <a:pos x="406" y="118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3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5">
                  <a:moveTo>
                    <a:pt x="0" y="465"/>
                  </a:moveTo>
                  <a:lnTo>
                    <a:pt x="18" y="450"/>
                  </a:lnTo>
                  <a:lnTo>
                    <a:pt x="35" y="436"/>
                  </a:lnTo>
                  <a:lnTo>
                    <a:pt x="51" y="422"/>
                  </a:lnTo>
                  <a:lnTo>
                    <a:pt x="66" y="409"/>
                  </a:lnTo>
                  <a:lnTo>
                    <a:pt x="80" y="397"/>
                  </a:lnTo>
                  <a:lnTo>
                    <a:pt x="94" y="386"/>
                  </a:lnTo>
                  <a:lnTo>
                    <a:pt x="106" y="374"/>
                  </a:lnTo>
                  <a:lnTo>
                    <a:pt x="119" y="364"/>
                  </a:lnTo>
                  <a:lnTo>
                    <a:pt x="131" y="354"/>
                  </a:lnTo>
                  <a:lnTo>
                    <a:pt x="142" y="344"/>
                  </a:lnTo>
                  <a:lnTo>
                    <a:pt x="153" y="335"/>
                  </a:lnTo>
                  <a:lnTo>
                    <a:pt x="164" y="326"/>
                  </a:lnTo>
                  <a:lnTo>
                    <a:pt x="174" y="317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5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7"/>
                  </a:lnTo>
                  <a:lnTo>
                    <a:pt x="252" y="250"/>
                  </a:lnTo>
                  <a:lnTo>
                    <a:pt x="259" y="244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4"/>
                  </a:lnTo>
                  <a:lnTo>
                    <a:pt x="301" y="208"/>
                  </a:lnTo>
                  <a:lnTo>
                    <a:pt x="307" y="203"/>
                  </a:lnTo>
                  <a:lnTo>
                    <a:pt x="313" y="198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3"/>
                  </a:lnTo>
                  <a:lnTo>
                    <a:pt x="348" y="168"/>
                  </a:lnTo>
                  <a:lnTo>
                    <a:pt x="353" y="163"/>
                  </a:lnTo>
                  <a:lnTo>
                    <a:pt x="358" y="159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6"/>
                  </a:lnTo>
                  <a:lnTo>
                    <a:pt x="378" y="142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6"/>
                  </a:lnTo>
                  <a:lnTo>
                    <a:pt x="402" y="122"/>
                  </a:lnTo>
                  <a:lnTo>
                    <a:pt x="406" y="118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7"/>
                  </a:lnTo>
                  <a:lnTo>
                    <a:pt x="423" y="103"/>
                  </a:lnTo>
                  <a:lnTo>
                    <a:pt x="427" y="100"/>
                  </a:lnTo>
                  <a:lnTo>
                    <a:pt x="432" y="96"/>
                  </a:lnTo>
                  <a:lnTo>
                    <a:pt x="436" y="93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4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3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07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3" name="Freeform 55"/>
            <p:cNvSpPr>
              <a:spLocks/>
            </p:cNvSpPr>
            <p:nvPr/>
          </p:nvSpPr>
          <p:spPr bwMode="auto">
            <a:xfrm>
              <a:off x="2944813" y="2395538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6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1D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4" name="Freeform 56"/>
            <p:cNvSpPr>
              <a:spLocks/>
            </p:cNvSpPr>
            <p:nvPr/>
          </p:nvSpPr>
          <p:spPr bwMode="auto">
            <a:xfrm>
              <a:off x="2944813" y="23891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6"/>
                  </a:lnTo>
                  <a:lnTo>
                    <a:pt x="94" y="374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1B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5" name="Freeform 57"/>
            <p:cNvSpPr>
              <a:spLocks/>
            </p:cNvSpPr>
            <p:nvPr/>
          </p:nvSpPr>
          <p:spPr bwMode="auto">
            <a:xfrm>
              <a:off x="2944813" y="2441575"/>
              <a:ext cx="4071938" cy="3322638"/>
            </a:xfrm>
            <a:custGeom>
              <a:avLst/>
              <a:gdLst/>
              <a:ahLst/>
              <a:cxnLst>
                <a:cxn ang="0">
                  <a:pos x="18" y="430"/>
                </a:cxn>
                <a:cxn ang="0">
                  <a:pos x="51" y="403"/>
                </a:cxn>
                <a:cxn ang="0">
                  <a:pos x="80" y="379"/>
                </a:cxn>
                <a:cxn ang="0">
                  <a:pos x="106" y="357"/>
                </a:cxn>
                <a:cxn ang="0">
                  <a:pos x="131" y="338"/>
                </a:cxn>
                <a:cxn ang="0">
                  <a:pos x="153" y="319"/>
                </a:cxn>
                <a:cxn ang="0">
                  <a:pos x="174" y="302"/>
                </a:cxn>
                <a:cxn ang="0">
                  <a:pos x="193" y="287"/>
                </a:cxn>
                <a:cxn ang="0">
                  <a:pos x="211" y="272"/>
                </a:cxn>
                <a:cxn ang="0">
                  <a:pos x="228" y="258"/>
                </a:cxn>
                <a:cxn ang="0">
                  <a:pos x="244" y="245"/>
                </a:cxn>
                <a:cxn ang="0">
                  <a:pos x="259" y="232"/>
                </a:cxn>
                <a:cxn ang="0">
                  <a:pos x="274" y="221"/>
                </a:cxn>
                <a:cxn ang="0">
                  <a:pos x="288" y="209"/>
                </a:cxn>
                <a:cxn ang="0">
                  <a:pos x="301" y="199"/>
                </a:cxn>
                <a:cxn ang="0">
                  <a:pos x="313" y="188"/>
                </a:cxn>
                <a:cxn ang="0">
                  <a:pos x="325" y="179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20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4">
                  <a:moveTo>
                    <a:pt x="0" y="444"/>
                  </a:moveTo>
                  <a:lnTo>
                    <a:pt x="18" y="430"/>
                  </a:lnTo>
                  <a:lnTo>
                    <a:pt x="35" y="416"/>
                  </a:lnTo>
                  <a:lnTo>
                    <a:pt x="51" y="403"/>
                  </a:lnTo>
                  <a:lnTo>
                    <a:pt x="66" y="391"/>
                  </a:lnTo>
                  <a:lnTo>
                    <a:pt x="80" y="379"/>
                  </a:lnTo>
                  <a:lnTo>
                    <a:pt x="94" y="368"/>
                  </a:lnTo>
                  <a:lnTo>
                    <a:pt x="106" y="357"/>
                  </a:lnTo>
                  <a:lnTo>
                    <a:pt x="119" y="347"/>
                  </a:lnTo>
                  <a:lnTo>
                    <a:pt x="131" y="338"/>
                  </a:lnTo>
                  <a:lnTo>
                    <a:pt x="142" y="328"/>
                  </a:lnTo>
                  <a:lnTo>
                    <a:pt x="153" y="319"/>
                  </a:lnTo>
                  <a:lnTo>
                    <a:pt x="164" y="311"/>
                  </a:lnTo>
                  <a:lnTo>
                    <a:pt x="174" y="302"/>
                  </a:lnTo>
                  <a:lnTo>
                    <a:pt x="184" y="294"/>
                  </a:lnTo>
                  <a:lnTo>
                    <a:pt x="193" y="287"/>
                  </a:lnTo>
                  <a:lnTo>
                    <a:pt x="202" y="279"/>
                  </a:lnTo>
                  <a:lnTo>
                    <a:pt x="211" y="272"/>
                  </a:lnTo>
                  <a:lnTo>
                    <a:pt x="220" y="265"/>
                  </a:lnTo>
                  <a:lnTo>
                    <a:pt x="228" y="258"/>
                  </a:lnTo>
                  <a:lnTo>
                    <a:pt x="236" y="251"/>
                  </a:lnTo>
                  <a:lnTo>
                    <a:pt x="244" y="245"/>
                  </a:lnTo>
                  <a:lnTo>
                    <a:pt x="252" y="238"/>
                  </a:lnTo>
                  <a:lnTo>
                    <a:pt x="259" y="232"/>
                  </a:lnTo>
                  <a:lnTo>
                    <a:pt x="267" y="226"/>
                  </a:lnTo>
                  <a:lnTo>
                    <a:pt x="274" y="221"/>
                  </a:lnTo>
                  <a:lnTo>
                    <a:pt x="281" y="215"/>
                  </a:lnTo>
                  <a:lnTo>
                    <a:pt x="288" y="209"/>
                  </a:lnTo>
                  <a:lnTo>
                    <a:pt x="294" y="204"/>
                  </a:lnTo>
                  <a:lnTo>
                    <a:pt x="301" y="199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9"/>
                  </a:lnTo>
                  <a:lnTo>
                    <a:pt x="331" y="174"/>
                  </a:lnTo>
                  <a:lnTo>
                    <a:pt x="337" y="169"/>
                  </a:lnTo>
                  <a:lnTo>
                    <a:pt x="342" y="165"/>
                  </a:lnTo>
                  <a:lnTo>
                    <a:pt x="348" y="160"/>
                  </a:lnTo>
                  <a:lnTo>
                    <a:pt x="353" y="156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9"/>
                  </a:lnTo>
                  <a:lnTo>
                    <a:pt x="415" y="105"/>
                  </a:lnTo>
                  <a:lnTo>
                    <a:pt x="419" y="102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4E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6" name="Freeform 58"/>
            <p:cNvSpPr>
              <a:spLocks/>
            </p:cNvSpPr>
            <p:nvPr/>
          </p:nvSpPr>
          <p:spPr bwMode="auto">
            <a:xfrm>
              <a:off x="2944813" y="2238375"/>
              <a:ext cx="4071938" cy="3525838"/>
            </a:xfrm>
            <a:custGeom>
              <a:avLst/>
              <a:gdLst/>
              <a:ahLst/>
              <a:cxnLst>
                <a:cxn ang="0">
                  <a:pos x="18" y="455"/>
                </a:cxn>
                <a:cxn ang="0">
                  <a:pos x="51" y="427"/>
                </a:cxn>
                <a:cxn ang="0">
                  <a:pos x="80" y="402"/>
                </a:cxn>
                <a:cxn ang="0">
                  <a:pos x="106" y="379"/>
                </a:cxn>
                <a:cxn ang="0">
                  <a:pos x="131" y="358"/>
                </a:cxn>
                <a:cxn ang="0">
                  <a:pos x="153" y="338"/>
                </a:cxn>
                <a:cxn ang="0">
                  <a:pos x="174" y="320"/>
                </a:cxn>
                <a:cxn ang="0">
                  <a:pos x="193" y="304"/>
                </a:cxn>
                <a:cxn ang="0">
                  <a:pos x="211" y="288"/>
                </a:cxn>
                <a:cxn ang="0">
                  <a:pos x="228" y="273"/>
                </a:cxn>
                <a:cxn ang="0">
                  <a:pos x="244" y="259"/>
                </a:cxn>
                <a:cxn ang="0">
                  <a:pos x="259" y="246"/>
                </a:cxn>
                <a:cxn ang="0">
                  <a:pos x="274" y="234"/>
                </a:cxn>
                <a:cxn ang="0">
                  <a:pos x="288" y="222"/>
                </a:cxn>
                <a:cxn ang="0">
                  <a:pos x="301" y="210"/>
                </a:cxn>
                <a:cxn ang="0">
                  <a:pos x="313" y="199"/>
                </a:cxn>
                <a:cxn ang="0">
                  <a:pos x="325" y="189"/>
                </a:cxn>
                <a:cxn ang="0">
                  <a:pos x="337" y="179"/>
                </a:cxn>
                <a:cxn ang="0">
                  <a:pos x="348" y="170"/>
                </a:cxn>
                <a:cxn ang="0">
                  <a:pos x="358" y="160"/>
                </a:cxn>
                <a:cxn ang="0">
                  <a:pos x="369" y="151"/>
                </a:cxn>
                <a:cxn ang="0">
                  <a:pos x="378" y="143"/>
                </a:cxn>
                <a:cxn ang="0">
                  <a:pos x="388" y="134"/>
                </a:cxn>
                <a:cxn ang="0">
                  <a:pos x="397" y="126"/>
                </a:cxn>
                <a:cxn ang="0">
                  <a:pos x="406" y="119"/>
                </a:cxn>
                <a:cxn ang="0">
                  <a:pos x="415" y="111"/>
                </a:cxn>
                <a:cxn ang="0">
                  <a:pos x="423" y="104"/>
                </a:cxn>
                <a:cxn ang="0">
                  <a:pos x="432" y="97"/>
                </a:cxn>
                <a:cxn ang="0">
                  <a:pos x="440" y="90"/>
                </a:cxn>
                <a:cxn ang="0">
                  <a:pos x="447" y="83"/>
                </a:cxn>
                <a:cxn ang="0">
                  <a:pos x="455" y="77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1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71">
                  <a:moveTo>
                    <a:pt x="0" y="471"/>
                  </a:moveTo>
                  <a:lnTo>
                    <a:pt x="18" y="455"/>
                  </a:lnTo>
                  <a:lnTo>
                    <a:pt x="35" y="441"/>
                  </a:lnTo>
                  <a:lnTo>
                    <a:pt x="51" y="427"/>
                  </a:lnTo>
                  <a:lnTo>
                    <a:pt x="66" y="414"/>
                  </a:lnTo>
                  <a:lnTo>
                    <a:pt x="80" y="402"/>
                  </a:lnTo>
                  <a:lnTo>
                    <a:pt x="94" y="390"/>
                  </a:lnTo>
                  <a:lnTo>
                    <a:pt x="106" y="379"/>
                  </a:lnTo>
                  <a:lnTo>
                    <a:pt x="119" y="368"/>
                  </a:lnTo>
                  <a:lnTo>
                    <a:pt x="131" y="358"/>
                  </a:lnTo>
                  <a:lnTo>
                    <a:pt x="142" y="348"/>
                  </a:lnTo>
                  <a:lnTo>
                    <a:pt x="153" y="338"/>
                  </a:lnTo>
                  <a:lnTo>
                    <a:pt x="164" y="329"/>
                  </a:lnTo>
                  <a:lnTo>
                    <a:pt x="174" y="320"/>
                  </a:lnTo>
                  <a:lnTo>
                    <a:pt x="184" y="312"/>
                  </a:lnTo>
                  <a:lnTo>
                    <a:pt x="193" y="304"/>
                  </a:lnTo>
                  <a:lnTo>
                    <a:pt x="202" y="296"/>
                  </a:lnTo>
                  <a:lnTo>
                    <a:pt x="211" y="288"/>
                  </a:lnTo>
                  <a:lnTo>
                    <a:pt x="220" y="280"/>
                  </a:lnTo>
                  <a:lnTo>
                    <a:pt x="228" y="273"/>
                  </a:lnTo>
                  <a:lnTo>
                    <a:pt x="236" y="266"/>
                  </a:lnTo>
                  <a:lnTo>
                    <a:pt x="244" y="259"/>
                  </a:lnTo>
                  <a:lnTo>
                    <a:pt x="252" y="253"/>
                  </a:lnTo>
                  <a:lnTo>
                    <a:pt x="259" y="246"/>
                  </a:lnTo>
                  <a:lnTo>
                    <a:pt x="267" y="240"/>
                  </a:lnTo>
                  <a:lnTo>
                    <a:pt x="274" y="234"/>
                  </a:lnTo>
                  <a:lnTo>
                    <a:pt x="281" y="228"/>
                  </a:lnTo>
                  <a:lnTo>
                    <a:pt x="288" y="222"/>
                  </a:lnTo>
                  <a:lnTo>
                    <a:pt x="294" y="216"/>
                  </a:lnTo>
                  <a:lnTo>
                    <a:pt x="301" y="210"/>
                  </a:lnTo>
                  <a:lnTo>
                    <a:pt x="307" y="205"/>
                  </a:lnTo>
                  <a:lnTo>
                    <a:pt x="313" y="199"/>
                  </a:lnTo>
                  <a:lnTo>
                    <a:pt x="319" y="194"/>
                  </a:lnTo>
                  <a:lnTo>
                    <a:pt x="325" y="189"/>
                  </a:lnTo>
                  <a:lnTo>
                    <a:pt x="331" y="184"/>
                  </a:lnTo>
                  <a:lnTo>
                    <a:pt x="337" y="179"/>
                  </a:lnTo>
                  <a:lnTo>
                    <a:pt x="342" y="174"/>
                  </a:lnTo>
                  <a:lnTo>
                    <a:pt x="348" y="170"/>
                  </a:lnTo>
                  <a:lnTo>
                    <a:pt x="353" y="165"/>
                  </a:lnTo>
                  <a:lnTo>
                    <a:pt x="358" y="160"/>
                  </a:lnTo>
                  <a:lnTo>
                    <a:pt x="363" y="156"/>
                  </a:lnTo>
                  <a:lnTo>
                    <a:pt x="369" y="151"/>
                  </a:lnTo>
                  <a:lnTo>
                    <a:pt x="374" y="147"/>
                  </a:lnTo>
                  <a:lnTo>
                    <a:pt x="378" y="143"/>
                  </a:lnTo>
                  <a:lnTo>
                    <a:pt x="383" y="139"/>
                  </a:lnTo>
                  <a:lnTo>
                    <a:pt x="388" y="134"/>
                  </a:lnTo>
                  <a:lnTo>
                    <a:pt x="393" y="130"/>
                  </a:lnTo>
                  <a:lnTo>
                    <a:pt x="397" y="126"/>
                  </a:lnTo>
                  <a:lnTo>
                    <a:pt x="402" y="123"/>
                  </a:lnTo>
                  <a:lnTo>
                    <a:pt x="406" y="119"/>
                  </a:lnTo>
                  <a:lnTo>
                    <a:pt x="411" y="115"/>
                  </a:lnTo>
                  <a:lnTo>
                    <a:pt x="415" y="111"/>
                  </a:lnTo>
                  <a:lnTo>
                    <a:pt x="419" y="107"/>
                  </a:lnTo>
                  <a:lnTo>
                    <a:pt x="423" y="104"/>
                  </a:lnTo>
                  <a:lnTo>
                    <a:pt x="427" y="100"/>
                  </a:lnTo>
                  <a:lnTo>
                    <a:pt x="432" y="97"/>
                  </a:lnTo>
                  <a:lnTo>
                    <a:pt x="436" y="93"/>
                  </a:lnTo>
                  <a:lnTo>
                    <a:pt x="440" y="90"/>
                  </a:lnTo>
                  <a:lnTo>
                    <a:pt x="443" y="86"/>
                  </a:lnTo>
                  <a:lnTo>
                    <a:pt x="447" y="83"/>
                  </a:lnTo>
                  <a:lnTo>
                    <a:pt x="451" y="80"/>
                  </a:lnTo>
                  <a:lnTo>
                    <a:pt x="455" y="77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1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2E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7" name="Freeform 59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7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7F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8" name="Freeform 60"/>
            <p:cNvSpPr>
              <a:spLocks/>
            </p:cNvSpPr>
            <p:nvPr/>
          </p:nvSpPr>
          <p:spPr bwMode="auto">
            <a:xfrm>
              <a:off x="2944813" y="2351088"/>
              <a:ext cx="4071938" cy="3405188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09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5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09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8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3FF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29" name="Freeform 61"/>
            <p:cNvSpPr>
              <a:spLocks/>
            </p:cNvSpPr>
            <p:nvPr/>
          </p:nvSpPr>
          <p:spPr bwMode="auto">
            <a:xfrm>
              <a:off x="2944813" y="2320925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6"/>
                </a:cxn>
                <a:cxn ang="0">
                  <a:pos x="80" y="391"/>
                </a:cxn>
                <a:cxn ang="0">
                  <a:pos x="106" y="369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2"/>
                </a:cxn>
                <a:cxn ang="0">
                  <a:pos x="193" y="296"/>
                </a:cxn>
                <a:cxn ang="0">
                  <a:pos x="211" y="281"/>
                </a:cxn>
                <a:cxn ang="0">
                  <a:pos x="228" y="266"/>
                </a:cxn>
                <a:cxn ang="0">
                  <a:pos x="244" y="253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29"/>
                  </a:lnTo>
                  <a:lnTo>
                    <a:pt x="51" y="416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80"/>
                  </a:lnTo>
                  <a:lnTo>
                    <a:pt x="106" y="369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39"/>
                  </a:lnTo>
                  <a:lnTo>
                    <a:pt x="153" y="330"/>
                  </a:lnTo>
                  <a:lnTo>
                    <a:pt x="164" y="321"/>
                  </a:lnTo>
                  <a:lnTo>
                    <a:pt x="174" y="312"/>
                  </a:lnTo>
                  <a:lnTo>
                    <a:pt x="184" y="304"/>
                  </a:lnTo>
                  <a:lnTo>
                    <a:pt x="193" y="296"/>
                  </a:lnTo>
                  <a:lnTo>
                    <a:pt x="202" y="288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6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1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48F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0" name="Freeform 62"/>
            <p:cNvSpPr>
              <a:spLocks/>
            </p:cNvSpPr>
            <p:nvPr/>
          </p:nvSpPr>
          <p:spPr bwMode="auto">
            <a:xfrm>
              <a:off x="2944813" y="2471738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2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1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1F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1" name="Freeform 63"/>
            <p:cNvSpPr>
              <a:spLocks/>
            </p:cNvSpPr>
            <p:nvPr/>
          </p:nvSpPr>
          <p:spPr bwMode="auto">
            <a:xfrm>
              <a:off x="2944813" y="23669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59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2" name="Freeform 64"/>
            <p:cNvSpPr>
              <a:spLocks/>
            </p:cNvSpPr>
            <p:nvPr/>
          </p:nvSpPr>
          <p:spPr bwMode="auto">
            <a:xfrm>
              <a:off x="2944813" y="2343150"/>
              <a:ext cx="4071938" cy="3406775"/>
            </a:xfrm>
            <a:custGeom>
              <a:avLst/>
              <a:gdLst/>
              <a:ahLst/>
              <a:cxnLst>
                <a:cxn ang="0">
                  <a:pos x="18" y="440"/>
                </a:cxn>
                <a:cxn ang="0">
                  <a:pos x="51" y="413"/>
                </a:cxn>
                <a:cxn ang="0">
                  <a:pos x="80" y="388"/>
                </a:cxn>
                <a:cxn ang="0">
                  <a:pos x="106" y="366"/>
                </a:cxn>
                <a:cxn ang="0">
                  <a:pos x="131" y="346"/>
                </a:cxn>
                <a:cxn ang="0">
                  <a:pos x="153" y="327"/>
                </a:cxn>
                <a:cxn ang="0">
                  <a:pos x="174" y="310"/>
                </a:cxn>
                <a:cxn ang="0">
                  <a:pos x="193" y="293"/>
                </a:cxn>
                <a:cxn ang="0">
                  <a:pos x="211" y="278"/>
                </a:cxn>
                <a:cxn ang="0">
                  <a:pos x="228" y="264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4"/>
                </a:cxn>
                <a:cxn ang="0">
                  <a:pos x="301" y="203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3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5">
                  <a:moveTo>
                    <a:pt x="0" y="455"/>
                  </a:moveTo>
                  <a:lnTo>
                    <a:pt x="18" y="440"/>
                  </a:lnTo>
                  <a:lnTo>
                    <a:pt x="35" y="426"/>
                  </a:lnTo>
                  <a:lnTo>
                    <a:pt x="51" y="413"/>
                  </a:lnTo>
                  <a:lnTo>
                    <a:pt x="66" y="400"/>
                  </a:lnTo>
                  <a:lnTo>
                    <a:pt x="80" y="388"/>
                  </a:lnTo>
                  <a:lnTo>
                    <a:pt x="94" y="377"/>
                  </a:lnTo>
                  <a:lnTo>
                    <a:pt x="106" y="366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6"/>
                  </a:lnTo>
                  <a:lnTo>
                    <a:pt x="153" y="327"/>
                  </a:lnTo>
                  <a:lnTo>
                    <a:pt x="164" y="318"/>
                  </a:lnTo>
                  <a:lnTo>
                    <a:pt x="174" y="310"/>
                  </a:lnTo>
                  <a:lnTo>
                    <a:pt x="184" y="301"/>
                  </a:lnTo>
                  <a:lnTo>
                    <a:pt x="193" y="293"/>
                  </a:lnTo>
                  <a:lnTo>
                    <a:pt x="202" y="286"/>
                  </a:lnTo>
                  <a:lnTo>
                    <a:pt x="211" y="278"/>
                  </a:lnTo>
                  <a:lnTo>
                    <a:pt x="220" y="271"/>
                  </a:lnTo>
                  <a:lnTo>
                    <a:pt x="228" y="264"/>
                  </a:lnTo>
                  <a:lnTo>
                    <a:pt x="236" y="257"/>
                  </a:lnTo>
                  <a:lnTo>
                    <a:pt x="244" y="251"/>
                  </a:lnTo>
                  <a:lnTo>
                    <a:pt x="252" y="244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4"/>
                  </a:lnTo>
                  <a:lnTo>
                    <a:pt x="294" y="209"/>
                  </a:lnTo>
                  <a:lnTo>
                    <a:pt x="301" y="203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3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59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1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1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3" name="Freeform 65"/>
            <p:cNvSpPr>
              <a:spLocks/>
            </p:cNvSpPr>
            <p:nvPr/>
          </p:nvSpPr>
          <p:spPr bwMode="auto">
            <a:xfrm>
              <a:off x="2944813" y="2306638"/>
              <a:ext cx="4071938" cy="3435350"/>
            </a:xfrm>
            <a:custGeom>
              <a:avLst/>
              <a:gdLst/>
              <a:ahLst/>
              <a:cxnLst>
                <a:cxn ang="0">
                  <a:pos x="18" y="444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0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9">
                  <a:moveTo>
                    <a:pt x="0" y="459"/>
                  </a:moveTo>
                  <a:lnTo>
                    <a:pt x="18" y="444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0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69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4" name="Freeform 66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4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4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2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5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0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5" name="Freeform 67"/>
            <p:cNvSpPr>
              <a:spLocks/>
            </p:cNvSpPr>
            <p:nvPr/>
          </p:nvSpPr>
          <p:spPr bwMode="auto">
            <a:xfrm>
              <a:off x="2944813" y="2433638"/>
              <a:ext cx="4071938" cy="3308350"/>
            </a:xfrm>
            <a:custGeom>
              <a:avLst/>
              <a:gdLst/>
              <a:ahLst/>
              <a:cxnLst>
                <a:cxn ang="0">
                  <a:pos x="18" y="428"/>
                </a:cxn>
                <a:cxn ang="0">
                  <a:pos x="51" y="401"/>
                </a:cxn>
                <a:cxn ang="0">
                  <a:pos x="80" y="377"/>
                </a:cxn>
                <a:cxn ang="0">
                  <a:pos x="106" y="356"/>
                </a:cxn>
                <a:cxn ang="0">
                  <a:pos x="131" y="336"/>
                </a:cxn>
                <a:cxn ang="0">
                  <a:pos x="153" y="318"/>
                </a:cxn>
                <a:cxn ang="0">
                  <a:pos x="174" y="301"/>
                </a:cxn>
                <a:cxn ang="0">
                  <a:pos x="193" y="285"/>
                </a:cxn>
                <a:cxn ang="0">
                  <a:pos x="211" y="271"/>
                </a:cxn>
                <a:cxn ang="0">
                  <a:pos x="228" y="257"/>
                </a:cxn>
                <a:cxn ang="0">
                  <a:pos x="244" y="244"/>
                </a:cxn>
                <a:cxn ang="0">
                  <a:pos x="259" y="231"/>
                </a:cxn>
                <a:cxn ang="0">
                  <a:pos x="274" y="220"/>
                </a:cxn>
                <a:cxn ang="0">
                  <a:pos x="288" y="209"/>
                </a:cxn>
                <a:cxn ang="0">
                  <a:pos x="301" y="198"/>
                </a:cxn>
                <a:cxn ang="0">
                  <a:pos x="313" y="188"/>
                </a:cxn>
                <a:cxn ang="0">
                  <a:pos x="325" y="178"/>
                </a:cxn>
                <a:cxn ang="0">
                  <a:pos x="337" y="169"/>
                </a:cxn>
                <a:cxn ang="0">
                  <a:pos x="348" y="160"/>
                </a:cxn>
                <a:cxn ang="0">
                  <a:pos x="358" y="151"/>
                </a:cxn>
                <a:cxn ang="0">
                  <a:pos x="369" y="143"/>
                </a:cxn>
                <a:cxn ang="0">
                  <a:pos x="378" y="135"/>
                </a:cxn>
                <a:cxn ang="0">
                  <a:pos x="388" y="127"/>
                </a:cxn>
                <a:cxn ang="0">
                  <a:pos x="397" y="119"/>
                </a:cxn>
                <a:cxn ang="0">
                  <a:pos x="406" y="112"/>
                </a:cxn>
                <a:cxn ang="0">
                  <a:pos x="415" y="105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2">
                  <a:moveTo>
                    <a:pt x="0" y="442"/>
                  </a:moveTo>
                  <a:lnTo>
                    <a:pt x="18" y="428"/>
                  </a:lnTo>
                  <a:lnTo>
                    <a:pt x="35" y="414"/>
                  </a:lnTo>
                  <a:lnTo>
                    <a:pt x="51" y="401"/>
                  </a:lnTo>
                  <a:lnTo>
                    <a:pt x="66" y="389"/>
                  </a:lnTo>
                  <a:lnTo>
                    <a:pt x="80" y="377"/>
                  </a:lnTo>
                  <a:lnTo>
                    <a:pt x="94" y="366"/>
                  </a:lnTo>
                  <a:lnTo>
                    <a:pt x="106" y="356"/>
                  </a:lnTo>
                  <a:lnTo>
                    <a:pt x="119" y="346"/>
                  </a:lnTo>
                  <a:lnTo>
                    <a:pt x="131" y="336"/>
                  </a:lnTo>
                  <a:lnTo>
                    <a:pt x="142" y="327"/>
                  </a:lnTo>
                  <a:lnTo>
                    <a:pt x="153" y="318"/>
                  </a:lnTo>
                  <a:lnTo>
                    <a:pt x="164" y="309"/>
                  </a:lnTo>
                  <a:lnTo>
                    <a:pt x="174" y="301"/>
                  </a:lnTo>
                  <a:lnTo>
                    <a:pt x="184" y="293"/>
                  </a:lnTo>
                  <a:lnTo>
                    <a:pt x="193" y="285"/>
                  </a:lnTo>
                  <a:lnTo>
                    <a:pt x="202" y="278"/>
                  </a:lnTo>
                  <a:lnTo>
                    <a:pt x="211" y="271"/>
                  </a:lnTo>
                  <a:lnTo>
                    <a:pt x="220" y="264"/>
                  </a:lnTo>
                  <a:lnTo>
                    <a:pt x="228" y="257"/>
                  </a:lnTo>
                  <a:lnTo>
                    <a:pt x="236" y="250"/>
                  </a:lnTo>
                  <a:lnTo>
                    <a:pt x="244" y="244"/>
                  </a:lnTo>
                  <a:lnTo>
                    <a:pt x="252" y="238"/>
                  </a:lnTo>
                  <a:lnTo>
                    <a:pt x="259" y="231"/>
                  </a:lnTo>
                  <a:lnTo>
                    <a:pt x="267" y="226"/>
                  </a:lnTo>
                  <a:lnTo>
                    <a:pt x="274" y="220"/>
                  </a:lnTo>
                  <a:lnTo>
                    <a:pt x="281" y="214"/>
                  </a:lnTo>
                  <a:lnTo>
                    <a:pt x="288" y="209"/>
                  </a:lnTo>
                  <a:lnTo>
                    <a:pt x="294" y="203"/>
                  </a:lnTo>
                  <a:lnTo>
                    <a:pt x="301" y="198"/>
                  </a:lnTo>
                  <a:lnTo>
                    <a:pt x="307" y="193"/>
                  </a:lnTo>
                  <a:lnTo>
                    <a:pt x="313" y="188"/>
                  </a:lnTo>
                  <a:lnTo>
                    <a:pt x="319" y="183"/>
                  </a:lnTo>
                  <a:lnTo>
                    <a:pt x="325" y="178"/>
                  </a:lnTo>
                  <a:lnTo>
                    <a:pt x="331" y="173"/>
                  </a:lnTo>
                  <a:lnTo>
                    <a:pt x="337" y="169"/>
                  </a:lnTo>
                  <a:lnTo>
                    <a:pt x="342" y="164"/>
                  </a:lnTo>
                  <a:lnTo>
                    <a:pt x="348" y="160"/>
                  </a:lnTo>
                  <a:lnTo>
                    <a:pt x="353" y="155"/>
                  </a:lnTo>
                  <a:lnTo>
                    <a:pt x="358" y="151"/>
                  </a:lnTo>
                  <a:lnTo>
                    <a:pt x="363" y="147"/>
                  </a:lnTo>
                  <a:lnTo>
                    <a:pt x="369" y="143"/>
                  </a:lnTo>
                  <a:lnTo>
                    <a:pt x="374" y="139"/>
                  </a:lnTo>
                  <a:lnTo>
                    <a:pt x="378" y="135"/>
                  </a:lnTo>
                  <a:lnTo>
                    <a:pt x="383" y="131"/>
                  </a:lnTo>
                  <a:lnTo>
                    <a:pt x="388" y="127"/>
                  </a:lnTo>
                  <a:lnTo>
                    <a:pt x="393" y="123"/>
                  </a:lnTo>
                  <a:lnTo>
                    <a:pt x="397" y="119"/>
                  </a:lnTo>
                  <a:lnTo>
                    <a:pt x="402" y="116"/>
                  </a:lnTo>
                  <a:lnTo>
                    <a:pt x="406" y="112"/>
                  </a:lnTo>
                  <a:lnTo>
                    <a:pt x="411" y="108"/>
                  </a:lnTo>
                  <a:lnTo>
                    <a:pt x="415" y="105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5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8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6" name="Freeform 68"/>
            <p:cNvSpPr>
              <a:spLocks/>
            </p:cNvSpPr>
            <p:nvPr/>
          </p:nvSpPr>
          <p:spPr bwMode="auto">
            <a:xfrm>
              <a:off x="2944813" y="2268538"/>
              <a:ext cx="4071938" cy="3473450"/>
            </a:xfrm>
            <a:custGeom>
              <a:avLst/>
              <a:gdLst/>
              <a:ahLst/>
              <a:cxnLst>
                <a:cxn ang="0">
                  <a:pos x="18" y="449"/>
                </a:cxn>
                <a:cxn ang="0">
                  <a:pos x="51" y="421"/>
                </a:cxn>
                <a:cxn ang="0">
                  <a:pos x="80" y="396"/>
                </a:cxn>
                <a:cxn ang="0">
                  <a:pos x="106" y="374"/>
                </a:cxn>
                <a:cxn ang="0">
                  <a:pos x="131" y="353"/>
                </a:cxn>
                <a:cxn ang="0">
                  <a:pos x="153" y="334"/>
                </a:cxn>
                <a:cxn ang="0">
                  <a:pos x="174" y="316"/>
                </a:cxn>
                <a:cxn ang="0">
                  <a:pos x="193" y="300"/>
                </a:cxn>
                <a:cxn ang="0">
                  <a:pos x="211" y="284"/>
                </a:cxn>
                <a:cxn ang="0">
                  <a:pos x="228" y="270"/>
                </a:cxn>
                <a:cxn ang="0">
                  <a:pos x="244" y="256"/>
                </a:cxn>
                <a:cxn ang="0">
                  <a:pos x="259" y="243"/>
                </a:cxn>
                <a:cxn ang="0">
                  <a:pos x="274" y="231"/>
                </a:cxn>
                <a:cxn ang="0">
                  <a:pos x="288" y="219"/>
                </a:cxn>
                <a:cxn ang="0">
                  <a:pos x="301" y="208"/>
                </a:cxn>
                <a:cxn ang="0">
                  <a:pos x="313" y="197"/>
                </a:cxn>
                <a:cxn ang="0">
                  <a:pos x="325" y="187"/>
                </a:cxn>
                <a:cxn ang="0">
                  <a:pos x="337" y="177"/>
                </a:cxn>
                <a:cxn ang="0">
                  <a:pos x="348" y="167"/>
                </a:cxn>
                <a:cxn ang="0">
                  <a:pos x="358" y="158"/>
                </a:cxn>
                <a:cxn ang="0">
                  <a:pos x="369" y="150"/>
                </a:cxn>
                <a:cxn ang="0">
                  <a:pos x="378" y="141"/>
                </a:cxn>
                <a:cxn ang="0">
                  <a:pos x="388" y="133"/>
                </a:cxn>
                <a:cxn ang="0">
                  <a:pos x="397" y="125"/>
                </a:cxn>
                <a:cxn ang="0">
                  <a:pos x="406" y="117"/>
                </a:cxn>
                <a:cxn ang="0">
                  <a:pos x="415" y="110"/>
                </a:cxn>
                <a:cxn ang="0">
                  <a:pos x="423" y="103"/>
                </a:cxn>
                <a:cxn ang="0">
                  <a:pos x="432" y="96"/>
                </a:cxn>
                <a:cxn ang="0">
                  <a:pos x="440" y="89"/>
                </a:cxn>
                <a:cxn ang="0">
                  <a:pos x="447" y="82"/>
                </a:cxn>
                <a:cxn ang="0">
                  <a:pos x="455" y="76"/>
                </a:cxn>
                <a:cxn ang="0">
                  <a:pos x="462" y="70"/>
                </a:cxn>
                <a:cxn ang="0">
                  <a:pos x="469" y="64"/>
                </a:cxn>
                <a:cxn ang="0">
                  <a:pos x="476" y="58"/>
                </a:cxn>
                <a:cxn ang="0">
                  <a:pos x="483" y="52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4">
                  <a:moveTo>
                    <a:pt x="0" y="464"/>
                  </a:moveTo>
                  <a:lnTo>
                    <a:pt x="18" y="449"/>
                  </a:lnTo>
                  <a:lnTo>
                    <a:pt x="35" y="435"/>
                  </a:lnTo>
                  <a:lnTo>
                    <a:pt x="51" y="421"/>
                  </a:lnTo>
                  <a:lnTo>
                    <a:pt x="66" y="408"/>
                  </a:lnTo>
                  <a:lnTo>
                    <a:pt x="80" y="396"/>
                  </a:lnTo>
                  <a:lnTo>
                    <a:pt x="94" y="385"/>
                  </a:lnTo>
                  <a:lnTo>
                    <a:pt x="106" y="374"/>
                  </a:lnTo>
                  <a:lnTo>
                    <a:pt x="119" y="363"/>
                  </a:lnTo>
                  <a:lnTo>
                    <a:pt x="131" y="353"/>
                  </a:lnTo>
                  <a:lnTo>
                    <a:pt x="142" y="343"/>
                  </a:lnTo>
                  <a:lnTo>
                    <a:pt x="153" y="334"/>
                  </a:lnTo>
                  <a:lnTo>
                    <a:pt x="164" y="325"/>
                  </a:lnTo>
                  <a:lnTo>
                    <a:pt x="174" y="316"/>
                  </a:lnTo>
                  <a:lnTo>
                    <a:pt x="184" y="308"/>
                  </a:lnTo>
                  <a:lnTo>
                    <a:pt x="193" y="300"/>
                  </a:lnTo>
                  <a:lnTo>
                    <a:pt x="202" y="292"/>
                  </a:lnTo>
                  <a:lnTo>
                    <a:pt x="211" y="284"/>
                  </a:lnTo>
                  <a:lnTo>
                    <a:pt x="220" y="277"/>
                  </a:lnTo>
                  <a:lnTo>
                    <a:pt x="228" y="270"/>
                  </a:lnTo>
                  <a:lnTo>
                    <a:pt x="236" y="263"/>
                  </a:lnTo>
                  <a:lnTo>
                    <a:pt x="244" y="256"/>
                  </a:lnTo>
                  <a:lnTo>
                    <a:pt x="252" y="249"/>
                  </a:lnTo>
                  <a:lnTo>
                    <a:pt x="259" y="243"/>
                  </a:lnTo>
                  <a:lnTo>
                    <a:pt x="267" y="237"/>
                  </a:lnTo>
                  <a:lnTo>
                    <a:pt x="274" y="231"/>
                  </a:lnTo>
                  <a:lnTo>
                    <a:pt x="281" y="225"/>
                  </a:lnTo>
                  <a:lnTo>
                    <a:pt x="288" y="219"/>
                  </a:lnTo>
                  <a:lnTo>
                    <a:pt x="294" y="213"/>
                  </a:lnTo>
                  <a:lnTo>
                    <a:pt x="301" y="208"/>
                  </a:lnTo>
                  <a:lnTo>
                    <a:pt x="307" y="202"/>
                  </a:lnTo>
                  <a:lnTo>
                    <a:pt x="313" y="197"/>
                  </a:lnTo>
                  <a:lnTo>
                    <a:pt x="319" y="192"/>
                  </a:lnTo>
                  <a:lnTo>
                    <a:pt x="325" y="187"/>
                  </a:lnTo>
                  <a:lnTo>
                    <a:pt x="331" y="182"/>
                  </a:lnTo>
                  <a:lnTo>
                    <a:pt x="337" y="177"/>
                  </a:lnTo>
                  <a:lnTo>
                    <a:pt x="342" y="172"/>
                  </a:lnTo>
                  <a:lnTo>
                    <a:pt x="348" y="167"/>
                  </a:lnTo>
                  <a:lnTo>
                    <a:pt x="353" y="163"/>
                  </a:lnTo>
                  <a:lnTo>
                    <a:pt x="358" y="158"/>
                  </a:lnTo>
                  <a:lnTo>
                    <a:pt x="363" y="154"/>
                  </a:lnTo>
                  <a:lnTo>
                    <a:pt x="369" y="150"/>
                  </a:lnTo>
                  <a:lnTo>
                    <a:pt x="374" y="145"/>
                  </a:lnTo>
                  <a:lnTo>
                    <a:pt x="378" y="141"/>
                  </a:lnTo>
                  <a:lnTo>
                    <a:pt x="383" y="137"/>
                  </a:lnTo>
                  <a:lnTo>
                    <a:pt x="388" y="133"/>
                  </a:lnTo>
                  <a:lnTo>
                    <a:pt x="393" y="129"/>
                  </a:lnTo>
                  <a:lnTo>
                    <a:pt x="397" y="125"/>
                  </a:lnTo>
                  <a:lnTo>
                    <a:pt x="402" y="121"/>
                  </a:lnTo>
                  <a:lnTo>
                    <a:pt x="406" y="117"/>
                  </a:lnTo>
                  <a:lnTo>
                    <a:pt x="411" y="114"/>
                  </a:lnTo>
                  <a:lnTo>
                    <a:pt x="415" y="110"/>
                  </a:lnTo>
                  <a:lnTo>
                    <a:pt x="419" y="106"/>
                  </a:lnTo>
                  <a:lnTo>
                    <a:pt x="423" y="103"/>
                  </a:lnTo>
                  <a:lnTo>
                    <a:pt x="427" y="99"/>
                  </a:lnTo>
                  <a:lnTo>
                    <a:pt x="432" y="96"/>
                  </a:lnTo>
                  <a:lnTo>
                    <a:pt x="436" y="92"/>
                  </a:lnTo>
                  <a:lnTo>
                    <a:pt x="440" y="89"/>
                  </a:lnTo>
                  <a:lnTo>
                    <a:pt x="443" y="86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6"/>
                  </a:lnTo>
                  <a:lnTo>
                    <a:pt x="458" y="73"/>
                  </a:lnTo>
                  <a:lnTo>
                    <a:pt x="462" y="70"/>
                  </a:lnTo>
                  <a:lnTo>
                    <a:pt x="466" y="67"/>
                  </a:lnTo>
                  <a:lnTo>
                    <a:pt x="469" y="64"/>
                  </a:lnTo>
                  <a:lnTo>
                    <a:pt x="473" y="61"/>
                  </a:lnTo>
                  <a:lnTo>
                    <a:pt x="476" y="58"/>
                  </a:lnTo>
                  <a:lnTo>
                    <a:pt x="480" y="55"/>
                  </a:lnTo>
                  <a:lnTo>
                    <a:pt x="483" y="52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7FF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7" name="Freeform 69"/>
            <p:cNvSpPr>
              <a:spLocks/>
            </p:cNvSpPr>
            <p:nvPr/>
          </p:nvSpPr>
          <p:spPr bwMode="auto">
            <a:xfrm>
              <a:off x="2944813" y="2328863"/>
              <a:ext cx="4071938" cy="3413125"/>
            </a:xfrm>
            <a:custGeom>
              <a:avLst/>
              <a:gdLst/>
              <a:ahLst/>
              <a:cxnLst>
                <a:cxn ang="0">
                  <a:pos x="18" y="441"/>
                </a:cxn>
                <a:cxn ang="0">
                  <a:pos x="51" y="413"/>
                </a:cxn>
                <a:cxn ang="0">
                  <a:pos x="80" y="389"/>
                </a:cxn>
                <a:cxn ang="0">
                  <a:pos x="106" y="367"/>
                </a:cxn>
                <a:cxn ang="0">
                  <a:pos x="131" y="346"/>
                </a:cxn>
                <a:cxn ang="0">
                  <a:pos x="153" y="328"/>
                </a:cxn>
                <a:cxn ang="0">
                  <a:pos x="174" y="310"/>
                </a:cxn>
                <a:cxn ang="0">
                  <a:pos x="193" y="294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1"/>
                </a:cxn>
                <a:cxn ang="0">
                  <a:pos x="259" y="238"/>
                </a:cxn>
                <a:cxn ang="0">
                  <a:pos x="274" y="226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3"/>
                </a:cxn>
                <a:cxn ang="0">
                  <a:pos x="325" y="183"/>
                </a:cxn>
                <a:cxn ang="0">
                  <a:pos x="337" y="174"/>
                </a:cxn>
                <a:cxn ang="0">
                  <a:pos x="348" y="164"/>
                </a:cxn>
                <a:cxn ang="0">
                  <a:pos x="358" y="155"/>
                </a:cxn>
                <a:cxn ang="0">
                  <a:pos x="369" y="147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3"/>
                </a:cxn>
                <a:cxn ang="0">
                  <a:pos x="406" y="115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7"/>
                </a:cxn>
                <a:cxn ang="0">
                  <a:pos x="447" y="81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6">
                  <a:moveTo>
                    <a:pt x="0" y="456"/>
                  </a:moveTo>
                  <a:lnTo>
                    <a:pt x="18" y="441"/>
                  </a:lnTo>
                  <a:lnTo>
                    <a:pt x="35" y="427"/>
                  </a:lnTo>
                  <a:lnTo>
                    <a:pt x="51" y="413"/>
                  </a:lnTo>
                  <a:lnTo>
                    <a:pt x="66" y="401"/>
                  </a:lnTo>
                  <a:lnTo>
                    <a:pt x="80" y="389"/>
                  </a:lnTo>
                  <a:lnTo>
                    <a:pt x="94" y="377"/>
                  </a:lnTo>
                  <a:lnTo>
                    <a:pt x="106" y="367"/>
                  </a:lnTo>
                  <a:lnTo>
                    <a:pt x="119" y="356"/>
                  </a:lnTo>
                  <a:lnTo>
                    <a:pt x="131" y="346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0"/>
                  </a:lnTo>
                  <a:lnTo>
                    <a:pt x="184" y="302"/>
                  </a:lnTo>
                  <a:lnTo>
                    <a:pt x="193" y="294"/>
                  </a:lnTo>
                  <a:lnTo>
                    <a:pt x="202" y="286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1"/>
                  </a:lnTo>
                  <a:lnTo>
                    <a:pt x="252" y="245"/>
                  </a:lnTo>
                  <a:lnTo>
                    <a:pt x="259" y="238"/>
                  </a:lnTo>
                  <a:lnTo>
                    <a:pt x="267" y="232"/>
                  </a:lnTo>
                  <a:lnTo>
                    <a:pt x="274" y="226"/>
                  </a:lnTo>
                  <a:lnTo>
                    <a:pt x="281" y="220"/>
                  </a:lnTo>
                  <a:lnTo>
                    <a:pt x="288" y="215"/>
                  </a:lnTo>
                  <a:lnTo>
                    <a:pt x="294" y="209"/>
                  </a:lnTo>
                  <a:lnTo>
                    <a:pt x="301" y="204"/>
                  </a:lnTo>
                  <a:lnTo>
                    <a:pt x="307" y="198"/>
                  </a:lnTo>
                  <a:lnTo>
                    <a:pt x="313" y="193"/>
                  </a:lnTo>
                  <a:lnTo>
                    <a:pt x="319" y="188"/>
                  </a:lnTo>
                  <a:lnTo>
                    <a:pt x="325" y="183"/>
                  </a:lnTo>
                  <a:lnTo>
                    <a:pt x="331" y="178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4"/>
                  </a:lnTo>
                  <a:lnTo>
                    <a:pt x="353" y="160"/>
                  </a:lnTo>
                  <a:lnTo>
                    <a:pt x="358" y="155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8"/>
                  </a:lnTo>
                  <a:lnTo>
                    <a:pt x="383" y="134"/>
                  </a:lnTo>
                  <a:lnTo>
                    <a:pt x="388" y="130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5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4"/>
                  </a:lnTo>
                  <a:lnTo>
                    <a:pt x="423" y="101"/>
                  </a:lnTo>
                  <a:lnTo>
                    <a:pt x="427" y="97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7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6F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8" name="Freeform 70"/>
            <p:cNvSpPr>
              <a:spLocks/>
            </p:cNvSpPr>
            <p:nvPr/>
          </p:nvSpPr>
          <p:spPr bwMode="auto">
            <a:xfrm>
              <a:off x="2944813" y="2359025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8DF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39" name="Freeform 71"/>
            <p:cNvSpPr>
              <a:spLocks/>
            </p:cNvSpPr>
            <p:nvPr/>
          </p:nvSpPr>
          <p:spPr bwMode="auto">
            <a:xfrm>
              <a:off x="2944813" y="234315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7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6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50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8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7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5"/>
                  </a:lnTo>
                  <a:lnTo>
                    <a:pt x="153" y="326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5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50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8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4E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0" name="Freeform 72"/>
            <p:cNvSpPr>
              <a:spLocks/>
            </p:cNvSpPr>
            <p:nvPr/>
          </p:nvSpPr>
          <p:spPr bwMode="auto">
            <a:xfrm>
              <a:off x="2944813" y="2284413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7"/>
                </a:cxn>
                <a:cxn ang="0">
                  <a:pos x="80" y="392"/>
                </a:cxn>
                <a:cxn ang="0">
                  <a:pos x="106" y="370"/>
                </a:cxn>
                <a:cxn ang="0">
                  <a:pos x="131" y="349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1"/>
                </a:cxn>
                <a:cxn ang="0">
                  <a:pos x="228" y="267"/>
                </a:cxn>
                <a:cxn ang="0">
                  <a:pos x="244" y="253"/>
                </a:cxn>
                <a:cxn ang="0">
                  <a:pos x="259" y="241"/>
                </a:cxn>
                <a:cxn ang="0">
                  <a:pos x="274" y="228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20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0"/>
                  </a:lnTo>
                  <a:lnTo>
                    <a:pt x="51" y="417"/>
                  </a:lnTo>
                  <a:lnTo>
                    <a:pt x="66" y="404"/>
                  </a:lnTo>
                  <a:lnTo>
                    <a:pt x="80" y="392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59"/>
                  </a:lnTo>
                  <a:lnTo>
                    <a:pt x="131" y="349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1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3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6"/>
                  </a:lnTo>
                  <a:lnTo>
                    <a:pt x="423" y="102"/>
                  </a:lnTo>
                  <a:lnTo>
                    <a:pt x="427" y="99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9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9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20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9A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1" name="Freeform 73"/>
            <p:cNvSpPr>
              <a:spLocks/>
            </p:cNvSpPr>
            <p:nvPr/>
          </p:nvSpPr>
          <p:spPr bwMode="auto">
            <a:xfrm>
              <a:off x="2944813" y="2298700"/>
              <a:ext cx="4071938" cy="3421063"/>
            </a:xfrm>
            <a:custGeom>
              <a:avLst/>
              <a:gdLst/>
              <a:ahLst/>
              <a:cxnLst>
                <a:cxn ang="0">
                  <a:pos x="18" y="442"/>
                </a:cxn>
                <a:cxn ang="0">
                  <a:pos x="51" y="414"/>
                </a:cxn>
                <a:cxn ang="0">
                  <a:pos x="80" y="390"/>
                </a:cxn>
                <a:cxn ang="0">
                  <a:pos x="106" y="367"/>
                </a:cxn>
                <a:cxn ang="0">
                  <a:pos x="131" y="347"/>
                </a:cxn>
                <a:cxn ang="0">
                  <a:pos x="153" y="328"/>
                </a:cxn>
                <a:cxn ang="0">
                  <a:pos x="174" y="311"/>
                </a:cxn>
                <a:cxn ang="0">
                  <a:pos x="193" y="295"/>
                </a:cxn>
                <a:cxn ang="0">
                  <a:pos x="211" y="279"/>
                </a:cxn>
                <a:cxn ang="0">
                  <a:pos x="228" y="265"/>
                </a:cxn>
                <a:cxn ang="0">
                  <a:pos x="244" y="252"/>
                </a:cxn>
                <a:cxn ang="0">
                  <a:pos x="259" y="239"/>
                </a:cxn>
                <a:cxn ang="0">
                  <a:pos x="274" y="227"/>
                </a:cxn>
                <a:cxn ang="0">
                  <a:pos x="288" y="215"/>
                </a:cxn>
                <a:cxn ang="0">
                  <a:pos x="301" y="204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4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7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3"/>
                </a:cxn>
                <a:cxn ang="0">
                  <a:pos x="406" y="116"/>
                </a:cxn>
                <a:cxn ang="0">
                  <a:pos x="415" y="108"/>
                </a:cxn>
                <a:cxn ang="0">
                  <a:pos x="423" y="101"/>
                </a:cxn>
                <a:cxn ang="0">
                  <a:pos x="432" y="94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5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7">
                  <a:moveTo>
                    <a:pt x="0" y="457"/>
                  </a:moveTo>
                  <a:lnTo>
                    <a:pt x="18" y="442"/>
                  </a:lnTo>
                  <a:lnTo>
                    <a:pt x="35" y="428"/>
                  </a:lnTo>
                  <a:lnTo>
                    <a:pt x="51" y="414"/>
                  </a:lnTo>
                  <a:lnTo>
                    <a:pt x="66" y="402"/>
                  </a:lnTo>
                  <a:lnTo>
                    <a:pt x="80" y="390"/>
                  </a:lnTo>
                  <a:lnTo>
                    <a:pt x="94" y="378"/>
                  </a:lnTo>
                  <a:lnTo>
                    <a:pt x="106" y="367"/>
                  </a:lnTo>
                  <a:lnTo>
                    <a:pt x="119" y="357"/>
                  </a:lnTo>
                  <a:lnTo>
                    <a:pt x="131" y="347"/>
                  </a:lnTo>
                  <a:lnTo>
                    <a:pt x="142" y="337"/>
                  </a:lnTo>
                  <a:lnTo>
                    <a:pt x="153" y="328"/>
                  </a:lnTo>
                  <a:lnTo>
                    <a:pt x="164" y="319"/>
                  </a:lnTo>
                  <a:lnTo>
                    <a:pt x="174" y="311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7"/>
                  </a:lnTo>
                  <a:lnTo>
                    <a:pt x="211" y="279"/>
                  </a:lnTo>
                  <a:lnTo>
                    <a:pt x="220" y="272"/>
                  </a:lnTo>
                  <a:lnTo>
                    <a:pt x="228" y="265"/>
                  </a:lnTo>
                  <a:lnTo>
                    <a:pt x="236" y="258"/>
                  </a:lnTo>
                  <a:lnTo>
                    <a:pt x="244" y="252"/>
                  </a:lnTo>
                  <a:lnTo>
                    <a:pt x="252" y="245"/>
                  </a:lnTo>
                  <a:lnTo>
                    <a:pt x="259" y="239"/>
                  </a:lnTo>
                  <a:lnTo>
                    <a:pt x="267" y="233"/>
                  </a:lnTo>
                  <a:lnTo>
                    <a:pt x="274" y="227"/>
                  </a:lnTo>
                  <a:lnTo>
                    <a:pt x="281" y="221"/>
                  </a:lnTo>
                  <a:lnTo>
                    <a:pt x="288" y="215"/>
                  </a:lnTo>
                  <a:lnTo>
                    <a:pt x="294" y="210"/>
                  </a:lnTo>
                  <a:lnTo>
                    <a:pt x="301" y="204"/>
                  </a:lnTo>
                  <a:lnTo>
                    <a:pt x="307" y="199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4"/>
                  </a:lnTo>
                  <a:lnTo>
                    <a:pt x="342" y="169"/>
                  </a:lnTo>
                  <a:lnTo>
                    <a:pt x="348" y="165"/>
                  </a:lnTo>
                  <a:lnTo>
                    <a:pt x="353" y="160"/>
                  </a:lnTo>
                  <a:lnTo>
                    <a:pt x="358" y="156"/>
                  </a:lnTo>
                  <a:lnTo>
                    <a:pt x="363" y="151"/>
                  </a:lnTo>
                  <a:lnTo>
                    <a:pt x="369" y="147"/>
                  </a:lnTo>
                  <a:lnTo>
                    <a:pt x="374" y="143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3"/>
                  </a:lnTo>
                  <a:lnTo>
                    <a:pt x="402" y="119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8"/>
                  </a:lnTo>
                  <a:lnTo>
                    <a:pt x="419" y="105"/>
                  </a:lnTo>
                  <a:lnTo>
                    <a:pt x="423" y="101"/>
                  </a:lnTo>
                  <a:lnTo>
                    <a:pt x="427" y="98"/>
                  </a:lnTo>
                  <a:lnTo>
                    <a:pt x="432" y="94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4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5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0D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2" name="Freeform 74"/>
            <p:cNvSpPr>
              <a:spLocks/>
            </p:cNvSpPr>
            <p:nvPr/>
          </p:nvSpPr>
          <p:spPr bwMode="auto">
            <a:xfrm>
              <a:off x="2944813" y="2343150"/>
              <a:ext cx="4071938" cy="3368675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4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8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2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0">
                  <a:moveTo>
                    <a:pt x="0" y="450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6"/>
                  </a:lnTo>
                  <a:lnTo>
                    <a:pt x="80" y="384"/>
                  </a:lnTo>
                  <a:lnTo>
                    <a:pt x="94" y="373"/>
                  </a:lnTo>
                  <a:lnTo>
                    <a:pt x="106" y="362"/>
                  </a:lnTo>
                  <a:lnTo>
                    <a:pt x="119" y="352"/>
                  </a:lnTo>
                  <a:lnTo>
                    <a:pt x="131" y="342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5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8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8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2"/>
                  </a:lnTo>
                  <a:lnTo>
                    <a:pt x="294" y="207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6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3" name="Freeform 75"/>
            <p:cNvSpPr>
              <a:spLocks/>
            </p:cNvSpPr>
            <p:nvPr/>
          </p:nvSpPr>
          <p:spPr bwMode="auto">
            <a:xfrm>
              <a:off x="2944813" y="232886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ACD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4" name="Freeform 76"/>
            <p:cNvSpPr>
              <a:spLocks/>
            </p:cNvSpPr>
            <p:nvPr/>
          </p:nvSpPr>
          <p:spPr bwMode="auto">
            <a:xfrm>
              <a:off x="2944813" y="2455863"/>
              <a:ext cx="4071938" cy="325596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1"/>
                </a:cxn>
                <a:cxn ang="0">
                  <a:pos x="106" y="350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6"/>
                </a:cxn>
                <a:cxn ang="0">
                  <a:pos x="193" y="281"/>
                </a:cxn>
                <a:cxn ang="0">
                  <a:pos x="211" y="266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9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5">
                  <a:moveTo>
                    <a:pt x="0" y="435"/>
                  </a:moveTo>
                  <a:lnTo>
                    <a:pt x="18" y="421"/>
                  </a:lnTo>
                  <a:lnTo>
                    <a:pt x="35" y="407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50"/>
                  </a:lnTo>
                  <a:lnTo>
                    <a:pt x="119" y="340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1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2C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5" name="Freeform 77"/>
            <p:cNvSpPr>
              <a:spLocks/>
            </p:cNvSpPr>
            <p:nvPr/>
          </p:nvSpPr>
          <p:spPr bwMode="auto">
            <a:xfrm>
              <a:off x="2944813" y="2284413"/>
              <a:ext cx="4071938" cy="3427413"/>
            </a:xfrm>
            <a:custGeom>
              <a:avLst/>
              <a:gdLst/>
              <a:ahLst/>
              <a:cxnLst>
                <a:cxn ang="0">
                  <a:pos x="18" y="443"/>
                </a:cxn>
                <a:cxn ang="0">
                  <a:pos x="51" y="415"/>
                </a:cxn>
                <a:cxn ang="0">
                  <a:pos x="80" y="391"/>
                </a:cxn>
                <a:cxn ang="0">
                  <a:pos x="106" y="368"/>
                </a:cxn>
                <a:cxn ang="0">
                  <a:pos x="131" y="348"/>
                </a:cxn>
                <a:cxn ang="0">
                  <a:pos x="153" y="329"/>
                </a:cxn>
                <a:cxn ang="0">
                  <a:pos x="174" y="312"/>
                </a:cxn>
                <a:cxn ang="0">
                  <a:pos x="193" y="295"/>
                </a:cxn>
                <a:cxn ang="0">
                  <a:pos x="211" y="280"/>
                </a:cxn>
                <a:cxn ang="0">
                  <a:pos x="228" y="266"/>
                </a:cxn>
                <a:cxn ang="0">
                  <a:pos x="244" y="252"/>
                </a:cxn>
                <a:cxn ang="0">
                  <a:pos x="259" y="240"/>
                </a:cxn>
                <a:cxn ang="0">
                  <a:pos x="274" y="228"/>
                </a:cxn>
                <a:cxn ang="0">
                  <a:pos x="288" y="216"/>
                </a:cxn>
                <a:cxn ang="0">
                  <a:pos x="301" y="205"/>
                </a:cxn>
                <a:cxn ang="0">
                  <a:pos x="313" y="194"/>
                </a:cxn>
                <a:cxn ang="0">
                  <a:pos x="325" y="184"/>
                </a:cxn>
                <a:cxn ang="0">
                  <a:pos x="337" y="175"/>
                </a:cxn>
                <a:cxn ang="0">
                  <a:pos x="348" y="165"/>
                </a:cxn>
                <a:cxn ang="0">
                  <a:pos x="358" y="156"/>
                </a:cxn>
                <a:cxn ang="0">
                  <a:pos x="369" y="148"/>
                </a:cxn>
                <a:cxn ang="0">
                  <a:pos x="378" y="139"/>
                </a:cxn>
                <a:cxn ang="0">
                  <a:pos x="388" y="131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1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30"/>
                </a:cxn>
                <a:cxn ang="0">
                  <a:pos x="515" y="25"/>
                </a:cxn>
                <a:cxn ang="0">
                  <a:pos x="521" y="19"/>
                </a:cxn>
                <a:cxn ang="0">
                  <a:pos x="527" y="15"/>
                </a:cxn>
                <a:cxn ang="0">
                  <a:pos x="532" y="10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58">
                  <a:moveTo>
                    <a:pt x="0" y="458"/>
                  </a:moveTo>
                  <a:lnTo>
                    <a:pt x="18" y="443"/>
                  </a:lnTo>
                  <a:lnTo>
                    <a:pt x="35" y="429"/>
                  </a:lnTo>
                  <a:lnTo>
                    <a:pt x="51" y="415"/>
                  </a:lnTo>
                  <a:lnTo>
                    <a:pt x="66" y="403"/>
                  </a:lnTo>
                  <a:lnTo>
                    <a:pt x="80" y="391"/>
                  </a:lnTo>
                  <a:lnTo>
                    <a:pt x="94" y="379"/>
                  </a:lnTo>
                  <a:lnTo>
                    <a:pt x="106" y="368"/>
                  </a:lnTo>
                  <a:lnTo>
                    <a:pt x="119" y="358"/>
                  </a:lnTo>
                  <a:lnTo>
                    <a:pt x="131" y="348"/>
                  </a:lnTo>
                  <a:lnTo>
                    <a:pt x="142" y="338"/>
                  </a:lnTo>
                  <a:lnTo>
                    <a:pt x="153" y="329"/>
                  </a:lnTo>
                  <a:lnTo>
                    <a:pt x="164" y="320"/>
                  </a:lnTo>
                  <a:lnTo>
                    <a:pt x="174" y="312"/>
                  </a:lnTo>
                  <a:lnTo>
                    <a:pt x="184" y="303"/>
                  </a:lnTo>
                  <a:lnTo>
                    <a:pt x="193" y="295"/>
                  </a:lnTo>
                  <a:lnTo>
                    <a:pt x="202" y="288"/>
                  </a:lnTo>
                  <a:lnTo>
                    <a:pt x="211" y="280"/>
                  </a:lnTo>
                  <a:lnTo>
                    <a:pt x="220" y="273"/>
                  </a:lnTo>
                  <a:lnTo>
                    <a:pt x="228" y="266"/>
                  </a:lnTo>
                  <a:lnTo>
                    <a:pt x="236" y="259"/>
                  </a:lnTo>
                  <a:lnTo>
                    <a:pt x="244" y="252"/>
                  </a:lnTo>
                  <a:lnTo>
                    <a:pt x="252" y="246"/>
                  </a:lnTo>
                  <a:lnTo>
                    <a:pt x="259" y="240"/>
                  </a:lnTo>
                  <a:lnTo>
                    <a:pt x="267" y="234"/>
                  </a:lnTo>
                  <a:lnTo>
                    <a:pt x="274" y="228"/>
                  </a:lnTo>
                  <a:lnTo>
                    <a:pt x="281" y="222"/>
                  </a:lnTo>
                  <a:lnTo>
                    <a:pt x="288" y="216"/>
                  </a:lnTo>
                  <a:lnTo>
                    <a:pt x="294" y="210"/>
                  </a:lnTo>
                  <a:lnTo>
                    <a:pt x="301" y="205"/>
                  </a:lnTo>
                  <a:lnTo>
                    <a:pt x="307" y="200"/>
                  </a:lnTo>
                  <a:lnTo>
                    <a:pt x="313" y="194"/>
                  </a:lnTo>
                  <a:lnTo>
                    <a:pt x="319" y="189"/>
                  </a:lnTo>
                  <a:lnTo>
                    <a:pt x="325" y="184"/>
                  </a:lnTo>
                  <a:lnTo>
                    <a:pt x="331" y="179"/>
                  </a:lnTo>
                  <a:lnTo>
                    <a:pt x="337" y="175"/>
                  </a:lnTo>
                  <a:lnTo>
                    <a:pt x="342" y="170"/>
                  </a:lnTo>
                  <a:lnTo>
                    <a:pt x="348" y="165"/>
                  </a:lnTo>
                  <a:lnTo>
                    <a:pt x="353" y="161"/>
                  </a:lnTo>
                  <a:lnTo>
                    <a:pt x="358" y="156"/>
                  </a:lnTo>
                  <a:lnTo>
                    <a:pt x="363" y="152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39"/>
                  </a:lnTo>
                  <a:lnTo>
                    <a:pt x="383" y="135"/>
                  </a:lnTo>
                  <a:lnTo>
                    <a:pt x="388" y="131"/>
                  </a:lnTo>
                  <a:lnTo>
                    <a:pt x="393" y="127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2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1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1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8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30"/>
                  </a:lnTo>
                  <a:lnTo>
                    <a:pt x="512" y="27"/>
                  </a:lnTo>
                  <a:lnTo>
                    <a:pt x="515" y="25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5"/>
                  </a:lnTo>
                  <a:lnTo>
                    <a:pt x="530" y="12"/>
                  </a:lnTo>
                  <a:lnTo>
                    <a:pt x="532" y="10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7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6" name="Freeform 78"/>
            <p:cNvSpPr>
              <a:spLocks/>
            </p:cNvSpPr>
            <p:nvPr/>
          </p:nvSpPr>
          <p:spPr bwMode="auto">
            <a:xfrm>
              <a:off x="2944813" y="2411413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400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5"/>
                </a:cxn>
                <a:cxn ang="0">
                  <a:pos x="153" y="317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70"/>
                </a:cxn>
                <a:cxn ang="0">
                  <a:pos x="228" y="256"/>
                </a:cxn>
                <a:cxn ang="0">
                  <a:pos x="244" y="243"/>
                </a:cxn>
                <a:cxn ang="0">
                  <a:pos x="259" y="230"/>
                </a:cxn>
                <a:cxn ang="0">
                  <a:pos x="274" y="219"/>
                </a:cxn>
                <a:cxn ang="0">
                  <a:pos x="288" y="208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400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5"/>
                  </a:lnTo>
                  <a:lnTo>
                    <a:pt x="142" y="326"/>
                  </a:lnTo>
                  <a:lnTo>
                    <a:pt x="153" y="317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7"/>
                  </a:lnTo>
                  <a:lnTo>
                    <a:pt x="211" y="270"/>
                  </a:lnTo>
                  <a:lnTo>
                    <a:pt x="220" y="263"/>
                  </a:lnTo>
                  <a:lnTo>
                    <a:pt x="228" y="256"/>
                  </a:lnTo>
                  <a:lnTo>
                    <a:pt x="236" y="249"/>
                  </a:lnTo>
                  <a:lnTo>
                    <a:pt x="244" y="243"/>
                  </a:lnTo>
                  <a:lnTo>
                    <a:pt x="252" y="237"/>
                  </a:lnTo>
                  <a:lnTo>
                    <a:pt x="259" y="230"/>
                  </a:lnTo>
                  <a:lnTo>
                    <a:pt x="267" y="225"/>
                  </a:lnTo>
                  <a:lnTo>
                    <a:pt x="274" y="219"/>
                  </a:lnTo>
                  <a:lnTo>
                    <a:pt x="281" y="213"/>
                  </a:lnTo>
                  <a:lnTo>
                    <a:pt x="288" y="208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5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BDB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7" name="Freeform 79"/>
            <p:cNvSpPr>
              <a:spLocks/>
            </p:cNvSpPr>
            <p:nvPr/>
          </p:nvSpPr>
          <p:spPr bwMode="auto">
            <a:xfrm>
              <a:off x="2944813" y="2262188"/>
              <a:ext cx="4071938" cy="3441700"/>
            </a:xfrm>
            <a:custGeom>
              <a:avLst/>
              <a:gdLst/>
              <a:ahLst/>
              <a:cxnLst>
                <a:cxn ang="0">
                  <a:pos x="18" y="445"/>
                </a:cxn>
                <a:cxn ang="0">
                  <a:pos x="51" y="418"/>
                </a:cxn>
                <a:cxn ang="0">
                  <a:pos x="80" y="393"/>
                </a:cxn>
                <a:cxn ang="0">
                  <a:pos x="106" y="370"/>
                </a:cxn>
                <a:cxn ang="0">
                  <a:pos x="131" y="350"/>
                </a:cxn>
                <a:cxn ang="0">
                  <a:pos x="153" y="331"/>
                </a:cxn>
                <a:cxn ang="0">
                  <a:pos x="174" y="313"/>
                </a:cxn>
                <a:cxn ang="0">
                  <a:pos x="193" y="297"/>
                </a:cxn>
                <a:cxn ang="0">
                  <a:pos x="211" y="282"/>
                </a:cxn>
                <a:cxn ang="0">
                  <a:pos x="228" y="267"/>
                </a:cxn>
                <a:cxn ang="0">
                  <a:pos x="244" y="254"/>
                </a:cxn>
                <a:cxn ang="0">
                  <a:pos x="259" y="241"/>
                </a:cxn>
                <a:cxn ang="0">
                  <a:pos x="274" y="229"/>
                </a:cxn>
                <a:cxn ang="0">
                  <a:pos x="288" y="217"/>
                </a:cxn>
                <a:cxn ang="0">
                  <a:pos x="301" y="206"/>
                </a:cxn>
                <a:cxn ang="0">
                  <a:pos x="313" y="195"/>
                </a:cxn>
                <a:cxn ang="0">
                  <a:pos x="325" y="185"/>
                </a:cxn>
                <a:cxn ang="0">
                  <a:pos x="337" y="175"/>
                </a:cxn>
                <a:cxn ang="0">
                  <a:pos x="348" y="166"/>
                </a:cxn>
                <a:cxn ang="0">
                  <a:pos x="358" y="157"/>
                </a:cxn>
                <a:cxn ang="0">
                  <a:pos x="369" y="148"/>
                </a:cxn>
                <a:cxn ang="0">
                  <a:pos x="378" y="140"/>
                </a:cxn>
                <a:cxn ang="0">
                  <a:pos x="388" y="132"/>
                </a:cxn>
                <a:cxn ang="0">
                  <a:pos x="397" y="124"/>
                </a:cxn>
                <a:cxn ang="0">
                  <a:pos x="406" y="116"/>
                </a:cxn>
                <a:cxn ang="0">
                  <a:pos x="415" y="109"/>
                </a:cxn>
                <a:cxn ang="0">
                  <a:pos x="423" y="102"/>
                </a:cxn>
                <a:cxn ang="0">
                  <a:pos x="432" y="95"/>
                </a:cxn>
                <a:cxn ang="0">
                  <a:pos x="440" y="88"/>
                </a:cxn>
                <a:cxn ang="0">
                  <a:pos x="447" y="82"/>
                </a:cxn>
                <a:cxn ang="0">
                  <a:pos x="455" y="75"/>
                </a:cxn>
                <a:cxn ang="0">
                  <a:pos x="462" y="69"/>
                </a:cxn>
                <a:cxn ang="0">
                  <a:pos x="469" y="63"/>
                </a:cxn>
                <a:cxn ang="0">
                  <a:pos x="476" y="57"/>
                </a:cxn>
                <a:cxn ang="0">
                  <a:pos x="483" y="51"/>
                </a:cxn>
                <a:cxn ang="0">
                  <a:pos x="490" y="46"/>
                </a:cxn>
                <a:cxn ang="0">
                  <a:pos x="496" y="40"/>
                </a:cxn>
                <a:cxn ang="0">
                  <a:pos x="503" y="35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60">
                  <a:moveTo>
                    <a:pt x="0" y="460"/>
                  </a:moveTo>
                  <a:lnTo>
                    <a:pt x="18" y="445"/>
                  </a:lnTo>
                  <a:lnTo>
                    <a:pt x="35" y="431"/>
                  </a:lnTo>
                  <a:lnTo>
                    <a:pt x="51" y="418"/>
                  </a:lnTo>
                  <a:lnTo>
                    <a:pt x="66" y="405"/>
                  </a:lnTo>
                  <a:lnTo>
                    <a:pt x="80" y="393"/>
                  </a:lnTo>
                  <a:lnTo>
                    <a:pt x="94" y="381"/>
                  </a:lnTo>
                  <a:lnTo>
                    <a:pt x="106" y="370"/>
                  </a:lnTo>
                  <a:lnTo>
                    <a:pt x="119" y="360"/>
                  </a:lnTo>
                  <a:lnTo>
                    <a:pt x="131" y="350"/>
                  </a:lnTo>
                  <a:lnTo>
                    <a:pt x="142" y="340"/>
                  </a:lnTo>
                  <a:lnTo>
                    <a:pt x="153" y="331"/>
                  </a:lnTo>
                  <a:lnTo>
                    <a:pt x="164" y="322"/>
                  </a:lnTo>
                  <a:lnTo>
                    <a:pt x="174" y="313"/>
                  </a:lnTo>
                  <a:lnTo>
                    <a:pt x="184" y="305"/>
                  </a:lnTo>
                  <a:lnTo>
                    <a:pt x="193" y="297"/>
                  </a:lnTo>
                  <a:lnTo>
                    <a:pt x="202" y="289"/>
                  </a:lnTo>
                  <a:lnTo>
                    <a:pt x="211" y="282"/>
                  </a:lnTo>
                  <a:lnTo>
                    <a:pt x="220" y="274"/>
                  </a:lnTo>
                  <a:lnTo>
                    <a:pt x="228" y="267"/>
                  </a:lnTo>
                  <a:lnTo>
                    <a:pt x="236" y="260"/>
                  </a:lnTo>
                  <a:lnTo>
                    <a:pt x="244" y="254"/>
                  </a:lnTo>
                  <a:lnTo>
                    <a:pt x="252" y="247"/>
                  </a:lnTo>
                  <a:lnTo>
                    <a:pt x="259" y="241"/>
                  </a:lnTo>
                  <a:lnTo>
                    <a:pt x="267" y="235"/>
                  </a:lnTo>
                  <a:lnTo>
                    <a:pt x="274" y="229"/>
                  </a:lnTo>
                  <a:lnTo>
                    <a:pt x="281" y="223"/>
                  </a:lnTo>
                  <a:lnTo>
                    <a:pt x="288" y="217"/>
                  </a:lnTo>
                  <a:lnTo>
                    <a:pt x="294" y="211"/>
                  </a:lnTo>
                  <a:lnTo>
                    <a:pt x="301" y="206"/>
                  </a:lnTo>
                  <a:lnTo>
                    <a:pt x="307" y="200"/>
                  </a:lnTo>
                  <a:lnTo>
                    <a:pt x="313" y="195"/>
                  </a:lnTo>
                  <a:lnTo>
                    <a:pt x="319" y="190"/>
                  </a:lnTo>
                  <a:lnTo>
                    <a:pt x="325" y="185"/>
                  </a:lnTo>
                  <a:lnTo>
                    <a:pt x="331" y="180"/>
                  </a:lnTo>
                  <a:lnTo>
                    <a:pt x="337" y="175"/>
                  </a:lnTo>
                  <a:lnTo>
                    <a:pt x="342" y="171"/>
                  </a:lnTo>
                  <a:lnTo>
                    <a:pt x="348" y="166"/>
                  </a:lnTo>
                  <a:lnTo>
                    <a:pt x="353" y="161"/>
                  </a:lnTo>
                  <a:lnTo>
                    <a:pt x="358" y="157"/>
                  </a:lnTo>
                  <a:lnTo>
                    <a:pt x="363" y="153"/>
                  </a:lnTo>
                  <a:lnTo>
                    <a:pt x="369" y="148"/>
                  </a:lnTo>
                  <a:lnTo>
                    <a:pt x="374" y="144"/>
                  </a:lnTo>
                  <a:lnTo>
                    <a:pt x="378" y="140"/>
                  </a:lnTo>
                  <a:lnTo>
                    <a:pt x="383" y="136"/>
                  </a:lnTo>
                  <a:lnTo>
                    <a:pt x="388" y="132"/>
                  </a:lnTo>
                  <a:lnTo>
                    <a:pt x="393" y="128"/>
                  </a:lnTo>
                  <a:lnTo>
                    <a:pt x="397" y="124"/>
                  </a:lnTo>
                  <a:lnTo>
                    <a:pt x="402" y="120"/>
                  </a:lnTo>
                  <a:lnTo>
                    <a:pt x="406" y="116"/>
                  </a:lnTo>
                  <a:lnTo>
                    <a:pt x="411" y="113"/>
                  </a:lnTo>
                  <a:lnTo>
                    <a:pt x="415" y="109"/>
                  </a:lnTo>
                  <a:lnTo>
                    <a:pt x="419" y="105"/>
                  </a:lnTo>
                  <a:lnTo>
                    <a:pt x="423" y="102"/>
                  </a:lnTo>
                  <a:lnTo>
                    <a:pt x="427" y="98"/>
                  </a:lnTo>
                  <a:lnTo>
                    <a:pt x="432" y="95"/>
                  </a:lnTo>
                  <a:lnTo>
                    <a:pt x="436" y="92"/>
                  </a:lnTo>
                  <a:lnTo>
                    <a:pt x="440" y="88"/>
                  </a:lnTo>
                  <a:lnTo>
                    <a:pt x="443" y="85"/>
                  </a:lnTo>
                  <a:lnTo>
                    <a:pt x="447" y="82"/>
                  </a:lnTo>
                  <a:lnTo>
                    <a:pt x="451" y="78"/>
                  </a:lnTo>
                  <a:lnTo>
                    <a:pt x="455" y="75"/>
                  </a:lnTo>
                  <a:lnTo>
                    <a:pt x="458" y="72"/>
                  </a:lnTo>
                  <a:lnTo>
                    <a:pt x="462" y="69"/>
                  </a:lnTo>
                  <a:lnTo>
                    <a:pt x="466" y="66"/>
                  </a:lnTo>
                  <a:lnTo>
                    <a:pt x="469" y="63"/>
                  </a:lnTo>
                  <a:lnTo>
                    <a:pt x="473" y="60"/>
                  </a:lnTo>
                  <a:lnTo>
                    <a:pt x="476" y="57"/>
                  </a:lnTo>
                  <a:lnTo>
                    <a:pt x="480" y="54"/>
                  </a:lnTo>
                  <a:lnTo>
                    <a:pt x="483" y="51"/>
                  </a:lnTo>
                  <a:lnTo>
                    <a:pt x="486" y="48"/>
                  </a:lnTo>
                  <a:lnTo>
                    <a:pt x="490" y="46"/>
                  </a:lnTo>
                  <a:lnTo>
                    <a:pt x="493" y="43"/>
                  </a:lnTo>
                  <a:lnTo>
                    <a:pt x="496" y="40"/>
                  </a:lnTo>
                  <a:lnTo>
                    <a:pt x="499" y="37"/>
                  </a:lnTo>
                  <a:lnTo>
                    <a:pt x="503" y="35"/>
                  </a:lnTo>
                  <a:lnTo>
                    <a:pt x="506" y="32"/>
                  </a:lnTo>
                  <a:lnTo>
                    <a:pt x="509" y="29"/>
                  </a:lnTo>
                  <a:lnTo>
                    <a:pt x="512" y="27"/>
                  </a:lnTo>
                  <a:lnTo>
                    <a:pt x="515" y="24"/>
                  </a:lnTo>
                  <a:lnTo>
                    <a:pt x="518" y="22"/>
                  </a:lnTo>
                  <a:lnTo>
                    <a:pt x="521" y="19"/>
                  </a:lnTo>
                  <a:lnTo>
                    <a:pt x="524" y="17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2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8" name="Freeform 80"/>
            <p:cNvSpPr>
              <a:spLocks/>
            </p:cNvSpPr>
            <p:nvPr/>
          </p:nvSpPr>
          <p:spPr bwMode="auto">
            <a:xfrm>
              <a:off x="2944813" y="2433638"/>
              <a:ext cx="4071938" cy="3270250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3"/>
                </a:cxn>
                <a:cxn ang="0">
                  <a:pos x="106" y="352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8"/>
                </a:cxn>
                <a:cxn ang="0">
                  <a:pos x="193" y="282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3"/>
                  </a:lnTo>
                  <a:lnTo>
                    <a:pt x="35" y="409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2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0C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49" name="Freeform 81"/>
            <p:cNvSpPr>
              <a:spLocks/>
            </p:cNvSpPr>
            <p:nvPr/>
          </p:nvSpPr>
          <p:spPr bwMode="auto">
            <a:xfrm>
              <a:off x="2944813" y="2500313"/>
              <a:ext cx="4071938" cy="3203575"/>
            </a:xfrm>
            <a:custGeom>
              <a:avLst/>
              <a:gdLst/>
              <a:ahLst/>
              <a:cxnLst>
                <a:cxn ang="0">
                  <a:pos x="18" y="414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8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9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3"/>
                </a:cxn>
                <a:cxn ang="0">
                  <a:pos x="288" y="202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5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3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8">
                  <a:moveTo>
                    <a:pt x="0" y="428"/>
                  </a:moveTo>
                  <a:lnTo>
                    <a:pt x="18" y="414"/>
                  </a:lnTo>
                  <a:lnTo>
                    <a:pt x="35" y="401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5"/>
                  </a:lnTo>
                  <a:lnTo>
                    <a:pt x="106" y="344"/>
                  </a:lnTo>
                  <a:lnTo>
                    <a:pt x="119" y="335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8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4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9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3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8"/>
                  </a:lnTo>
                  <a:lnTo>
                    <a:pt x="337" y="163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CB9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0" name="Freeform 82"/>
            <p:cNvSpPr>
              <a:spLocks/>
            </p:cNvSpPr>
            <p:nvPr/>
          </p:nvSpPr>
          <p:spPr bwMode="auto">
            <a:xfrm>
              <a:off x="2944813" y="2419350"/>
              <a:ext cx="4071938" cy="328453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4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4"/>
                  </a:lnTo>
                  <a:lnTo>
                    <a:pt x="142" y="324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09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1" name="Freeform 83"/>
            <p:cNvSpPr>
              <a:spLocks/>
            </p:cNvSpPr>
            <p:nvPr/>
          </p:nvSpPr>
          <p:spPr bwMode="auto">
            <a:xfrm>
              <a:off x="2944813" y="2411413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8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9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50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1"/>
                  </a:lnTo>
                  <a:lnTo>
                    <a:pt x="51" y="398"/>
                  </a:lnTo>
                  <a:lnTo>
                    <a:pt x="66" y="386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3"/>
                  </a:lnTo>
                  <a:lnTo>
                    <a:pt x="202" y="276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5"/>
                  </a:lnTo>
                  <a:lnTo>
                    <a:pt x="236" y="248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7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4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2" name="Freeform 84"/>
            <p:cNvSpPr>
              <a:spLocks/>
            </p:cNvSpPr>
            <p:nvPr/>
          </p:nvSpPr>
          <p:spPr bwMode="auto">
            <a:xfrm>
              <a:off x="2944813" y="2441575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2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1D88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3" name="Freeform 85"/>
            <p:cNvSpPr>
              <a:spLocks/>
            </p:cNvSpPr>
            <p:nvPr/>
          </p:nvSpPr>
          <p:spPr bwMode="auto">
            <a:xfrm>
              <a:off x="2944813" y="2298700"/>
              <a:ext cx="4071938" cy="3390900"/>
            </a:xfrm>
            <a:custGeom>
              <a:avLst/>
              <a:gdLst/>
              <a:ahLst/>
              <a:cxnLst>
                <a:cxn ang="0">
                  <a:pos x="18" y="438"/>
                </a:cxn>
                <a:cxn ang="0">
                  <a:pos x="51" y="411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3"/>
                </a:cxn>
                <a:cxn ang="0">
                  <a:pos x="244" y="249"/>
                </a:cxn>
                <a:cxn ang="0">
                  <a:pos x="259" y="237"/>
                </a:cxn>
                <a:cxn ang="0">
                  <a:pos x="274" y="225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6"/>
                </a:cxn>
                <a:cxn ang="0">
                  <a:pos x="378" y="137"/>
                </a:cxn>
                <a:cxn ang="0">
                  <a:pos x="388" y="130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7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3">
                  <a:moveTo>
                    <a:pt x="0" y="453"/>
                  </a:moveTo>
                  <a:lnTo>
                    <a:pt x="18" y="438"/>
                  </a:lnTo>
                  <a:lnTo>
                    <a:pt x="35" y="424"/>
                  </a:lnTo>
                  <a:lnTo>
                    <a:pt x="51" y="411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4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7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70"/>
                  </a:lnTo>
                  <a:lnTo>
                    <a:pt x="228" y="263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7"/>
                  </a:lnTo>
                  <a:lnTo>
                    <a:pt x="267" y="231"/>
                  </a:lnTo>
                  <a:lnTo>
                    <a:pt x="274" y="225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8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8"/>
                  </a:lnTo>
                  <a:lnTo>
                    <a:pt x="348" y="163"/>
                  </a:lnTo>
                  <a:lnTo>
                    <a:pt x="353" y="159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6"/>
                  </a:lnTo>
                  <a:lnTo>
                    <a:pt x="374" y="142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30"/>
                  </a:lnTo>
                  <a:lnTo>
                    <a:pt x="393" y="126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1"/>
                  </a:lnTo>
                  <a:lnTo>
                    <a:pt x="415" y="107"/>
                  </a:lnTo>
                  <a:lnTo>
                    <a:pt x="419" y="104"/>
                  </a:lnTo>
                  <a:lnTo>
                    <a:pt x="423" y="100"/>
                  </a:lnTo>
                  <a:lnTo>
                    <a:pt x="427" y="97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7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7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2DC7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4" name="Freeform 86"/>
            <p:cNvSpPr>
              <a:spLocks/>
            </p:cNvSpPr>
            <p:nvPr/>
          </p:nvSpPr>
          <p:spPr bwMode="auto">
            <a:xfrm>
              <a:off x="2944813" y="2320925"/>
              <a:ext cx="4071938" cy="3360738"/>
            </a:xfrm>
            <a:custGeom>
              <a:avLst/>
              <a:gdLst/>
              <a:ahLst/>
              <a:cxnLst>
                <a:cxn ang="0">
                  <a:pos x="18" y="435"/>
                </a:cxn>
                <a:cxn ang="0">
                  <a:pos x="51" y="408"/>
                </a:cxn>
                <a:cxn ang="0">
                  <a:pos x="80" y="383"/>
                </a:cxn>
                <a:cxn ang="0">
                  <a:pos x="106" y="362"/>
                </a:cxn>
                <a:cxn ang="0">
                  <a:pos x="131" y="342"/>
                </a:cxn>
                <a:cxn ang="0">
                  <a:pos x="153" y="323"/>
                </a:cxn>
                <a:cxn ang="0">
                  <a:pos x="174" y="306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8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5"/>
                  </a:lnTo>
                  <a:lnTo>
                    <a:pt x="35" y="421"/>
                  </a:lnTo>
                  <a:lnTo>
                    <a:pt x="51" y="408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2"/>
                  </a:lnTo>
                  <a:lnTo>
                    <a:pt x="119" y="351"/>
                  </a:lnTo>
                  <a:lnTo>
                    <a:pt x="131" y="342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6"/>
                  </a:lnTo>
                  <a:lnTo>
                    <a:pt x="184" y="298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8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8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7"/>
                  </a:lnTo>
                  <a:lnTo>
                    <a:pt x="348" y="162"/>
                  </a:lnTo>
                  <a:lnTo>
                    <a:pt x="353" y="158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3DF7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5" name="Freeform 87"/>
            <p:cNvSpPr>
              <a:spLocks/>
            </p:cNvSpPr>
            <p:nvPr/>
          </p:nvSpPr>
          <p:spPr bwMode="auto">
            <a:xfrm>
              <a:off x="2944813" y="2343150"/>
              <a:ext cx="4071938" cy="3338513"/>
            </a:xfrm>
            <a:custGeom>
              <a:avLst/>
              <a:gdLst/>
              <a:ahLst/>
              <a:cxnLst>
                <a:cxn ang="0">
                  <a:pos x="18" y="431"/>
                </a:cxn>
                <a:cxn ang="0">
                  <a:pos x="51" y="404"/>
                </a:cxn>
                <a:cxn ang="0">
                  <a:pos x="80" y="380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0"/>
                </a:cxn>
                <a:cxn ang="0">
                  <a:pos x="174" y="303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3"/>
                </a:cxn>
                <a:cxn ang="0">
                  <a:pos x="274" y="221"/>
                </a:cxn>
                <a:cxn ang="0">
                  <a:pos x="288" y="210"/>
                </a:cxn>
                <a:cxn ang="0">
                  <a:pos x="301" y="199"/>
                </a:cxn>
                <a:cxn ang="0">
                  <a:pos x="313" y="189"/>
                </a:cxn>
                <a:cxn ang="0">
                  <a:pos x="325" y="179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46">
                  <a:moveTo>
                    <a:pt x="0" y="446"/>
                  </a:moveTo>
                  <a:lnTo>
                    <a:pt x="18" y="431"/>
                  </a:lnTo>
                  <a:lnTo>
                    <a:pt x="35" y="417"/>
                  </a:lnTo>
                  <a:lnTo>
                    <a:pt x="51" y="404"/>
                  </a:lnTo>
                  <a:lnTo>
                    <a:pt x="66" y="392"/>
                  </a:lnTo>
                  <a:lnTo>
                    <a:pt x="80" y="380"/>
                  </a:lnTo>
                  <a:lnTo>
                    <a:pt x="94" y="369"/>
                  </a:lnTo>
                  <a:lnTo>
                    <a:pt x="106" y="359"/>
                  </a:lnTo>
                  <a:lnTo>
                    <a:pt x="119" y="348"/>
                  </a:lnTo>
                  <a:lnTo>
                    <a:pt x="131" y="339"/>
                  </a:lnTo>
                  <a:lnTo>
                    <a:pt x="142" y="329"/>
                  </a:lnTo>
                  <a:lnTo>
                    <a:pt x="153" y="320"/>
                  </a:lnTo>
                  <a:lnTo>
                    <a:pt x="164" y="312"/>
                  </a:lnTo>
                  <a:lnTo>
                    <a:pt x="174" y="303"/>
                  </a:lnTo>
                  <a:lnTo>
                    <a:pt x="184" y="295"/>
                  </a:lnTo>
                  <a:lnTo>
                    <a:pt x="193" y="288"/>
                  </a:lnTo>
                  <a:lnTo>
                    <a:pt x="202" y="280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2"/>
                  </a:lnTo>
                  <a:lnTo>
                    <a:pt x="244" y="246"/>
                  </a:lnTo>
                  <a:lnTo>
                    <a:pt x="252" y="239"/>
                  </a:lnTo>
                  <a:lnTo>
                    <a:pt x="259" y="233"/>
                  </a:lnTo>
                  <a:lnTo>
                    <a:pt x="267" y="227"/>
                  </a:lnTo>
                  <a:lnTo>
                    <a:pt x="274" y="221"/>
                  </a:lnTo>
                  <a:lnTo>
                    <a:pt x="281" y="216"/>
                  </a:lnTo>
                  <a:lnTo>
                    <a:pt x="288" y="210"/>
                  </a:lnTo>
                  <a:lnTo>
                    <a:pt x="294" y="205"/>
                  </a:lnTo>
                  <a:lnTo>
                    <a:pt x="301" y="199"/>
                  </a:lnTo>
                  <a:lnTo>
                    <a:pt x="307" y="194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79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5"/>
                  </a:lnTo>
                  <a:lnTo>
                    <a:pt x="348" y="161"/>
                  </a:lnTo>
                  <a:lnTo>
                    <a:pt x="353" y="156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4E36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6" name="Freeform 88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6"/>
                </a:cxn>
                <a:cxn ang="0">
                  <a:pos x="51" y="399"/>
                </a:cxn>
                <a:cxn ang="0">
                  <a:pos x="80" y="376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300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6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6"/>
                  </a:lnTo>
                  <a:lnTo>
                    <a:pt x="94" y="365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300"/>
                  </a:lnTo>
                  <a:lnTo>
                    <a:pt x="184" y="292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5E6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7" name="Freeform 89"/>
            <p:cNvSpPr>
              <a:spLocks/>
            </p:cNvSpPr>
            <p:nvPr/>
          </p:nvSpPr>
          <p:spPr bwMode="auto">
            <a:xfrm>
              <a:off x="2944813" y="2381250"/>
              <a:ext cx="4071938" cy="329247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7E95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8" name="Freeform 90"/>
            <p:cNvSpPr>
              <a:spLocks/>
            </p:cNvSpPr>
            <p:nvPr/>
          </p:nvSpPr>
          <p:spPr bwMode="auto">
            <a:xfrm>
              <a:off x="2944813" y="2455863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3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2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8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3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7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2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59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8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9EC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59" name="Freeform 91"/>
            <p:cNvSpPr>
              <a:spLocks/>
            </p:cNvSpPr>
            <p:nvPr/>
          </p:nvSpPr>
          <p:spPr bwMode="auto">
            <a:xfrm>
              <a:off x="2944813" y="2403475"/>
              <a:ext cx="4071938" cy="327025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3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7">
                  <a:moveTo>
                    <a:pt x="0" y="437"/>
                  </a:moveTo>
                  <a:lnTo>
                    <a:pt x="18" y="422"/>
                  </a:lnTo>
                  <a:lnTo>
                    <a:pt x="35" y="409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3"/>
                  </a:lnTo>
                  <a:lnTo>
                    <a:pt x="94" y="362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3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4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8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7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0DEF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0" name="Freeform 92"/>
            <p:cNvSpPr>
              <a:spLocks/>
            </p:cNvSpPr>
            <p:nvPr/>
          </p:nvSpPr>
          <p:spPr bwMode="auto">
            <a:xfrm>
              <a:off x="2944813" y="2314575"/>
              <a:ext cx="4071938" cy="335280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2"/>
                </a:cxn>
                <a:cxn ang="0">
                  <a:pos x="174" y="305"/>
                </a:cxn>
                <a:cxn ang="0">
                  <a:pos x="193" y="289"/>
                </a:cxn>
                <a:cxn ang="0">
                  <a:pos x="211" y="274"/>
                </a:cxn>
                <a:cxn ang="0">
                  <a:pos x="228" y="260"/>
                </a:cxn>
                <a:cxn ang="0">
                  <a:pos x="244" y="247"/>
                </a:cxn>
                <a:cxn ang="0">
                  <a:pos x="259" y="234"/>
                </a:cxn>
                <a:cxn ang="0">
                  <a:pos x="274" y="223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8">
                  <a:moveTo>
                    <a:pt x="0" y="448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4"/>
                  </a:lnTo>
                  <a:lnTo>
                    <a:pt x="80" y="383"/>
                  </a:lnTo>
                  <a:lnTo>
                    <a:pt x="94" y="371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1"/>
                  </a:lnTo>
                  <a:lnTo>
                    <a:pt x="153" y="322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89"/>
                  </a:lnTo>
                  <a:lnTo>
                    <a:pt x="202" y="282"/>
                  </a:lnTo>
                  <a:lnTo>
                    <a:pt x="211" y="274"/>
                  </a:lnTo>
                  <a:lnTo>
                    <a:pt x="220" y="267"/>
                  </a:lnTo>
                  <a:lnTo>
                    <a:pt x="228" y="260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1"/>
                  </a:lnTo>
                  <a:lnTo>
                    <a:pt x="294" y="206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1F14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1" name="Freeform 93"/>
            <p:cNvSpPr>
              <a:spLocks/>
            </p:cNvSpPr>
            <p:nvPr/>
          </p:nvSpPr>
          <p:spPr bwMode="auto">
            <a:xfrm>
              <a:off x="2944813" y="2290763"/>
              <a:ext cx="4071938" cy="3376613"/>
            </a:xfrm>
            <a:custGeom>
              <a:avLst/>
              <a:gdLst/>
              <a:ahLst/>
              <a:cxnLst>
                <a:cxn ang="0">
                  <a:pos x="18" y="436"/>
                </a:cxn>
                <a:cxn ang="0">
                  <a:pos x="51" y="409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4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1">
                  <a:moveTo>
                    <a:pt x="0" y="451"/>
                  </a:moveTo>
                  <a:lnTo>
                    <a:pt x="18" y="436"/>
                  </a:lnTo>
                  <a:lnTo>
                    <a:pt x="35" y="422"/>
                  </a:lnTo>
                  <a:lnTo>
                    <a:pt x="51" y="409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3"/>
                  </a:lnTo>
                  <a:lnTo>
                    <a:pt x="153" y="324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3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6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6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6F33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2" name="Freeform 94"/>
            <p:cNvSpPr>
              <a:spLocks/>
            </p:cNvSpPr>
            <p:nvPr/>
          </p:nvSpPr>
          <p:spPr bwMode="auto">
            <a:xfrm>
              <a:off x="2944813" y="2284413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6"/>
                </a:cxn>
                <a:cxn ang="0">
                  <a:pos x="106" y="364"/>
                </a:cxn>
                <a:cxn ang="0">
                  <a:pos x="131" y="344"/>
                </a:cxn>
                <a:cxn ang="0">
                  <a:pos x="153" y="325"/>
                </a:cxn>
                <a:cxn ang="0">
                  <a:pos x="174" y="308"/>
                </a:cxn>
                <a:cxn ang="0">
                  <a:pos x="193" y="292"/>
                </a:cxn>
                <a:cxn ang="0">
                  <a:pos x="211" y="277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2"/>
                </a:cxn>
                <a:cxn ang="0">
                  <a:pos x="325" y="182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2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8"/>
                </a:cxn>
                <a:cxn ang="0">
                  <a:pos x="469" y="62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5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8"/>
                  </a:lnTo>
                  <a:lnTo>
                    <a:pt x="80" y="386"/>
                  </a:lnTo>
                  <a:lnTo>
                    <a:pt x="94" y="375"/>
                  </a:lnTo>
                  <a:lnTo>
                    <a:pt x="106" y="364"/>
                  </a:lnTo>
                  <a:lnTo>
                    <a:pt x="119" y="353"/>
                  </a:lnTo>
                  <a:lnTo>
                    <a:pt x="131" y="344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8"/>
                  </a:lnTo>
                  <a:lnTo>
                    <a:pt x="184" y="300"/>
                  </a:lnTo>
                  <a:lnTo>
                    <a:pt x="193" y="292"/>
                  </a:lnTo>
                  <a:lnTo>
                    <a:pt x="202" y="284"/>
                  </a:lnTo>
                  <a:lnTo>
                    <a:pt x="211" y="277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6"/>
                  </a:lnTo>
                  <a:lnTo>
                    <a:pt x="244" y="249"/>
                  </a:lnTo>
                  <a:lnTo>
                    <a:pt x="252" y="243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9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2"/>
                  </a:lnTo>
                  <a:lnTo>
                    <a:pt x="319" y="187"/>
                  </a:lnTo>
                  <a:lnTo>
                    <a:pt x="325" y="182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2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1"/>
                  </a:lnTo>
                  <a:lnTo>
                    <a:pt x="462" y="68"/>
                  </a:lnTo>
                  <a:lnTo>
                    <a:pt x="466" y="65"/>
                  </a:lnTo>
                  <a:lnTo>
                    <a:pt x="469" y="62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5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1DF53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3" name="Freeform 95"/>
            <p:cNvSpPr>
              <a:spLocks/>
            </p:cNvSpPr>
            <p:nvPr/>
          </p:nvSpPr>
          <p:spPr bwMode="auto">
            <a:xfrm>
              <a:off x="2944813" y="2441575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19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27F7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4" name="Freeform 96"/>
            <p:cNvSpPr>
              <a:spLocks/>
            </p:cNvSpPr>
            <p:nvPr/>
          </p:nvSpPr>
          <p:spPr bwMode="auto">
            <a:xfrm>
              <a:off x="2944813" y="2320925"/>
              <a:ext cx="4071938" cy="3346450"/>
            </a:xfrm>
            <a:custGeom>
              <a:avLst/>
              <a:gdLst/>
              <a:ahLst/>
              <a:cxnLst>
                <a:cxn ang="0">
                  <a:pos x="18" y="432"/>
                </a:cxn>
                <a:cxn ang="0">
                  <a:pos x="51" y="405"/>
                </a:cxn>
                <a:cxn ang="0">
                  <a:pos x="80" y="381"/>
                </a:cxn>
                <a:cxn ang="0">
                  <a:pos x="106" y="359"/>
                </a:cxn>
                <a:cxn ang="0">
                  <a:pos x="131" y="339"/>
                </a:cxn>
                <a:cxn ang="0">
                  <a:pos x="153" y="321"/>
                </a:cxn>
                <a:cxn ang="0">
                  <a:pos x="174" y="304"/>
                </a:cxn>
                <a:cxn ang="0">
                  <a:pos x="193" y="288"/>
                </a:cxn>
                <a:cxn ang="0">
                  <a:pos x="211" y="273"/>
                </a:cxn>
                <a:cxn ang="0">
                  <a:pos x="228" y="259"/>
                </a:cxn>
                <a:cxn ang="0">
                  <a:pos x="244" y="246"/>
                </a:cxn>
                <a:cxn ang="0">
                  <a:pos x="259" y="234"/>
                </a:cxn>
                <a:cxn ang="0">
                  <a:pos x="274" y="222"/>
                </a:cxn>
                <a:cxn ang="0">
                  <a:pos x="288" y="211"/>
                </a:cxn>
                <a:cxn ang="0">
                  <a:pos x="301" y="200"/>
                </a:cxn>
                <a:cxn ang="0">
                  <a:pos x="313" y="189"/>
                </a:cxn>
                <a:cxn ang="0">
                  <a:pos x="325" y="180"/>
                </a:cxn>
                <a:cxn ang="0">
                  <a:pos x="337" y="170"/>
                </a:cxn>
                <a:cxn ang="0">
                  <a:pos x="348" y="161"/>
                </a:cxn>
                <a:cxn ang="0">
                  <a:pos x="358" y="152"/>
                </a:cxn>
                <a:cxn ang="0">
                  <a:pos x="369" y="144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0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5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5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7">
                  <a:moveTo>
                    <a:pt x="0" y="447"/>
                  </a:moveTo>
                  <a:lnTo>
                    <a:pt x="18" y="432"/>
                  </a:lnTo>
                  <a:lnTo>
                    <a:pt x="35" y="418"/>
                  </a:lnTo>
                  <a:lnTo>
                    <a:pt x="51" y="405"/>
                  </a:lnTo>
                  <a:lnTo>
                    <a:pt x="66" y="393"/>
                  </a:lnTo>
                  <a:lnTo>
                    <a:pt x="80" y="381"/>
                  </a:lnTo>
                  <a:lnTo>
                    <a:pt x="94" y="370"/>
                  </a:lnTo>
                  <a:lnTo>
                    <a:pt x="106" y="359"/>
                  </a:lnTo>
                  <a:lnTo>
                    <a:pt x="119" y="349"/>
                  </a:lnTo>
                  <a:lnTo>
                    <a:pt x="131" y="339"/>
                  </a:lnTo>
                  <a:lnTo>
                    <a:pt x="142" y="330"/>
                  </a:lnTo>
                  <a:lnTo>
                    <a:pt x="153" y="321"/>
                  </a:lnTo>
                  <a:lnTo>
                    <a:pt x="164" y="312"/>
                  </a:lnTo>
                  <a:lnTo>
                    <a:pt x="174" y="304"/>
                  </a:lnTo>
                  <a:lnTo>
                    <a:pt x="184" y="296"/>
                  </a:lnTo>
                  <a:lnTo>
                    <a:pt x="193" y="288"/>
                  </a:lnTo>
                  <a:lnTo>
                    <a:pt x="202" y="281"/>
                  </a:lnTo>
                  <a:lnTo>
                    <a:pt x="211" y="273"/>
                  </a:lnTo>
                  <a:lnTo>
                    <a:pt x="220" y="266"/>
                  </a:lnTo>
                  <a:lnTo>
                    <a:pt x="228" y="259"/>
                  </a:lnTo>
                  <a:lnTo>
                    <a:pt x="236" y="253"/>
                  </a:lnTo>
                  <a:lnTo>
                    <a:pt x="244" y="246"/>
                  </a:lnTo>
                  <a:lnTo>
                    <a:pt x="252" y="240"/>
                  </a:lnTo>
                  <a:lnTo>
                    <a:pt x="259" y="234"/>
                  </a:lnTo>
                  <a:lnTo>
                    <a:pt x="267" y="228"/>
                  </a:lnTo>
                  <a:lnTo>
                    <a:pt x="274" y="222"/>
                  </a:lnTo>
                  <a:lnTo>
                    <a:pt x="281" y="216"/>
                  </a:lnTo>
                  <a:lnTo>
                    <a:pt x="288" y="211"/>
                  </a:lnTo>
                  <a:lnTo>
                    <a:pt x="294" y="205"/>
                  </a:lnTo>
                  <a:lnTo>
                    <a:pt x="301" y="200"/>
                  </a:lnTo>
                  <a:lnTo>
                    <a:pt x="307" y="195"/>
                  </a:lnTo>
                  <a:lnTo>
                    <a:pt x="313" y="189"/>
                  </a:lnTo>
                  <a:lnTo>
                    <a:pt x="319" y="184"/>
                  </a:lnTo>
                  <a:lnTo>
                    <a:pt x="325" y="180"/>
                  </a:lnTo>
                  <a:lnTo>
                    <a:pt x="331" y="175"/>
                  </a:lnTo>
                  <a:lnTo>
                    <a:pt x="337" y="170"/>
                  </a:lnTo>
                  <a:lnTo>
                    <a:pt x="342" y="166"/>
                  </a:lnTo>
                  <a:lnTo>
                    <a:pt x="348" y="161"/>
                  </a:lnTo>
                  <a:lnTo>
                    <a:pt x="353" y="157"/>
                  </a:lnTo>
                  <a:lnTo>
                    <a:pt x="358" y="152"/>
                  </a:lnTo>
                  <a:lnTo>
                    <a:pt x="363" y="148"/>
                  </a:lnTo>
                  <a:lnTo>
                    <a:pt x="369" y="144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4"/>
                  </a:lnTo>
                  <a:lnTo>
                    <a:pt x="397" y="120"/>
                  </a:lnTo>
                  <a:lnTo>
                    <a:pt x="402" y="116"/>
                  </a:lnTo>
                  <a:lnTo>
                    <a:pt x="406" y="113"/>
                  </a:lnTo>
                  <a:lnTo>
                    <a:pt x="411" y="109"/>
                  </a:lnTo>
                  <a:lnTo>
                    <a:pt x="415" y="106"/>
                  </a:lnTo>
                  <a:lnTo>
                    <a:pt x="419" y="102"/>
                  </a:lnTo>
                  <a:lnTo>
                    <a:pt x="423" y="99"/>
                  </a:lnTo>
                  <a:lnTo>
                    <a:pt x="427" y="95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5"/>
                  </a:lnTo>
                  <a:lnTo>
                    <a:pt x="443" y="82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2F92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5" name="Freeform 97"/>
            <p:cNvSpPr>
              <a:spLocks/>
            </p:cNvSpPr>
            <p:nvPr/>
          </p:nvSpPr>
          <p:spPr bwMode="auto">
            <a:xfrm>
              <a:off x="2944813" y="2373313"/>
              <a:ext cx="4071938" cy="3294063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6"/>
                </a:cxn>
                <a:cxn ang="0">
                  <a:pos x="325" y="177"/>
                </a:cxn>
                <a:cxn ang="0">
                  <a:pos x="337" y="167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0">
                  <a:moveTo>
                    <a:pt x="0" y="440"/>
                  </a:moveTo>
                  <a:lnTo>
                    <a:pt x="18" y="425"/>
                  </a:lnTo>
                  <a:lnTo>
                    <a:pt x="35" y="412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8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3FF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6" name="Freeform 98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2"/>
                </a:cxn>
                <a:cxn ang="0">
                  <a:pos x="228" y="248"/>
                </a:cxn>
                <a:cxn ang="0">
                  <a:pos x="244" y="236"/>
                </a:cxn>
                <a:cxn ang="0">
                  <a:pos x="259" y="224"/>
                </a:cxn>
                <a:cxn ang="0">
                  <a:pos x="274" y="212"/>
                </a:cxn>
                <a:cxn ang="0">
                  <a:pos x="288" y="202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9"/>
                  </a:lnTo>
                  <a:lnTo>
                    <a:pt x="211" y="262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6"/>
                  </a:lnTo>
                  <a:lnTo>
                    <a:pt x="252" y="230"/>
                  </a:lnTo>
                  <a:lnTo>
                    <a:pt x="259" y="224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2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7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4FFC2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7" name="Freeform 99"/>
            <p:cNvSpPr>
              <a:spLocks/>
            </p:cNvSpPr>
            <p:nvPr/>
          </p:nvSpPr>
          <p:spPr bwMode="auto">
            <a:xfrm>
              <a:off x="2944813" y="2381250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3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3"/>
                  </a:lnTo>
                  <a:lnTo>
                    <a:pt x="119" y="343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61FD1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8" name="Freeform 100"/>
            <p:cNvSpPr>
              <a:spLocks/>
            </p:cNvSpPr>
            <p:nvPr/>
          </p:nvSpPr>
          <p:spPr bwMode="auto">
            <a:xfrm>
              <a:off x="2944813" y="2395538"/>
              <a:ext cx="4071938" cy="3263900"/>
            </a:xfrm>
            <a:custGeom>
              <a:avLst/>
              <a:gdLst/>
              <a:ahLst/>
              <a:cxnLst>
                <a:cxn ang="0">
                  <a:pos x="18" y="422"/>
                </a:cxn>
                <a:cxn ang="0">
                  <a:pos x="51" y="396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2"/>
                </a:cxn>
                <a:cxn ang="0">
                  <a:pos x="153" y="314"/>
                </a:cxn>
                <a:cxn ang="0">
                  <a:pos x="174" y="297"/>
                </a:cxn>
                <a:cxn ang="0">
                  <a:pos x="193" y="282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1"/>
                </a:cxn>
                <a:cxn ang="0">
                  <a:pos x="259" y="228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6"/>
                </a:cxn>
                <a:cxn ang="0">
                  <a:pos x="337" y="166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2"/>
                  </a:lnTo>
                  <a:lnTo>
                    <a:pt x="35" y="408"/>
                  </a:lnTo>
                  <a:lnTo>
                    <a:pt x="51" y="396"/>
                  </a:lnTo>
                  <a:lnTo>
                    <a:pt x="66" y="384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2"/>
                  </a:lnTo>
                  <a:lnTo>
                    <a:pt x="142" y="322"/>
                  </a:lnTo>
                  <a:lnTo>
                    <a:pt x="153" y="314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2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7"/>
                  </a:lnTo>
                  <a:lnTo>
                    <a:pt x="244" y="241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7"/>
                  </a:lnTo>
                  <a:lnTo>
                    <a:pt x="281" y="211"/>
                  </a:lnTo>
                  <a:lnTo>
                    <a:pt x="288" y="206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6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74FE1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69" name="Freeform 101"/>
            <p:cNvSpPr>
              <a:spLocks/>
            </p:cNvSpPr>
            <p:nvPr/>
          </p:nvSpPr>
          <p:spPr bwMode="auto">
            <a:xfrm>
              <a:off x="2944813" y="246380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7"/>
                  </a:lnTo>
                  <a:lnTo>
                    <a:pt x="66" y="376"/>
                  </a:lnTo>
                  <a:lnTo>
                    <a:pt x="80" y="364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88FE1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0" name="Freeform 102"/>
            <p:cNvSpPr>
              <a:spLocks/>
            </p:cNvSpPr>
            <p:nvPr/>
          </p:nvSpPr>
          <p:spPr bwMode="auto">
            <a:xfrm>
              <a:off x="2944813" y="2419350"/>
              <a:ext cx="4071938" cy="3232150"/>
            </a:xfrm>
            <a:custGeom>
              <a:avLst/>
              <a:gdLst/>
              <a:ahLst/>
              <a:cxnLst>
                <a:cxn ang="0">
                  <a:pos x="18" y="418"/>
                </a:cxn>
                <a:cxn ang="0">
                  <a:pos x="51" y="392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4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3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39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2">
                  <a:moveTo>
                    <a:pt x="0" y="432"/>
                  </a:moveTo>
                  <a:lnTo>
                    <a:pt x="18" y="418"/>
                  </a:lnTo>
                  <a:lnTo>
                    <a:pt x="35" y="405"/>
                  </a:lnTo>
                  <a:lnTo>
                    <a:pt x="51" y="392"/>
                  </a:lnTo>
                  <a:lnTo>
                    <a:pt x="66" y="380"/>
                  </a:lnTo>
                  <a:lnTo>
                    <a:pt x="80" y="369"/>
                  </a:lnTo>
                  <a:lnTo>
                    <a:pt x="94" y="358"/>
                  </a:lnTo>
                  <a:lnTo>
                    <a:pt x="106" y="348"/>
                  </a:lnTo>
                  <a:lnTo>
                    <a:pt x="119" y="338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1"/>
                  </a:lnTo>
                  <a:lnTo>
                    <a:pt x="236" y="245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5"/>
                  </a:lnTo>
                  <a:lnTo>
                    <a:pt x="281" y="209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5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9BFF1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1" name="Freeform 103"/>
            <p:cNvSpPr>
              <a:spLocks/>
            </p:cNvSpPr>
            <p:nvPr/>
          </p:nvSpPr>
          <p:spPr bwMode="auto">
            <a:xfrm>
              <a:off x="2944813" y="2463800"/>
              <a:ext cx="4071938" cy="3187700"/>
            </a:xfrm>
            <a:custGeom>
              <a:avLst/>
              <a:gdLst/>
              <a:ahLst/>
              <a:cxnLst>
                <a:cxn ang="0">
                  <a:pos x="18" y="412"/>
                </a:cxn>
                <a:cxn ang="0">
                  <a:pos x="51" y="387"/>
                </a:cxn>
                <a:cxn ang="0">
                  <a:pos x="80" y="364"/>
                </a:cxn>
                <a:cxn ang="0">
                  <a:pos x="106" y="343"/>
                </a:cxn>
                <a:cxn ang="0">
                  <a:pos x="131" y="324"/>
                </a:cxn>
                <a:cxn ang="0">
                  <a:pos x="153" y="307"/>
                </a:cxn>
                <a:cxn ang="0">
                  <a:pos x="174" y="290"/>
                </a:cxn>
                <a:cxn ang="0">
                  <a:pos x="193" y="275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6"/>
                </a:cxn>
                <a:cxn ang="0">
                  <a:pos x="369" y="138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5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6">
                  <a:moveTo>
                    <a:pt x="0" y="426"/>
                  </a:moveTo>
                  <a:lnTo>
                    <a:pt x="18" y="412"/>
                  </a:lnTo>
                  <a:lnTo>
                    <a:pt x="35" y="399"/>
                  </a:lnTo>
                  <a:lnTo>
                    <a:pt x="51" y="387"/>
                  </a:lnTo>
                  <a:lnTo>
                    <a:pt x="66" y="375"/>
                  </a:lnTo>
                  <a:lnTo>
                    <a:pt x="80" y="364"/>
                  </a:lnTo>
                  <a:lnTo>
                    <a:pt x="94" y="353"/>
                  </a:lnTo>
                  <a:lnTo>
                    <a:pt x="106" y="343"/>
                  </a:lnTo>
                  <a:lnTo>
                    <a:pt x="119" y="333"/>
                  </a:lnTo>
                  <a:lnTo>
                    <a:pt x="131" y="324"/>
                  </a:lnTo>
                  <a:lnTo>
                    <a:pt x="142" y="315"/>
                  </a:lnTo>
                  <a:lnTo>
                    <a:pt x="153" y="307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3"/>
                  </a:lnTo>
                  <a:lnTo>
                    <a:pt x="193" y="275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6"/>
                  </a:lnTo>
                  <a:lnTo>
                    <a:pt x="363" y="142"/>
                  </a:lnTo>
                  <a:lnTo>
                    <a:pt x="369" y="138"/>
                  </a:lnTo>
                  <a:lnTo>
                    <a:pt x="374" y="134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9"/>
                  </a:lnTo>
                  <a:lnTo>
                    <a:pt x="397" y="115"/>
                  </a:lnTo>
                  <a:lnTo>
                    <a:pt x="402" y="112"/>
                  </a:lnTo>
                  <a:lnTo>
                    <a:pt x="406" y="108"/>
                  </a:lnTo>
                  <a:lnTo>
                    <a:pt x="411" y="105"/>
                  </a:lnTo>
                  <a:lnTo>
                    <a:pt x="415" y="101"/>
                  </a:lnTo>
                  <a:lnTo>
                    <a:pt x="419" y="98"/>
                  </a:lnTo>
                  <a:lnTo>
                    <a:pt x="423" y="95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ADFF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2" name="Freeform 104"/>
            <p:cNvSpPr>
              <a:spLocks/>
            </p:cNvSpPr>
            <p:nvPr/>
          </p:nvSpPr>
          <p:spPr bwMode="auto">
            <a:xfrm>
              <a:off x="2944813" y="2373313"/>
              <a:ext cx="4071938" cy="3278188"/>
            </a:xfrm>
            <a:custGeom>
              <a:avLst/>
              <a:gdLst/>
              <a:ahLst/>
              <a:cxnLst>
                <a:cxn ang="0">
                  <a:pos x="18" y="423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8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6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3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8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2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4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4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BDFF1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3" name="Freeform 105"/>
            <p:cNvSpPr>
              <a:spLocks/>
            </p:cNvSpPr>
            <p:nvPr/>
          </p:nvSpPr>
          <p:spPr bwMode="auto">
            <a:xfrm>
              <a:off x="2944813" y="2425700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7"/>
                </a:cxn>
                <a:cxn ang="0">
                  <a:pos x="153" y="310"/>
                </a:cxn>
                <a:cxn ang="0">
                  <a:pos x="174" y="293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0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3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10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0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CBFF0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4" name="Freeform 106"/>
            <p:cNvSpPr>
              <a:spLocks/>
            </p:cNvSpPr>
            <p:nvPr/>
          </p:nvSpPr>
          <p:spPr bwMode="auto">
            <a:xfrm>
              <a:off x="2944813" y="24638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90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3"/>
                </a:cxn>
                <a:cxn ang="0">
                  <a:pos x="274" y="211"/>
                </a:cxn>
                <a:cxn ang="0">
                  <a:pos x="288" y="201"/>
                </a:cxn>
                <a:cxn ang="0">
                  <a:pos x="301" y="190"/>
                </a:cxn>
                <a:cxn ang="0">
                  <a:pos x="313" y="181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3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8"/>
                  </a:lnTo>
                  <a:lnTo>
                    <a:pt x="174" y="290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4"/>
                  </a:lnTo>
                  <a:lnTo>
                    <a:pt x="228" y="247"/>
                  </a:lnTo>
                  <a:lnTo>
                    <a:pt x="236" y="241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3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D7FF0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5" name="Freeform 107"/>
            <p:cNvSpPr>
              <a:spLocks/>
            </p:cNvSpPr>
            <p:nvPr/>
          </p:nvSpPr>
          <p:spPr bwMode="auto">
            <a:xfrm>
              <a:off x="2944813" y="2552700"/>
              <a:ext cx="4071938" cy="3092450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4"/>
                </a:cxn>
                <a:cxn ang="0">
                  <a:pos x="153" y="297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3"/>
                </a:cxn>
                <a:cxn ang="0">
                  <a:pos x="228" y="240"/>
                </a:cxn>
                <a:cxn ang="0">
                  <a:pos x="244" y="228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5"/>
                </a:cxn>
                <a:cxn ang="0">
                  <a:pos x="301" y="185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6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5"/>
                </a:cxn>
                <a:cxn ang="0">
                  <a:pos x="415" y="98"/>
                </a:cxn>
                <a:cxn ang="0">
                  <a:pos x="423" y="92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3">
                  <a:moveTo>
                    <a:pt x="0" y="413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2"/>
                  </a:lnTo>
                  <a:lnTo>
                    <a:pt x="106" y="332"/>
                  </a:lnTo>
                  <a:lnTo>
                    <a:pt x="119" y="323"/>
                  </a:lnTo>
                  <a:lnTo>
                    <a:pt x="131" y="314"/>
                  </a:lnTo>
                  <a:lnTo>
                    <a:pt x="142" y="305"/>
                  </a:lnTo>
                  <a:lnTo>
                    <a:pt x="153" y="297"/>
                  </a:lnTo>
                  <a:lnTo>
                    <a:pt x="164" y="289"/>
                  </a:lnTo>
                  <a:lnTo>
                    <a:pt x="174" y="281"/>
                  </a:lnTo>
                  <a:lnTo>
                    <a:pt x="184" y="274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3"/>
                  </a:lnTo>
                  <a:lnTo>
                    <a:pt x="220" y="246"/>
                  </a:lnTo>
                  <a:lnTo>
                    <a:pt x="228" y="240"/>
                  </a:lnTo>
                  <a:lnTo>
                    <a:pt x="236" y="234"/>
                  </a:lnTo>
                  <a:lnTo>
                    <a:pt x="244" y="228"/>
                  </a:lnTo>
                  <a:lnTo>
                    <a:pt x="252" y="222"/>
                  </a:lnTo>
                  <a:lnTo>
                    <a:pt x="259" y="216"/>
                  </a:lnTo>
                  <a:lnTo>
                    <a:pt x="267" y="211"/>
                  </a:lnTo>
                  <a:lnTo>
                    <a:pt x="274" y="205"/>
                  </a:lnTo>
                  <a:lnTo>
                    <a:pt x="281" y="200"/>
                  </a:lnTo>
                  <a:lnTo>
                    <a:pt x="288" y="195"/>
                  </a:lnTo>
                  <a:lnTo>
                    <a:pt x="294" y="190"/>
                  </a:lnTo>
                  <a:lnTo>
                    <a:pt x="301" y="185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1"/>
                  </a:lnTo>
                  <a:lnTo>
                    <a:pt x="325" y="166"/>
                  </a:lnTo>
                  <a:lnTo>
                    <a:pt x="331" y="162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6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5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2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0FE0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6" name="Freeform 108"/>
            <p:cNvSpPr>
              <a:spLocks/>
            </p:cNvSpPr>
            <p:nvPr/>
          </p:nvSpPr>
          <p:spPr bwMode="auto">
            <a:xfrm>
              <a:off x="2944813" y="2351088"/>
              <a:ext cx="4071938" cy="3286125"/>
            </a:xfrm>
            <a:custGeom>
              <a:avLst/>
              <a:gdLst/>
              <a:ahLst/>
              <a:cxnLst>
                <a:cxn ang="0">
                  <a:pos x="18" y="425"/>
                </a:cxn>
                <a:cxn ang="0">
                  <a:pos x="51" y="399"/>
                </a:cxn>
                <a:cxn ang="0">
                  <a:pos x="80" y="375"/>
                </a:cxn>
                <a:cxn ang="0">
                  <a:pos x="106" y="354"/>
                </a:cxn>
                <a:cxn ang="0">
                  <a:pos x="131" y="334"/>
                </a:cxn>
                <a:cxn ang="0">
                  <a:pos x="153" y="316"/>
                </a:cxn>
                <a:cxn ang="0">
                  <a:pos x="174" y="299"/>
                </a:cxn>
                <a:cxn ang="0">
                  <a:pos x="193" y="284"/>
                </a:cxn>
                <a:cxn ang="0">
                  <a:pos x="211" y="269"/>
                </a:cxn>
                <a:cxn ang="0">
                  <a:pos x="228" y="255"/>
                </a:cxn>
                <a:cxn ang="0">
                  <a:pos x="244" y="242"/>
                </a:cxn>
                <a:cxn ang="0">
                  <a:pos x="259" y="230"/>
                </a:cxn>
                <a:cxn ang="0">
                  <a:pos x="274" y="218"/>
                </a:cxn>
                <a:cxn ang="0">
                  <a:pos x="288" y="207"/>
                </a:cxn>
                <a:cxn ang="0">
                  <a:pos x="301" y="197"/>
                </a:cxn>
                <a:cxn ang="0">
                  <a:pos x="313" y="187"/>
                </a:cxn>
                <a:cxn ang="0">
                  <a:pos x="325" y="177"/>
                </a:cxn>
                <a:cxn ang="0">
                  <a:pos x="337" y="168"/>
                </a:cxn>
                <a:cxn ang="0">
                  <a:pos x="348" y="159"/>
                </a:cxn>
                <a:cxn ang="0">
                  <a:pos x="358" y="150"/>
                </a:cxn>
                <a:cxn ang="0">
                  <a:pos x="369" y="142"/>
                </a:cxn>
                <a:cxn ang="0">
                  <a:pos x="378" y="134"/>
                </a:cxn>
                <a:cxn ang="0">
                  <a:pos x="388" y="126"/>
                </a:cxn>
                <a:cxn ang="0">
                  <a:pos x="397" y="119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8"/>
                </a:cxn>
                <a:cxn ang="0">
                  <a:pos x="432" y="91"/>
                </a:cxn>
                <a:cxn ang="0">
                  <a:pos x="440" y="84"/>
                </a:cxn>
                <a:cxn ang="0">
                  <a:pos x="447" y="78"/>
                </a:cxn>
                <a:cxn ang="0">
                  <a:pos x="455" y="72"/>
                </a:cxn>
                <a:cxn ang="0">
                  <a:pos x="462" y="66"/>
                </a:cxn>
                <a:cxn ang="0">
                  <a:pos x="469" y="60"/>
                </a:cxn>
                <a:cxn ang="0">
                  <a:pos x="476" y="55"/>
                </a:cxn>
                <a:cxn ang="0">
                  <a:pos x="483" y="49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9">
                  <a:moveTo>
                    <a:pt x="0" y="439"/>
                  </a:moveTo>
                  <a:lnTo>
                    <a:pt x="18" y="425"/>
                  </a:lnTo>
                  <a:lnTo>
                    <a:pt x="35" y="411"/>
                  </a:lnTo>
                  <a:lnTo>
                    <a:pt x="51" y="399"/>
                  </a:lnTo>
                  <a:lnTo>
                    <a:pt x="66" y="387"/>
                  </a:lnTo>
                  <a:lnTo>
                    <a:pt x="80" y="375"/>
                  </a:lnTo>
                  <a:lnTo>
                    <a:pt x="94" y="364"/>
                  </a:lnTo>
                  <a:lnTo>
                    <a:pt x="106" y="354"/>
                  </a:lnTo>
                  <a:lnTo>
                    <a:pt x="119" y="344"/>
                  </a:lnTo>
                  <a:lnTo>
                    <a:pt x="131" y="334"/>
                  </a:lnTo>
                  <a:lnTo>
                    <a:pt x="142" y="325"/>
                  </a:lnTo>
                  <a:lnTo>
                    <a:pt x="153" y="316"/>
                  </a:lnTo>
                  <a:lnTo>
                    <a:pt x="164" y="307"/>
                  </a:lnTo>
                  <a:lnTo>
                    <a:pt x="174" y="299"/>
                  </a:lnTo>
                  <a:lnTo>
                    <a:pt x="184" y="291"/>
                  </a:lnTo>
                  <a:lnTo>
                    <a:pt x="193" y="284"/>
                  </a:lnTo>
                  <a:lnTo>
                    <a:pt x="202" y="276"/>
                  </a:lnTo>
                  <a:lnTo>
                    <a:pt x="211" y="269"/>
                  </a:lnTo>
                  <a:lnTo>
                    <a:pt x="220" y="262"/>
                  </a:lnTo>
                  <a:lnTo>
                    <a:pt x="228" y="255"/>
                  </a:lnTo>
                  <a:lnTo>
                    <a:pt x="236" y="249"/>
                  </a:lnTo>
                  <a:lnTo>
                    <a:pt x="244" y="242"/>
                  </a:lnTo>
                  <a:lnTo>
                    <a:pt x="252" y="236"/>
                  </a:lnTo>
                  <a:lnTo>
                    <a:pt x="259" y="230"/>
                  </a:lnTo>
                  <a:lnTo>
                    <a:pt x="267" y="224"/>
                  </a:lnTo>
                  <a:lnTo>
                    <a:pt x="274" y="218"/>
                  </a:lnTo>
                  <a:lnTo>
                    <a:pt x="281" y="213"/>
                  </a:lnTo>
                  <a:lnTo>
                    <a:pt x="288" y="207"/>
                  </a:lnTo>
                  <a:lnTo>
                    <a:pt x="294" y="202"/>
                  </a:lnTo>
                  <a:lnTo>
                    <a:pt x="301" y="197"/>
                  </a:lnTo>
                  <a:lnTo>
                    <a:pt x="307" y="192"/>
                  </a:lnTo>
                  <a:lnTo>
                    <a:pt x="313" y="187"/>
                  </a:lnTo>
                  <a:lnTo>
                    <a:pt x="319" y="182"/>
                  </a:lnTo>
                  <a:lnTo>
                    <a:pt x="325" y="177"/>
                  </a:lnTo>
                  <a:lnTo>
                    <a:pt x="331" y="172"/>
                  </a:lnTo>
                  <a:lnTo>
                    <a:pt x="337" y="168"/>
                  </a:lnTo>
                  <a:lnTo>
                    <a:pt x="342" y="163"/>
                  </a:lnTo>
                  <a:lnTo>
                    <a:pt x="348" y="159"/>
                  </a:lnTo>
                  <a:lnTo>
                    <a:pt x="353" y="154"/>
                  </a:lnTo>
                  <a:lnTo>
                    <a:pt x="358" y="150"/>
                  </a:lnTo>
                  <a:lnTo>
                    <a:pt x="363" y="146"/>
                  </a:lnTo>
                  <a:lnTo>
                    <a:pt x="369" y="142"/>
                  </a:lnTo>
                  <a:lnTo>
                    <a:pt x="374" y="138"/>
                  </a:lnTo>
                  <a:lnTo>
                    <a:pt x="378" y="134"/>
                  </a:lnTo>
                  <a:lnTo>
                    <a:pt x="383" y="130"/>
                  </a:lnTo>
                  <a:lnTo>
                    <a:pt x="388" y="126"/>
                  </a:lnTo>
                  <a:lnTo>
                    <a:pt x="393" y="122"/>
                  </a:lnTo>
                  <a:lnTo>
                    <a:pt x="397" y="119"/>
                  </a:lnTo>
                  <a:lnTo>
                    <a:pt x="402" y="115"/>
                  </a:lnTo>
                  <a:lnTo>
                    <a:pt x="406" y="111"/>
                  </a:lnTo>
                  <a:lnTo>
                    <a:pt x="411" y="108"/>
                  </a:lnTo>
                  <a:lnTo>
                    <a:pt x="415" y="104"/>
                  </a:lnTo>
                  <a:lnTo>
                    <a:pt x="419" y="101"/>
                  </a:lnTo>
                  <a:lnTo>
                    <a:pt x="423" y="98"/>
                  </a:lnTo>
                  <a:lnTo>
                    <a:pt x="427" y="94"/>
                  </a:lnTo>
                  <a:lnTo>
                    <a:pt x="432" y="91"/>
                  </a:lnTo>
                  <a:lnTo>
                    <a:pt x="436" y="88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8"/>
                  </a:lnTo>
                  <a:lnTo>
                    <a:pt x="451" y="75"/>
                  </a:lnTo>
                  <a:lnTo>
                    <a:pt x="455" y="72"/>
                  </a:lnTo>
                  <a:lnTo>
                    <a:pt x="458" y="69"/>
                  </a:lnTo>
                  <a:lnTo>
                    <a:pt x="462" y="66"/>
                  </a:lnTo>
                  <a:lnTo>
                    <a:pt x="466" y="63"/>
                  </a:lnTo>
                  <a:lnTo>
                    <a:pt x="469" y="60"/>
                  </a:lnTo>
                  <a:lnTo>
                    <a:pt x="473" y="58"/>
                  </a:lnTo>
                  <a:lnTo>
                    <a:pt x="476" y="55"/>
                  </a:lnTo>
                  <a:lnTo>
                    <a:pt x="480" y="52"/>
                  </a:lnTo>
                  <a:lnTo>
                    <a:pt x="483" y="49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1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8FD0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7" name="Freeform 109"/>
            <p:cNvSpPr>
              <a:spLocks/>
            </p:cNvSpPr>
            <p:nvPr/>
          </p:nvSpPr>
          <p:spPr bwMode="auto">
            <a:xfrm>
              <a:off x="2944813" y="2411413"/>
              <a:ext cx="4071938" cy="3225800"/>
            </a:xfrm>
            <a:custGeom>
              <a:avLst/>
              <a:gdLst/>
              <a:ahLst/>
              <a:cxnLst>
                <a:cxn ang="0">
                  <a:pos x="18" y="417"/>
                </a:cxn>
                <a:cxn ang="0">
                  <a:pos x="51" y="391"/>
                </a:cxn>
                <a:cxn ang="0">
                  <a:pos x="80" y="368"/>
                </a:cxn>
                <a:cxn ang="0">
                  <a:pos x="106" y="347"/>
                </a:cxn>
                <a:cxn ang="0">
                  <a:pos x="131" y="328"/>
                </a:cxn>
                <a:cxn ang="0">
                  <a:pos x="153" y="310"/>
                </a:cxn>
                <a:cxn ang="0">
                  <a:pos x="174" y="294"/>
                </a:cxn>
                <a:cxn ang="0">
                  <a:pos x="193" y="278"/>
                </a:cxn>
                <a:cxn ang="0">
                  <a:pos x="211" y="264"/>
                </a:cxn>
                <a:cxn ang="0">
                  <a:pos x="228" y="251"/>
                </a:cxn>
                <a:cxn ang="0">
                  <a:pos x="244" y="238"/>
                </a:cxn>
                <a:cxn ang="0">
                  <a:pos x="259" y="226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3"/>
                </a:cxn>
                <a:cxn ang="0">
                  <a:pos x="313" y="183"/>
                </a:cxn>
                <a:cxn ang="0">
                  <a:pos x="325" y="174"/>
                </a:cxn>
                <a:cxn ang="0">
                  <a:pos x="337" y="164"/>
                </a:cxn>
                <a:cxn ang="0">
                  <a:pos x="348" y="156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4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1">
                  <a:moveTo>
                    <a:pt x="0" y="431"/>
                  </a:moveTo>
                  <a:lnTo>
                    <a:pt x="18" y="417"/>
                  </a:lnTo>
                  <a:lnTo>
                    <a:pt x="35" y="404"/>
                  </a:lnTo>
                  <a:lnTo>
                    <a:pt x="51" y="391"/>
                  </a:lnTo>
                  <a:lnTo>
                    <a:pt x="66" y="379"/>
                  </a:lnTo>
                  <a:lnTo>
                    <a:pt x="80" y="368"/>
                  </a:lnTo>
                  <a:lnTo>
                    <a:pt x="94" y="357"/>
                  </a:lnTo>
                  <a:lnTo>
                    <a:pt x="106" y="347"/>
                  </a:lnTo>
                  <a:lnTo>
                    <a:pt x="119" y="337"/>
                  </a:lnTo>
                  <a:lnTo>
                    <a:pt x="131" y="328"/>
                  </a:lnTo>
                  <a:lnTo>
                    <a:pt x="142" y="319"/>
                  </a:lnTo>
                  <a:lnTo>
                    <a:pt x="153" y="310"/>
                  </a:lnTo>
                  <a:lnTo>
                    <a:pt x="164" y="302"/>
                  </a:lnTo>
                  <a:lnTo>
                    <a:pt x="174" y="294"/>
                  </a:lnTo>
                  <a:lnTo>
                    <a:pt x="184" y="286"/>
                  </a:lnTo>
                  <a:lnTo>
                    <a:pt x="193" y="278"/>
                  </a:lnTo>
                  <a:lnTo>
                    <a:pt x="202" y="271"/>
                  </a:lnTo>
                  <a:lnTo>
                    <a:pt x="211" y="264"/>
                  </a:lnTo>
                  <a:lnTo>
                    <a:pt x="220" y="257"/>
                  </a:lnTo>
                  <a:lnTo>
                    <a:pt x="228" y="251"/>
                  </a:lnTo>
                  <a:lnTo>
                    <a:pt x="236" y="244"/>
                  </a:lnTo>
                  <a:lnTo>
                    <a:pt x="244" y="238"/>
                  </a:lnTo>
                  <a:lnTo>
                    <a:pt x="252" y="232"/>
                  </a:lnTo>
                  <a:lnTo>
                    <a:pt x="259" y="226"/>
                  </a:lnTo>
                  <a:lnTo>
                    <a:pt x="267" y="220"/>
                  </a:lnTo>
                  <a:lnTo>
                    <a:pt x="274" y="214"/>
                  </a:lnTo>
                  <a:lnTo>
                    <a:pt x="281" y="209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3"/>
                  </a:lnTo>
                  <a:lnTo>
                    <a:pt x="307" y="188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4"/>
                  </a:lnTo>
                  <a:lnTo>
                    <a:pt x="331" y="169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6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3"/>
                  </a:lnTo>
                  <a:lnTo>
                    <a:pt x="406" y="109"/>
                  </a:lnTo>
                  <a:lnTo>
                    <a:pt x="411" y="106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EEFC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8" name="Freeform 110"/>
            <p:cNvSpPr>
              <a:spLocks/>
            </p:cNvSpPr>
            <p:nvPr/>
          </p:nvSpPr>
          <p:spPr bwMode="auto">
            <a:xfrm>
              <a:off x="2944813" y="2395538"/>
              <a:ext cx="4071938" cy="324167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1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2FB0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79" name="Freeform 111"/>
            <p:cNvSpPr>
              <a:spLocks/>
            </p:cNvSpPr>
            <p:nvPr/>
          </p:nvSpPr>
          <p:spPr bwMode="auto">
            <a:xfrm>
              <a:off x="2944813" y="2389188"/>
              <a:ext cx="4071938" cy="3248025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70"/>
                </a:cxn>
                <a:cxn ang="0">
                  <a:pos x="106" y="349"/>
                </a:cxn>
                <a:cxn ang="0">
                  <a:pos x="131" y="329"/>
                </a:cxn>
                <a:cxn ang="0">
                  <a:pos x="153" y="312"/>
                </a:cxn>
                <a:cxn ang="0">
                  <a:pos x="174" y="295"/>
                </a:cxn>
                <a:cxn ang="0">
                  <a:pos x="193" y="280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19"/>
                  </a:lnTo>
                  <a:lnTo>
                    <a:pt x="35" y="406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70"/>
                  </a:lnTo>
                  <a:lnTo>
                    <a:pt x="94" y="359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2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80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5FA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0" name="Freeform 112"/>
            <p:cNvSpPr>
              <a:spLocks/>
            </p:cNvSpPr>
            <p:nvPr/>
          </p:nvSpPr>
          <p:spPr bwMode="auto">
            <a:xfrm>
              <a:off x="2944813" y="244792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6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6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8F80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1" name="Freeform 113"/>
            <p:cNvSpPr>
              <a:spLocks/>
            </p:cNvSpPr>
            <p:nvPr/>
          </p:nvSpPr>
          <p:spPr bwMode="auto">
            <a:xfrm>
              <a:off x="2944813" y="2389188"/>
              <a:ext cx="4071938" cy="3240088"/>
            </a:xfrm>
            <a:custGeom>
              <a:avLst/>
              <a:gdLst/>
              <a:ahLst/>
              <a:cxnLst>
                <a:cxn ang="0">
                  <a:pos x="18" y="419"/>
                </a:cxn>
                <a:cxn ang="0">
                  <a:pos x="51" y="393"/>
                </a:cxn>
                <a:cxn ang="0">
                  <a:pos x="80" y="369"/>
                </a:cxn>
                <a:cxn ang="0">
                  <a:pos x="106" y="348"/>
                </a:cxn>
                <a:cxn ang="0">
                  <a:pos x="131" y="329"/>
                </a:cxn>
                <a:cxn ang="0">
                  <a:pos x="153" y="311"/>
                </a:cxn>
                <a:cxn ang="0">
                  <a:pos x="174" y="295"/>
                </a:cxn>
                <a:cxn ang="0">
                  <a:pos x="193" y="279"/>
                </a:cxn>
                <a:cxn ang="0">
                  <a:pos x="211" y="265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5"/>
                </a:cxn>
                <a:cxn ang="0">
                  <a:pos x="288" y="204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9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3">
                  <a:moveTo>
                    <a:pt x="0" y="433"/>
                  </a:moveTo>
                  <a:lnTo>
                    <a:pt x="18" y="419"/>
                  </a:lnTo>
                  <a:lnTo>
                    <a:pt x="35" y="405"/>
                  </a:lnTo>
                  <a:lnTo>
                    <a:pt x="51" y="393"/>
                  </a:lnTo>
                  <a:lnTo>
                    <a:pt x="66" y="381"/>
                  </a:lnTo>
                  <a:lnTo>
                    <a:pt x="80" y="369"/>
                  </a:lnTo>
                  <a:lnTo>
                    <a:pt x="94" y="359"/>
                  </a:lnTo>
                  <a:lnTo>
                    <a:pt x="106" y="348"/>
                  </a:lnTo>
                  <a:lnTo>
                    <a:pt x="119" y="339"/>
                  </a:lnTo>
                  <a:lnTo>
                    <a:pt x="131" y="329"/>
                  </a:lnTo>
                  <a:lnTo>
                    <a:pt x="142" y="320"/>
                  </a:lnTo>
                  <a:lnTo>
                    <a:pt x="153" y="311"/>
                  </a:lnTo>
                  <a:lnTo>
                    <a:pt x="164" y="303"/>
                  </a:lnTo>
                  <a:lnTo>
                    <a:pt x="174" y="295"/>
                  </a:lnTo>
                  <a:lnTo>
                    <a:pt x="184" y="287"/>
                  </a:lnTo>
                  <a:lnTo>
                    <a:pt x="193" y="279"/>
                  </a:lnTo>
                  <a:lnTo>
                    <a:pt x="202" y="272"/>
                  </a:lnTo>
                  <a:lnTo>
                    <a:pt x="211" y="265"/>
                  </a:lnTo>
                  <a:lnTo>
                    <a:pt x="220" y="258"/>
                  </a:lnTo>
                  <a:lnTo>
                    <a:pt x="228" y="252"/>
                  </a:lnTo>
                  <a:lnTo>
                    <a:pt x="236" y="245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5"/>
                  </a:lnTo>
                  <a:lnTo>
                    <a:pt x="281" y="210"/>
                  </a:lnTo>
                  <a:lnTo>
                    <a:pt x="288" y="204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9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1"/>
                  </a:lnTo>
                  <a:lnTo>
                    <a:pt x="496" y="38"/>
                  </a:lnTo>
                  <a:lnTo>
                    <a:pt x="499" y="36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2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AF7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2" name="Freeform 114"/>
            <p:cNvSpPr>
              <a:spLocks/>
            </p:cNvSpPr>
            <p:nvPr/>
          </p:nvSpPr>
          <p:spPr bwMode="auto">
            <a:xfrm>
              <a:off x="2944813" y="2373313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5"/>
                </a:cxn>
                <a:cxn ang="0">
                  <a:pos x="337" y="165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40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BF5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3" name="Freeform 115"/>
            <p:cNvSpPr>
              <a:spLocks/>
            </p:cNvSpPr>
            <p:nvPr/>
          </p:nvSpPr>
          <p:spPr bwMode="auto">
            <a:xfrm>
              <a:off x="2944813" y="2403475"/>
              <a:ext cx="4071938" cy="3217863"/>
            </a:xfrm>
            <a:custGeom>
              <a:avLst/>
              <a:gdLst/>
              <a:ahLst/>
              <a:cxnLst>
                <a:cxn ang="0">
                  <a:pos x="18" y="416"/>
                </a:cxn>
                <a:cxn ang="0">
                  <a:pos x="51" y="390"/>
                </a:cxn>
                <a:cxn ang="0">
                  <a:pos x="80" y="367"/>
                </a:cxn>
                <a:cxn ang="0">
                  <a:pos x="106" y="346"/>
                </a:cxn>
                <a:cxn ang="0">
                  <a:pos x="131" y="327"/>
                </a:cxn>
                <a:cxn ang="0">
                  <a:pos x="153" y="309"/>
                </a:cxn>
                <a:cxn ang="0">
                  <a:pos x="174" y="293"/>
                </a:cxn>
                <a:cxn ang="0">
                  <a:pos x="193" y="277"/>
                </a:cxn>
                <a:cxn ang="0">
                  <a:pos x="211" y="263"/>
                </a:cxn>
                <a:cxn ang="0">
                  <a:pos x="228" y="250"/>
                </a:cxn>
                <a:cxn ang="0">
                  <a:pos x="244" y="237"/>
                </a:cxn>
                <a:cxn ang="0">
                  <a:pos x="259" y="225"/>
                </a:cxn>
                <a:cxn ang="0">
                  <a:pos x="274" y="214"/>
                </a:cxn>
                <a:cxn ang="0">
                  <a:pos x="288" y="203"/>
                </a:cxn>
                <a:cxn ang="0">
                  <a:pos x="301" y="192"/>
                </a:cxn>
                <a:cxn ang="0">
                  <a:pos x="313" y="183"/>
                </a:cxn>
                <a:cxn ang="0">
                  <a:pos x="325" y="173"/>
                </a:cxn>
                <a:cxn ang="0">
                  <a:pos x="337" y="164"/>
                </a:cxn>
                <a:cxn ang="0">
                  <a:pos x="348" y="155"/>
                </a:cxn>
                <a:cxn ang="0">
                  <a:pos x="358" y="147"/>
                </a:cxn>
                <a:cxn ang="0">
                  <a:pos x="369" y="139"/>
                </a:cxn>
                <a:cxn ang="0">
                  <a:pos x="378" y="131"/>
                </a:cxn>
                <a:cxn ang="0">
                  <a:pos x="388" y="123"/>
                </a:cxn>
                <a:cxn ang="0">
                  <a:pos x="397" y="116"/>
                </a:cxn>
                <a:cxn ang="0">
                  <a:pos x="406" y="109"/>
                </a:cxn>
                <a:cxn ang="0">
                  <a:pos x="415" y="102"/>
                </a:cxn>
                <a:cxn ang="0">
                  <a:pos x="423" y="95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6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30">
                  <a:moveTo>
                    <a:pt x="0" y="430"/>
                  </a:moveTo>
                  <a:lnTo>
                    <a:pt x="18" y="416"/>
                  </a:lnTo>
                  <a:lnTo>
                    <a:pt x="35" y="402"/>
                  </a:lnTo>
                  <a:lnTo>
                    <a:pt x="51" y="390"/>
                  </a:lnTo>
                  <a:lnTo>
                    <a:pt x="66" y="378"/>
                  </a:lnTo>
                  <a:lnTo>
                    <a:pt x="80" y="367"/>
                  </a:lnTo>
                  <a:lnTo>
                    <a:pt x="94" y="356"/>
                  </a:lnTo>
                  <a:lnTo>
                    <a:pt x="106" y="346"/>
                  </a:lnTo>
                  <a:lnTo>
                    <a:pt x="119" y="336"/>
                  </a:lnTo>
                  <a:lnTo>
                    <a:pt x="131" y="327"/>
                  </a:lnTo>
                  <a:lnTo>
                    <a:pt x="142" y="318"/>
                  </a:lnTo>
                  <a:lnTo>
                    <a:pt x="153" y="309"/>
                  </a:lnTo>
                  <a:lnTo>
                    <a:pt x="164" y="301"/>
                  </a:lnTo>
                  <a:lnTo>
                    <a:pt x="174" y="293"/>
                  </a:lnTo>
                  <a:lnTo>
                    <a:pt x="184" y="285"/>
                  </a:lnTo>
                  <a:lnTo>
                    <a:pt x="193" y="277"/>
                  </a:lnTo>
                  <a:lnTo>
                    <a:pt x="202" y="270"/>
                  </a:lnTo>
                  <a:lnTo>
                    <a:pt x="211" y="263"/>
                  </a:lnTo>
                  <a:lnTo>
                    <a:pt x="220" y="256"/>
                  </a:lnTo>
                  <a:lnTo>
                    <a:pt x="228" y="250"/>
                  </a:lnTo>
                  <a:lnTo>
                    <a:pt x="236" y="243"/>
                  </a:lnTo>
                  <a:lnTo>
                    <a:pt x="244" y="237"/>
                  </a:lnTo>
                  <a:lnTo>
                    <a:pt x="252" y="231"/>
                  </a:lnTo>
                  <a:lnTo>
                    <a:pt x="259" y="225"/>
                  </a:lnTo>
                  <a:lnTo>
                    <a:pt x="267" y="219"/>
                  </a:lnTo>
                  <a:lnTo>
                    <a:pt x="274" y="214"/>
                  </a:lnTo>
                  <a:lnTo>
                    <a:pt x="281" y="208"/>
                  </a:lnTo>
                  <a:lnTo>
                    <a:pt x="288" y="203"/>
                  </a:lnTo>
                  <a:lnTo>
                    <a:pt x="294" y="198"/>
                  </a:lnTo>
                  <a:lnTo>
                    <a:pt x="301" y="192"/>
                  </a:lnTo>
                  <a:lnTo>
                    <a:pt x="307" y="187"/>
                  </a:lnTo>
                  <a:lnTo>
                    <a:pt x="313" y="183"/>
                  </a:lnTo>
                  <a:lnTo>
                    <a:pt x="319" y="178"/>
                  </a:lnTo>
                  <a:lnTo>
                    <a:pt x="325" y="173"/>
                  </a:lnTo>
                  <a:lnTo>
                    <a:pt x="331" y="168"/>
                  </a:lnTo>
                  <a:lnTo>
                    <a:pt x="337" y="164"/>
                  </a:lnTo>
                  <a:lnTo>
                    <a:pt x="342" y="160"/>
                  </a:lnTo>
                  <a:lnTo>
                    <a:pt x="348" y="155"/>
                  </a:lnTo>
                  <a:lnTo>
                    <a:pt x="353" y="151"/>
                  </a:lnTo>
                  <a:lnTo>
                    <a:pt x="358" y="147"/>
                  </a:lnTo>
                  <a:lnTo>
                    <a:pt x="363" y="143"/>
                  </a:lnTo>
                  <a:lnTo>
                    <a:pt x="369" y="139"/>
                  </a:lnTo>
                  <a:lnTo>
                    <a:pt x="374" y="135"/>
                  </a:lnTo>
                  <a:lnTo>
                    <a:pt x="378" y="131"/>
                  </a:lnTo>
                  <a:lnTo>
                    <a:pt x="383" y="127"/>
                  </a:lnTo>
                  <a:lnTo>
                    <a:pt x="388" y="123"/>
                  </a:lnTo>
                  <a:lnTo>
                    <a:pt x="393" y="120"/>
                  </a:lnTo>
                  <a:lnTo>
                    <a:pt x="397" y="116"/>
                  </a:lnTo>
                  <a:lnTo>
                    <a:pt x="402" y="112"/>
                  </a:lnTo>
                  <a:lnTo>
                    <a:pt x="406" y="109"/>
                  </a:lnTo>
                  <a:lnTo>
                    <a:pt x="411" y="105"/>
                  </a:lnTo>
                  <a:lnTo>
                    <a:pt x="415" y="102"/>
                  </a:lnTo>
                  <a:lnTo>
                    <a:pt x="419" y="99"/>
                  </a:lnTo>
                  <a:lnTo>
                    <a:pt x="423" y="95"/>
                  </a:lnTo>
                  <a:lnTo>
                    <a:pt x="427" y="92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CF20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4" name="Freeform 116"/>
            <p:cNvSpPr>
              <a:spLocks/>
            </p:cNvSpPr>
            <p:nvPr/>
          </p:nvSpPr>
          <p:spPr bwMode="auto">
            <a:xfrm>
              <a:off x="2944813" y="2262188"/>
              <a:ext cx="4071938" cy="3359150"/>
            </a:xfrm>
            <a:custGeom>
              <a:avLst/>
              <a:gdLst/>
              <a:ahLst/>
              <a:cxnLst>
                <a:cxn ang="0">
                  <a:pos x="18" y="434"/>
                </a:cxn>
                <a:cxn ang="0">
                  <a:pos x="51" y="407"/>
                </a:cxn>
                <a:cxn ang="0">
                  <a:pos x="80" y="383"/>
                </a:cxn>
                <a:cxn ang="0">
                  <a:pos x="106" y="361"/>
                </a:cxn>
                <a:cxn ang="0">
                  <a:pos x="131" y="341"/>
                </a:cxn>
                <a:cxn ang="0">
                  <a:pos x="153" y="323"/>
                </a:cxn>
                <a:cxn ang="0">
                  <a:pos x="174" y="305"/>
                </a:cxn>
                <a:cxn ang="0">
                  <a:pos x="193" y="290"/>
                </a:cxn>
                <a:cxn ang="0">
                  <a:pos x="211" y="275"/>
                </a:cxn>
                <a:cxn ang="0">
                  <a:pos x="228" y="261"/>
                </a:cxn>
                <a:cxn ang="0">
                  <a:pos x="244" y="247"/>
                </a:cxn>
                <a:cxn ang="0">
                  <a:pos x="259" y="235"/>
                </a:cxn>
                <a:cxn ang="0">
                  <a:pos x="274" y="223"/>
                </a:cxn>
                <a:cxn ang="0">
                  <a:pos x="288" y="212"/>
                </a:cxn>
                <a:cxn ang="0">
                  <a:pos x="301" y="201"/>
                </a:cxn>
                <a:cxn ang="0">
                  <a:pos x="313" y="190"/>
                </a:cxn>
                <a:cxn ang="0">
                  <a:pos x="325" y="180"/>
                </a:cxn>
                <a:cxn ang="0">
                  <a:pos x="337" y="171"/>
                </a:cxn>
                <a:cxn ang="0">
                  <a:pos x="348" y="162"/>
                </a:cxn>
                <a:cxn ang="0">
                  <a:pos x="358" y="153"/>
                </a:cxn>
                <a:cxn ang="0">
                  <a:pos x="369" y="145"/>
                </a:cxn>
                <a:cxn ang="0">
                  <a:pos x="378" y="136"/>
                </a:cxn>
                <a:cxn ang="0">
                  <a:pos x="388" y="128"/>
                </a:cxn>
                <a:cxn ang="0">
                  <a:pos x="397" y="121"/>
                </a:cxn>
                <a:cxn ang="0">
                  <a:pos x="406" y="113"/>
                </a:cxn>
                <a:cxn ang="0">
                  <a:pos x="415" y="106"/>
                </a:cxn>
                <a:cxn ang="0">
                  <a:pos x="423" y="99"/>
                </a:cxn>
                <a:cxn ang="0">
                  <a:pos x="432" y="92"/>
                </a:cxn>
                <a:cxn ang="0">
                  <a:pos x="440" y="86"/>
                </a:cxn>
                <a:cxn ang="0">
                  <a:pos x="447" y="79"/>
                </a:cxn>
                <a:cxn ang="0">
                  <a:pos x="455" y="73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4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49">
                  <a:moveTo>
                    <a:pt x="0" y="449"/>
                  </a:moveTo>
                  <a:lnTo>
                    <a:pt x="18" y="434"/>
                  </a:lnTo>
                  <a:lnTo>
                    <a:pt x="35" y="420"/>
                  </a:lnTo>
                  <a:lnTo>
                    <a:pt x="51" y="407"/>
                  </a:lnTo>
                  <a:lnTo>
                    <a:pt x="66" y="395"/>
                  </a:lnTo>
                  <a:lnTo>
                    <a:pt x="80" y="383"/>
                  </a:lnTo>
                  <a:lnTo>
                    <a:pt x="94" y="372"/>
                  </a:lnTo>
                  <a:lnTo>
                    <a:pt x="106" y="361"/>
                  </a:lnTo>
                  <a:lnTo>
                    <a:pt x="119" y="351"/>
                  </a:lnTo>
                  <a:lnTo>
                    <a:pt x="131" y="341"/>
                  </a:lnTo>
                  <a:lnTo>
                    <a:pt x="142" y="332"/>
                  </a:lnTo>
                  <a:lnTo>
                    <a:pt x="153" y="323"/>
                  </a:lnTo>
                  <a:lnTo>
                    <a:pt x="164" y="314"/>
                  </a:lnTo>
                  <a:lnTo>
                    <a:pt x="174" y="305"/>
                  </a:lnTo>
                  <a:lnTo>
                    <a:pt x="184" y="297"/>
                  </a:lnTo>
                  <a:lnTo>
                    <a:pt x="193" y="290"/>
                  </a:lnTo>
                  <a:lnTo>
                    <a:pt x="202" y="282"/>
                  </a:lnTo>
                  <a:lnTo>
                    <a:pt x="211" y="275"/>
                  </a:lnTo>
                  <a:lnTo>
                    <a:pt x="220" y="267"/>
                  </a:lnTo>
                  <a:lnTo>
                    <a:pt x="228" y="261"/>
                  </a:lnTo>
                  <a:lnTo>
                    <a:pt x="236" y="254"/>
                  </a:lnTo>
                  <a:lnTo>
                    <a:pt x="244" y="247"/>
                  </a:lnTo>
                  <a:lnTo>
                    <a:pt x="252" y="241"/>
                  </a:lnTo>
                  <a:lnTo>
                    <a:pt x="259" y="235"/>
                  </a:lnTo>
                  <a:lnTo>
                    <a:pt x="267" y="229"/>
                  </a:lnTo>
                  <a:lnTo>
                    <a:pt x="274" y="223"/>
                  </a:lnTo>
                  <a:lnTo>
                    <a:pt x="281" y="217"/>
                  </a:lnTo>
                  <a:lnTo>
                    <a:pt x="288" y="212"/>
                  </a:lnTo>
                  <a:lnTo>
                    <a:pt x="294" y="206"/>
                  </a:lnTo>
                  <a:lnTo>
                    <a:pt x="301" y="201"/>
                  </a:lnTo>
                  <a:lnTo>
                    <a:pt x="307" y="195"/>
                  </a:lnTo>
                  <a:lnTo>
                    <a:pt x="313" y="190"/>
                  </a:lnTo>
                  <a:lnTo>
                    <a:pt x="319" y="185"/>
                  </a:lnTo>
                  <a:lnTo>
                    <a:pt x="325" y="180"/>
                  </a:lnTo>
                  <a:lnTo>
                    <a:pt x="331" y="176"/>
                  </a:lnTo>
                  <a:lnTo>
                    <a:pt x="337" y="171"/>
                  </a:lnTo>
                  <a:lnTo>
                    <a:pt x="342" y="166"/>
                  </a:lnTo>
                  <a:lnTo>
                    <a:pt x="348" y="162"/>
                  </a:lnTo>
                  <a:lnTo>
                    <a:pt x="353" y="157"/>
                  </a:lnTo>
                  <a:lnTo>
                    <a:pt x="358" y="153"/>
                  </a:lnTo>
                  <a:lnTo>
                    <a:pt x="363" y="149"/>
                  </a:lnTo>
                  <a:lnTo>
                    <a:pt x="369" y="145"/>
                  </a:lnTo>
                  <a:lnTo>
                    <a:pt x="374" y="140"/>
                  </a:lnTo>
                  <a:lnTo>
                    <a:pt x="378" y="136"/>
                  </a:lnTo>
                  <a:lnTo>
                    <a:pt x="383" y="132"/>
                  </a:lnTo>
                  <a:lnTo>
                    <a:pt x="388" y="128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7"/>
                  </a:lnTo>
                  <a:lnTo>
                    <a:pt x="406" y="113"/>
                  </a:lnTo>
                  <a:lnTo>
                    <a:pt x="411" y="110"/>
                  </a:lnTo>
                  <a:lnTo>
                    <a:pt x="415" y="106"/>
                  </a:lnTo>
                  <a:lnTo>
                    <a:pt x="419" y="103"/>
                  </a:lnTo>
                  <a:lnTo>
                    <a:pt x="423" y="99"/>
                  </a:lnTo>
                  <a:lnTo>
                    <a:pt x="427" y="96"/>
                  </a:lnTo>
                  <a:lnTo>
                    <a:pt x="432" y="92"/>
                  </a:lnTo>
                  <a:lnTo>
                    <a:pt x="436" y="89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79"/>
                  </a:lnTo>
                  <a:lnTo>
                    <a:pt x="451" y="76"/>
                  </a:lnTo>
                  <a:lnTo>
                    <a:pt x="455" y="73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8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4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F0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5" name="Freeform 117"/>
            <p:cNvSpPr>
              <a:spLocks/>
            </p:cNvSpPr>
            <p:nvPr/>
          </p:nvSpPr>
          <p:spPr bwMode="auto">
            <a:xfrm>
              <a:off x="2944813" y="2463800"/>
              <a:ext cx="4071938" cy="3157538"/>
            </a:xfrm>
            <a:custGeom>
              <a:avLst/>
              <a:gdLst/>
              <a:ahLst/>
              <a:cxnLst>
                <a:cxn ang="0">
                  <a:pos x="18" y="408"/>
                </a:cxn>
                <a:cxn ang="0">
                  <a:pos x="51" y="382"/>
                </a:cxn>
                <a:cxn ang="0">
                  <a:pos x="80" y="360"/>
                </a:cxn>
                <a:cxn ang="0">
                  <a:pos x="106" y="339"/>
                </a:cxn>
                <a:cxn ang="0">
                  <a:pos x="131" y="320"/>
                </a:cxn>
                <a:cxn ang="0">
                  <a:pos x="153" y="303"/>
                </a:cxn>
                <a:cxn ang="0">
                  <a:pos x="174" y="287"/>
                </a:cxn>
                <a:cxn ang="0">
                  <a:pos x="193" y="272"/>
                </a:cxn>
                <a:cxn ang="0">
                  <a:pos x="211" y="258"/>
                </a:cxn>
                <a:cxn ang="0">
                  <a:pos x="228" y="245"/>
                </a:cxn>
                <a:cxn ang="0">
                  <a:pos x="244" y="232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9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6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2">
                  <a:moveTo>
                    <a:pt x="0" y="422"/>
                  </a:moveTo>
                  <a:lnTo>
                    <a:pt x="18" y="408"/>
                  </a:lnTo>
                  <a:lnTo>
                    <a:pt x="35" y="395"/>
                  </a:lnTo>
                  <a:lnTo>
                    <a:pt x="51" y="382"/>
                  </a:lnTo>
                  <a:lnTo>
                    <a:pt x="66" y="371"/>
                  </a:lnTo>
                  <a:lnTo>
                    <a:pt x="80" y="360"/>
                  </a:lnTo>
                  <a:lnTo>
                    <a:pt x="94" y="349"/>
                  </a:lnTo>
                  <a:lnTo>
                    <a:pt x="106" y="339"/>
                  </a:lnTo>
                  <a:lnTo>
                    <a:pt x="119" y="329"/>
                  </a:lnTo>
                  <a:lnTo>
                    <a:pt x="131" y="320"/>
                  </a:lnTo>
                  <a:lnTo>
                    <a:pt x="142" y="311"/>
                  </a:lnTo>
                  <a:lnTo>
                    <a:pt x="153" y="303"/>
                  </a:lnTo>
                  <a:lnTo>
                    <a:pt x="164" y="295"/>
                  </a:lnTo>
                  <a:lnTo>
                    <a:pt x="174" y="287"/>
                  </a:lnTo>
                  <a:lnTo>
                    <a:pt x="184" y="279"/>
                  </a:lnTo>
                  <a:lnTo>
                    <a:pt x="193" y="272"/>
                  </a:lnTo>
                  <a:lnTo>
                    <a:pt x="202" y="265"/>
                  </a:lnTo>
                  <a:lnTo>
                    <a:pt x="211" y="258"/>
                  </a:lnTo>
                  <a:lnTo>
                    <a:pt x="220" y="251"/>
                  </a:lnTo>
                  <a:lnTo>
                    <a:pt x="228" y="245"/>
                  </a:lnTo>
                  <a:lnTo>
                    <a:pt x="236" y="238"/>
                  </a:lnTo>
                  <a:lnTo>
                    <a:pt x="244" y="232"/>
                  </a:lnTo>
                  <a:lnTo>
                    <a:pt x="252" y="226"/>
                  </a:lnTo>
                  <a:lnTo>
                    <a:pt x="259" y="220"/>
                  </a:lnTo>
                  <a:lnTo>
                    <a:pt x="267" y="215"/>
                  </a:lnTo>
                  <a:lnTo>
                    <a:pt x="274" y="209"/>
                  </a:lnTo>
                  <a:lnTo>
                    <a:pt x="281" y="204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9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5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8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6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DEE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6" name="Freeform 118"/>
            <p:cNvSpPr>
              <a:spLocks/>
            </p:cNvSpPr>
            <p:nvPr/>
          </p:nvSpPr>
          <p:spPr bwMode="auto">
            <a:xfrm>
              <a:off x="2944813" y="2419350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2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4"/>
                  </a:lnTo>
                  <a:lnTo>
                    <a:pt x="228" y="248"/>
                  </a:lnTo>
                  <a:lnTo>
                    <a:pt x="236" y="241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6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B0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7" name="Freeform 119"/>
            <p:cNvSpPr>
              <a:spLocks/>
            </p:cNvSpPr>
            <p:nvPr/>
          </p:nvSpPr>
          <p:spPr bwMode="auto">
            <a:xfrm>
              <a:off x="2944813" y="2530475"/>
              <a:ext cx="4071938" cy="3084513"/>
            </a:xfrm>
            <a:custGeom>
              <a:avLst/>
              <a:gdLst/>
              <a:ahLst/>
              <a:cxnLst>
                <a:cxn ang="0">
                  <a:pos x="18" y="399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2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1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0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6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9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3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2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5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1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79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3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6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8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8" name="Freeform 120"/>
            <p:cNvSpPr>
              <a:spLocks/>
            </p:cNvSpPr>
            <p:nvPr/>
          </p:nvSpPr>
          <p:spPr bwMode="auto">
            <a:xfrm>
              <a:off x="2944813" y="2411413"/>
              <a:ext cx="4071938" cy="3195638"/>
            </a:xfrm>
            <a:custGeom>
              <a:avLst/>
              <a:gdLst/>
              <a:ahLst/>
              <a:cxnLst>
                <a:cxn ang="0">
                  <a:pos x="18" y="413"/>
                </a:cxn>
                <a:cxn ang="0">
                  <a:pos x="51" y="388"/>
                </a:cxn>
                <a:cxn ang="0">
                  <a:pos x="80" y="365"/>
                </a:cxn>
                <a:cxn ang="0">
                  <a:pos x="106" y="344"/>
                </a:cxn>
                <a:cxn ang="0">
                  <a:pos x="131" y="325"/>
                </a:cxn>
                <a:cxn ang="0">
                  <a:pos x="153" y="307"/>
                </a:cxn>
                <a:cxn ang="0">
                  <a:pos x="174" y="291"/>
                </a:cxn>
                <a:cxn ang="0">
                  <a:pos x="193" y="276"/>
                </a:cxn>
                <a:cxn ang="0">
                  <a:pos x="211" y="261"/>
                </a:cxn>
                <a:cxn ang="0">
                  <a:pos x="228" y="248"/>
                </a:cxn>
                <a:cxn ang="0">
                  <a:pos x="244" y="235"/>
                </a:cxn>
                <a:cxn ang="0">
                  <a:pos x="259" y="223"/>
                </a:cxn>
                <a:cxn ang="0">
                  <a:pos x="274" y="212"/>
                </a:cxn>
                <a:cxn ang="0">
                  <a:pos x="288" y="201"/>
                </a:cxn>
                <a:cxn ang="0">
                  <a:pos x="301" y="191"/>
                </a:cxn>
                <a:cxn ang="0">
                  <a:pos x="313" y="181"/>
                </a:cxn>
                <a:cxn ang="0">
                  <a:pos x="325" y="172"/>
                </a:cxn>
                <a:cxn ang="0">
                  <a:pos x="337" y="163"/>
                </a:cxn>
                <a:cxn ang="0">
                  <a:pos x="348" y="154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30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7">
                  <a:moveTo>
                    <a:pt x="0" y="427"/>
                  </a:moveTo>
                  <a:lnTo>
                    <a:pt x="18" y="413"/>
                  </a:lnTo>
                  <a:lnTo>
                    <a:pt x="35" y="400"/>
                  </a:lnTo>
                  <a:lnTo>
                    <a:pt x="51" y="388"/>
                  </a:lnTo>
                  <a:lnTo>
                    <a:pt x="66" y="376"/>
                  </a:lnTo>
                  <a:lnTo>
                    <a:pt x="80" y="365"/>
                  </a:lnTo>
                  <a:lnTo>
                    <a:pt x="94" y="354"/>
                  </a:lnTo>
                  <a:lnTo>
                    <a:pt x="106" y="344"/>
                  </a:lnTo>
                  <a:lnTo>
                    <a:pt x="119" y="334"/>
                  </a:lnTo>
                  <a:lnTo>
                    <a:pt x="131" y="325"/>
                  </a:lnTo>
                  <a:lnTo>
                    <a:pt x="142" y="316"/>
                  </a:lnTo>
                  <a:lnTo>
                    <a:pt x="153" y="307"/>
                  </a:lnTo>
                  <a:lnTo>
                    <a:pt x="164" y="299"/>
                  </a:lnTo>
                  <a:lnTo>
                    <a:pt x="174" y="291"/>
                  </a:lnTo>
                  <a:lnTo>
                    <a:pt x="184" y="283"/>
                  </a:lnTo>
                  <a:lnTo>
                    <a:pt x="193" y="276"/>
                  </a:lnTo>
                  <a:lnTo>
                    <a:pt x="202" y="268"/>
                  </a:lnTo>
                  <a:lnTo>
                    <a:pt x="211" y="261"/>
                  </a:lnTo>
                  <a:lnTo>
                    <a:pt x="220" y="255"/>
                  </a:lnTo>
                  <a:lnTo>
                    <a:pt x="228" y="248"/>
                  </a:lnTo>
                  <a:lnTo>
                    <a:pt x="236" y="242"/>
                  </a:lnTo>
                  <a:lnTo>
                    <a:pt x="244" y="235"/>
                  </a:lnTo>
                  <a:lnTo>
                    <a:pt x="252" y="229"/>
                  </a:lnTo>
                  <a:lnTo>
                    <a:pt x="259" y="223"/>
                  </a:lnTo>
                  <a:lnTo>
                    <a:pt x="267" y="218"/>
                  </a:lnTo>
                  <a:lnTo>
                    <a:pt x="274" y="212"/>
                  </a:lnTo>
                  <a:lnTo>
                    <a:pt x="281" y="207"/>
                  </a:lnTo>
                  <a:lnTo>
                    <a:pt x="288" y="201"/>
                  </a:lnTo>
                  <a:lnTo>
                    <a:pt x="294" y="196"/>
                  </a:lnTo>
                  <a:lnTo>
                    <a:pt x="301" y="191"/>
                  </a:lnTo>
                  <a:lnTo>
                    <a:pt x="307" y="186"/>
                  </a:lnTo>
                  <a:lnTo>
                    <a:pt x="313" y="181"/>
                  </a:lnTo>
                  <a:lnTo>
                    <a:pt x="319" y="176"/>
                  </a:lnTo>
                  <a:lnTo>
                    <a:pt x="325" y="172"/>
                  </a:lnTo>
                  <a:lnTo>
                    <a:pt x="331" y="167"/>
                  </a:lnTo>
                  <a:lnTo>
                    <a:pt x="337" y="163"/>
                  </a:lnTo>
                  <a:lnTo>
                    <a:pt x="342" y="158"/>
                  </a:lnTo>
                  <a:lnTo>
                    <a:pt x="348" y="154"/>
                  </a:lnTo>
                  <a:lnTo>
                    <a:pt x="353" y="150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30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EE5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89" name="Freeform 121"/>
            <p:cNvSpPr>
              <a:spLocks/>
            </p:cNvSpPr>
            <p:nvPr/>
          </p:nvSpPr>
          <p:spPr bwMode="auto">
            <a:xfrm>
              <a:off x="2944813" y="2359025"/>
              <a:ext cx="4071938" cy="3248025"/>
            </a:xfrm>
            <a:custGeom>
              <a:avLst/>
              <a:gdLst/>
              <a:ahLst/>
              <a:cxnLst>
                <a:cxn ang="0">
                  <a:pos x="18" y="420"/>
                </a:cxn>
                <a:cxn ang="0">
                  <a:pos x="51" y="394"/>
                </a:cxn>
                <a:cxn ang="0">
                  <a:pos x="80" y="371"/>
                </a:cxn>
                <a:cxn ang="0">
                  <a:pos x="106" y="349"/>
                </a:cxn>
                <a:cxn ang="0">
                  <a:pos x="131" y="330"/>
                </a:cxn>
                <a:cxn ang="0">
                  <a:pos x="153" y="312"/>
                </a:cxn>
                <a:cxn ang="0">
                  <a:pos x="174" y="296"/>
                </a:cxn>
                <a:cxn ang="0">
                  <a:pos x="193" y="280"/>
                </a:cxn>
                <a:cxn ang="0">
                  <a:pos x="211" y="266"/>
                </a:cxn>
                <a:cxn ang="0">
                  <a:pos x="228" y="252"/>
                </a:cxn>
                <a:cxn ang="0">
                  <a:pos x="244" y="239"/>
                </a:cxn>
                <a:cxn ang="0">
                  <a:pos x="259" y="227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4"/>
                </a:cxn>
                <a:cxn ang="0">
                  <a:pos x="313" y="184"/>
                </a:cxn>
                <a:cxn ang="0">
                  <a:pos x="325" y="174"/>
                </a:cxn>
                <a:cxn ang="0">
                  <a:pos x="337" y="165"/>
                </a:cxn>
                <a:cxn ang="0">
                  <a:pos x="348" y="156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4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89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4">
                  <a:moveTo>
                    <a:pt x="0" y="434"/>
                  </a:moveTo>
                  <a:lnTo>
                    <a:pt x="18" y="420"/>
                  </a:lnTo>
                  <a:lnTo>
                    <a:pt x="35" y="407"/>
                  </a:lnTo>
                  <a:lnTo>
                    <a:pt x="51" y="394"/>
                  </a:lnTo>
                  <a:lnTo>
                    <a:pt x="66" y="382"/>
                  </a:lnTo>
                  <a:lnTo>
                    <a:pt x="80" y="371"/>
                  </a:lnTo>
                  <a:lnTo>
                    <a:pt x="94" y="360"/>
                  </a:lnTo>
                  <a:lnTo>
                    <a:pt x="106" y="349"/>
                  </a:lnTo>
                  <a:lnTo>
                    <a:pt x="119" y="339"/>
                  </a:lnTo>
                  <a:lnTo>
                    <a:pt x="131" y="330"/>
                  </a:lnTo>
                  <a:lnTo>
                    <a:pt x="142" y="321"/>
                  </a:lnTo>
                  <a:lnTo>
                    <a:pt x="153" y="312"/>
                  </a:lnTo>
                  <a:lnTo>
                    <a:pt x="164" y="304"/>
                  </a:lnTo>
                  <a:lnTo>
                    <a:pt x="174" y="296"/>
                  </a:lnTo>
                  <a:lnTo>
                    <a:pt x="184" y="288"/>
                  </a:lnTo>
                  <a:lnTo>
                    <a:pt x="193" y="280"/>
                  </a:lnTo>
                  <a:lnTo>
                    <a:pt x="202" y="273"/>
                  </a:lnTo>
                  <a:lnTo>
                    <a:pt x="211" y="266"/>
                  </a:lnTo>
                  <a:lnTo>
                    <a:pt x="220" y="259"/>
                  </a:lnTo>
                  <a:lnTo>
                    <a:pt x="228" y="252"/>
                  </a:lnTo>
                  <a:lnTo>
                    <a:pt x="236" y="246"/>
                  </a:lnTo>
                  <a:lnTo>
                    <a:pt x="244" y="239"/>
                  </a:lnTo>
                  <a:lnTo>
                    <a:pt x="252" y="233"/>
                  </a:lnTo>
                  <a:lnTo>
                    <a:pt x="259" y="227"/>
                  </a:lnTo>
                  <a:lnTo>
                    <a:pt x="267" y="221"/>
                  </a:lnTo>
                  <a:lnTo>
                    <a:pt x="274" y="216"/>
                  </a:lnTo>
                  <a:lnTo>
                    <a:pt x="281" y="210"/>
                  </a:lnTo>
                  <a:lnTo>
                    <a:pt x="288" y="205"/>
                  </a:lnTo>
                  <a:lnTo>
                    <a:pt x="294" y="199"/>
                  </a:lnTo>
                  <a:lnTo>
                    <a:pt x="301" y="194"/>
                  </a:lnTo>
                  <a:lnTo>
                    <a:pt x="307" y="189"/>
                  </a:lnTo>
                  <a:lnTo>
                    <a:pt x="313" y="184"/>
                  </a:lnTo>
                  <a:lnTo>
                    <a:pt x="319" y="179"/>
                  </a:lnTo>
                  <a:lnTo>
                    <a:pt x="325" y="174"/>
                  </a:lnTo>
                  <a:lnTo>
                    <a:pt x="331" y="170"/>
                  </a:lnTo>
                  <a:lnTo>
                    <a:pt x="337" y="165"/>
                  </a:lnTo>
                  <a:lnTo>
                    <a:pt x="342" y="161"/>
                  </a:lnTo>
                  <a:lnTo>
                    <a:pt x="348" y="156"/>
                  </a:lnTo>
                  <a:lnTo>
                    <a:pt x="353" y="152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4"/>
                  </a:lnTo>
                  <a:lnTo>
                    <a:pt x="393" y="120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89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E1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0" name="Freeform 122"/>
            <p:cNvSpPr>
              <a:spLocks/>
            </p:cNvSpPr>
            <p:nvPr/>
          </p:nvSpPr>
          <p:spPr bwMode="auto">
            <a:xfrm>
              <a:off x="2944813" y="2224088"/>
              <a:ext cx="4071938" cy="3382963"/>
            </a:xfrm>
            <a:custGeom>
              <a:avLst/>
              <a:gdLst/>
              <a:ahLst/>
              <a:cxnLst>
                <a:cxn ang="0">
                  <a:pos x="18" y="437"/>
                </a:cxn>
                <a:cxn ang="0">
                  <a:pos x="51" y="410"/>
                </a:cxn>
                <a:cxn ang="0">
                  <a:pos x="80" y="385"/>
                </a:cxn>
                <a:cxn ang="0">
                  <a:pos x="106" y="363"/>
                </a:cxn>
                <a:cxn ang="0">
                  <a:pos x="131" y="343"/>
                </a:cxn>
                <a:cxn ang="0">
                  <a:pos x="153" y="325"/>
                </a:cxn>
                <a:cxn ang="0">
                  <a:pos x="174" y="307"/>
                </a:cxn>
                <a:cxn ang="0">
                  <a:pos x="193" y="291"/>
                </a:cxn>
                <a:cxn ang="0">
                  <a:pos x="211" y="276"/>
                </a:cxn>
                <a:cxn ang="0">
                  <a:pos x="228" y="262"/>
                </a:cxn>
                <a:cxn ang="0">
                  <a:pos x="244" y="249"/>
                </a:cxn>
                <a:cxn ang="0">
                  <a:pos x="259" y="236"/>
                </a:cxn>
                <a:cxn ang="0">
                  <a:pos x="274" y="224"/>
                </a:cxn>
                <a:cxn ang="0">
                  <a:pos x="288" y="213"/>
                </a:cxn>
                <a:cxn ang="0">
                  <a:pos x="301" y="202"/>
                </a:cxn>
                <a:cxn ang="0">
                  <a:pos x="313" y="191"/>
                </a:cxn>
                <a:cxn ang="0">
                  <a:pos x="325" y="181"/>
                </a:cxn>
                <a:cxn ang="0">
                  <a:pos x="337" y="172"/>
                </a:cxn>
                <a:cxn ang="0">
                  <a:pos x="348" y="163"/>
                </a:cxn>
                <a:cxn ang="0">
                  <a:pos x="358" y="154"/>
                </a:cxn>
                <a:cxn ang="0">
                  <a:pos x="369" y="145"/>
                </a:cxn>
                <a:cxn ang="0">
                  <a:pos x="378" y="137"/>
                </a:cxn>
                <a:cxn ang="0">
                  <a:pos x="388" y="129"/>
                </a:cxn>
                <a:cxn ang="0">
                  <a:pos x="397" y="121"/>
                </a:cxn>
                <a:cxn ang="0">
                  <a:pos x="406" y="114"/>
                </a:cxn>
                <a:cxn ang="0">
                  <a:pos x="415" y="107"/>
                </a:cxn>
                <a:cxn ang="0">
                  <a:pos x="423" y="100"/>
                </a:cxn>
                <a:cxn ang="0">
                  <a:pos x="432" y="93"/>
                </a:cxn>
                <a:cxn ang="0">
                  <a:pos x="440" y="86"/>
                </a:cxn>
                <a:cxn ang="0">
                  <a:pos x="447" y="80"/>
                </a:cxn>
                <a:cxn ang="0">
                  <a:pos x="455" y="74"/>
                </a:cxn>
                <a:cxn ang="0">
                  <a:pos x="462" y="67"/>
                </a:cxn>
                <a:cxn ang="0">
                  <a:pos x="469" y="61"/>
                </a:cxn>
                <a:cxn ang="0">
                  <a:pos x="476" y="56"/>
                </a:cxn>
                <a:cxn ang="0">
                  <a:pos x="483" y="50"/>
                </a:cxn>
                <a:cxn ang="0">
                  <a:pos x="490" y="44"/>
                </a:cxn>
                <a:cxn ang="0">
                  <a:pos x="496" y="39"/>
                </a:cxn>
                <a:cxn ang="0">
                  <a:pos x="503" y="34"/>
                </a:cxn>
                <a:cxn ang="0">
                  <a:pos x="509" y="29"/>
                </a:cxn>
                <a:cxn ang="0">
                  <a:pos x="515" y="23"/>
                </a:cxn>
                <a:cxn ang="0">
                  <a:pos x="521" y="19"/>
                </a:cxn>
                <a:cxn ang="0">
                  <a:pos x="527" y="14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52">
                  <a:moveTo>
                    <a:pt x="0" y="452"/>
                  </a:moveTo>
                  <a:lnTo>
                    <a:pt x="18" y="437"/>
                  </a:lnTo>
                  <a:lnTo>
                    <a:pt x="35" y="423"/>
                  </a:lnTo>
                  <a:lnTo>
                    <a:pt x="51" y="410"/>
                  </a:lnTo>
                  <a:lnTo>
                    <a:pt x="66" y="397"/>
                  </a:lnTo>
                  <a:lnTo>
                    <a:pt x="80" y="385"/>
                  </a:lnTo>
                  <a:lnTo>
                    <a:pt x="94" y="374"/>
                  </a:lnTo>
                  <a:lnTo>
                    <a:pt x="106" y="363"/>
                  </a:lnTo>
                  <a:lnTo>
                    <a:pt x="119" y="353"/>
                  </a:lnTo>
                  <a:lnTo>
                    <a:pt x="131" y="343"/>
                  </a:lnTo>
                  <a:lnTo>
                    <a:pt x="142" y="334"/>
                  </a:lnTo>
                  <a:lnTo>
                    <a:pt x="153" y="325"/>
                  </a:lnTo>
                  <a:lnTo>
                    <a:pt x="164" y="316"/>
                  </a:lnTo>
                  <a:lnTo>
                    <a:pt x="174" y="307"/>
                  </a:lnTo>
                  <a:lnTo>
                    <a:pt x="184" y="299"/>
                  </a:lnTo>
                  <a:lnTo>
                    <a:pt x="193" y="291"/>
                  </a:lnTo>
                  <a:lnTo>
                    <a:pt x="202" y="284"/>
                  </a:lnTo>
                  <a:lnTo>
                    <a:pt x="211" y="276"/>
                  </a:lnTo>
                  <a:lnTo>
                    <a:pt x="220" y="269"/>
                  </a:lnTo>
                  <a:lnTo>
                    <a:pt x="228" y="262"/>
                  </a:lnTo>
                  <a:lnTo>
                    <a:pt x="236" y="255"/>
                  </a:lnTo>
                  <a:lnTo>
                    <a:pt x="244" y="249"/>
                  </a:lnTo>
                  <a:lnTo>
                    <a:pt x="252" y="242"/>
                  </a:lnTo>
                  <a:lnTo>
                    <a:pt x="259" y="236"/>
                  </a:lnTo>
                  <a:lnTo>
                    <a:pt x="267" y="230"/>
                  </a:lnTo>
                  <a:lnTo>
                    <a:pt x="274" y="224"/>
                  </a:lnTo>
                  <a:lnTo>
                    <a:pt x="281" y="218"/>
                  </a:lnTo>
                  <a:lnTo>
                    <a:pt x="288" y="213"/>
                  </a:lnTo>
                  <a:lnTo>
                    <a:pt x="294" y="207"/>
                  </a:lnTo>
                  <a:lnTo>
                    <a:pt x="301" y="202"/>
                  </a:lnTo>
                  <a:lnTo>
                    <a:pt x="307" y="197"/>
                  </a:lnTo>
                  <a:lnTo>
                    <a:pt x="313" y="191"/>
                  </a:lnTo>
                  <a:lnTo>
                    <a:pt x="319" y="186"/>
                  </a:lnTo>
                  <a:lnTo>
                    <a:pt x="325" y="181"/>
                  </a:lnTo>
                  <a:lnTo>
                    <a:pt x="331" y="177"/>
                  </a:lnTo>
                  <a:lnTo>
                    <a:pt x="337" y="172"/>
                  </a:lnTo>
                  <a:lnTo>
                    <a:pt x="342" y="167"/>
                  </a:lnTo>
                  <a:lnTo>
                    <a:pt x="348" y="163"/>
                  </a:lnTo>
                  <a:lnTo>
                    <a:pt x="353" y="158"/>
                  </a:lnTo>
                  <a:lnTo>
                    <a:pt x="358" y="154"/>
                  </a:lnTo>
                  <a:lnTo>
                    <a:pt x="363" y="150"/>
                  </a:lnTo>
                  <a:lnTo>
                    <a:pt x="369" y="145"/>
                  </a:lnTo>
                  <a:lnTo>
                    <a:pt x="374" y="141"/>
                  </a:lnTo>
                  <a:lnTo>
                    <a:pt x="378" y="137"/>
                  </a:lnTo>
                  <a:lnTo>
                    <a:pt x="383" y="133"/>
                  </a:lnTo>
                  <a:lnTo>
                    <a:pt x="388" y="129"/>
                  </a:lnTo>
                  <a:lnTo>
                    <a:pt x="393" y="125"/>
                  </a:lnTo>
                  <a:lnTo>
                    <a:pt x="397" y="121"/>
                  </a:lnTo>
                  <a:lnTo>
                    <a:pt x="402" y="118"/>
                  </a:lnTo>
                  <a:lnTo>
                    <a:pt x="406" y="114"/>
                  </a:lnTo>
                  <a:lnTo>
                    <a:pt x="411" y="110"/>
                  </a:lnTo>
                  <a:lnTo>
                    <a:pt x="415" y="107"/>
                  </a:lnTo>
                  <a:lnTo>
                    <a:pt x="419" y="103"/>
                  </a:lnTo>
                  <a:lnTo>
                    <a:pt x="423" y="100"/>
                  </a:lnTo>
                  <a:lnTo>
                    <a:pt x="427" y="96"/>
                  </a:lnTo>
                  <a:lnTo>
                    <a:pt x="432" y="93"/>
                  </a:lnTo>
                  <a:lnTo>
                    <a:pt x="436" y="90"/>
                  </a:lnTo>
                  <a:lnTo>
                    <a:pt x="440" y="86"/>
                  </a:lnTo>
                  <a:lnTo>
                    <a:pt x="443" y="83"/>
                  </a:lnTo>
                  <a:lnTo>
                    <a:pt x="447" y="80"/>
                  </a:lnTo>
                  <a:lnTo>
                    <a:pt x="451" y="77"/>
                  </a:lnTo>
                  <a:lnTo>
                    <a:pt x="455" y="74"/>
                  </a:lnTo>
                  <a:lnTo>
                    <a:pt x="458" y="70"/>
                  </a:lnTo>
                  <a:lnTo>
                    <a:pt x="462" y="67"/>
                  </a:lnTo>
                  <a:lnTo>
                    <a:pt x="466" y="64"/>
                  </a:lnTo>
                  <a:lnTo>
                    <a:pt x="469" y="61"/>
                  </a:lnTo>
                  <a:lnTo>
                    <a:pt x="473" y="59"/>
                  </a:lnTo>
                  <a:lnTo>
                    <a:pt x="476" y="56"/>
                  </a:lnTo>
                  <a:lnTo>
                    <a:pt x="480" y="53"/>
                  </a:lnTo>
                  <a:lnTo>
                    <a:pt x="483" y="50"/>
                  </a:lnTo>
                  <a:lnTo>
                    <a:pt x="486" y="47"/>
                  </a:lnTo>
                  <a:lnTo>
                    <a:pt x="490" y="44"/>
                  </a:lnTo>
                  <a:lnTo>
                    <a:pt x="493" y="42"/>
                  </a:lnTo>
                  <a:lnTo>
                    <a:pt x="496" y="39"/>
                  </a:lnTo>
                  <a:lnTo>
                    <a:pt x="499" y="36"/>
                  </a:lnTo>
                  <a:lnTo>
                    <a:pt x="503" y="34"/>
                  </a:lnTo>
                  <a:lnTo>
                    <a:pt x="506" y="31"/>
                  </a:lnTo>
                  <a:lnTo>
                    <a:pt x="509" y="29"/>
                  </a:lnTo>
                  <a:lnTo>
                    <a:pt x="512" y="26"/>
                  </a:lnTo>
                  <a:lnTo>
                    <a:pt x="515" y="23"/>
                  </a:lnTo>
                  <a:lnTo>
                    <a:pt x="518" y="21"/>
                  </a:lnTo>
                  <a:lnTo>
                    <a:pt x="521" y="19"/>
                  </a:lnTo>
                  <a:lnTo>
                    <a:pt x="524" y="16"/>
                  </a:lnTo>
                  <a:lnTo>
                    <a:pt x="527" y="14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E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1" name="Freeform 123"/>
            <p:cNvSpPr>
              <a:spLocks/>
            </p:cNvSpPr>
            <p:nvPr/>
          </p:nvSpPr>
          <p:spPr bwMode="auto">
            <a:xfrm>
              <a:off x="2944813" y="2425700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5"/>
                </a:cxn>
                <a:cxn ang="0">
                  <a:pos x="406" y="108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2"/>
                </a:cxn>
                <a:cxn ang="0">
                  <a:pos x="447" y="76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8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5"/>
                  </a:lnTo>
                  <a:lnTo>
                    <a:pt x="66" y="374"/>
                  </a:lnTo>
                  <a:lnTo>
                    <a:pt x="80" y="362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7"/>
                  </a:lnTo>
                  <a:lnTo>
                    <a:pt x="274" y="211"/>
                  </a:lnTo>
                  <a:lnTo>
                    <a:pt x="281" y="206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6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8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6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5"/>
                  </a:lnTo>
                  <a:lnTo>
                    <a:pt x="402" y="111"/>
                  </a:lnTo>
                  <a:lnTo>
                    <a:pt x="406" y="108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2"/>
                  </a:lnTo>
                  <a:lnTo>
                    <a:pt x="443" y="79"/>
                  </a:lnTo>
                  <a:lnTo>
                    <a:pt x="447" y="76"/>
                  </a:lnTo>
                  <a:lnTo>
                    <a:pt x="451" y="73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6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A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2" name="Freeform 124"/>
            <p:cNvSpPr>
              <a:spLocks/>
            </p:cNvSpPr>
            <p:nvPr/>
          </p:nvSpPr>
          <p:spPr bwMode="auto">
            <a:xfrm>
              <a:off x="2944813" y="2320925"/>
              <a:ext cx="4071938" cy="3278188"/>
            </a:xfrm>
            <a:custGeom>
              <a:avLst/>
              <a:gdLst/>
              <a:ahLst/>
              <a:cxnLst>
                <a:cxn ang="0">
                  <a:pos x="18" y="424"/>
                </a:cxn>
                <a:cxn ang="0">
                  <a:pos x="51" y="397"/>
                </a:cxn>
                <a:cxn ang="0">
                  <a:pos x="80" y="374"/>
                </a:cxn>
                <a:cxn ang="0">
                  <a:pos x="106" y="352"/>
                </a:cxn>
                <a:cxn ang="0">
                  <a:pos x="131" y="333"/>
                </a:cxn>
                <a:cxn ang="0">
                  <a:pos x="153" y="315"/>
                </a:cxn>
                <a:cxn ang="0">
                  <a:pos x="174" y="298"/>
                </a:cxn>
                <a:cxn ang="0">
                  <a:pos x="193" y="283"/>
                </a:cxn>
                <a:cxn ang="0">
                  <a:pos x="211" y="268"/>
                </a:cxn>
                <a:cxn ang="0">
                  <a:pos x="228" y="254"/>
                </a:cxn>
                <a:cxn ang="0">
                  <a:pos x="244" y="241"/>
                </a:cxn>
                <a:cxn ang="0">
                  <a:pos x="259" y="229"/>
                </a:cxn>
                <a:cxn ang="0">
                  <a:pos x="274" y="217"/>
                </a:cxn>
                <a:cxn ang="0">
                  <a:pos x="288" y="206"/>
                </a:cxn>
                <a:cxn ang="0">
                  <a:pos x="301" y="196"/>
                </a:cxn>
                <a:cxn ang="0">
                  <a:pos x="313" y="186"/>
                </a:cxn>
                <a:cxn ang="0">
                  <a:pos x="325" y="176"/>
                </a:cxn>
                <a:cxn ang="0">
                  <a:pos x="337" y="167"/>
                </a:cxn>
                <a:cxn ang="0">
                  <a:pos x="348" y="158"/>
                </a:cxn>
                <a:cxn ang="0">
                  <a:pos x="358" y="149"/>
                </a:cxn>
                <a:cxn ang="0">
                  <a:pos x="369" y="141"/>
                </a:cxn>
                <a:cxn ang="0">
                  <a:pos x="378" y="133"/>
                </a:cxn>
                <a:cxn ang="0">
                  <a:pos x="388" y="125"/>
                </a:cxn>
                <a:cxn ang="0">
                  <a:pos x="397" y="118"/>
                </a:cxn>
                <a:cxn ang="0">
                  <a:pos x="406" y="111"/>
                </a:cxn>
                <a:cxn ang="0">
                  <a:pos x="415" y="104"/>
                </a:cxn>
                <a:cxn ang="0">
                  <a:pos x="423" y="97"/>
                </a:cxn>
                <a:cxn ang="0">
                  <a:pos x="432" y="90"/>
                </a:cxn>
                <a:cxn ang="0">
                  <a:pos x="440" y="84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60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8">
                  <a:moveTo>
                    <a:pt x="0" y="438"/>
                  </a:moveTo>
                  <a:lnTo>
                    <a:pt x="18" y="424"/>
                  </a:lnTo>
                  <a:lnTo>
                    <a:pt x="35" y="410"/>
                  </a:lnTo>
                  <a:lnTo>
                    <a:pt x="51" y="397"/>
                  </a:lnTo>
                  <a:lnTo>
                    <a:pt x="66" y="385"/>
                  </a:lnTo>
                  <a:lnTo>
                    <a:pt x="80" y="374"/>
                  </a:lnTo>
                  <a:lnTo>
                    <a:pt x="94" y="363"/>
                  </a:lnTo>
                  <a:lnTo>
                    <a:pt x="106" y="352"/>
                  </a:lnTo>
                  <a:lnTo>
                    <a:pt x="119" y="342"/>
                  </a:lnTo>
                  <a:lnTo>
                    <a:pt x="131" y="333"/>
                  </a:lnTo>
                  <a:lnTo>
                    <a:pt x="142" y="324"/>
                  </a:lnTo>
                  <a:lnTo>
                    <a:pt x="153" y="315"/>
                  </a:lnTo>
                  <a:lnTo>
                    <a:pt x="164" y="306"/>
                  </a:lnTo>
                  <a:lnTo>
                    <a:pt x="174" y="298"/>
                  </a:lnTo>
                  <a:lnTo>
                    <a:pt x="184" y="290"/>
                  </a:lnTo>
                  <a:lnTo>
                    <a:pt x="193" y="283"/>
                  </a:lnTo>
                  <a:lnTo>
                    <a:pt x="202" y="275"/>
                  </a:lnTo>
                  <a:lnTo>
                    <a:pt x="211" y="268"/>
                  </a:lnTo>
                  <a:lnTo>
                    <a:pt x="220" y="261"/>
                  </a:lnTo>
                  <a:lnTo>
                    <a:pt x="228" y="254"/>
                  </a:lnTo>
                  <a:lnTo>
                    <a:pt x="236" y="248"/>
                  </a:lnTo>
                  <a:lnTo>
                    <a:pt x="244" y="241"/>
                  </a:lnTo>
                  <a:lnTo>
                    <a:pt x="252" y="235"/>
                  </a:lnTo>
                  <a:lnTo>
                    <a:pt x="259" y="229"/>
                  </a:lnTo>
                  <a:lnTo>
                    <a:pt x="267" y="223"/>
                  </a:lnTo>
                  <a:lnTo>
                    <a:pt x="274" y="217"/>
                  </a:lnTo>
                  <a:lnTo>
                    <a:pt x="281" y="212"/>
                  </a:lnTo>
                  <a:lnTo>
                    <a:pt x="288" y="206"/>
                  </a:lnTo>
                  <a:lnTo>
                    <a:pt x="294" y="201"/>
                  </a:lnTo>
                  <a:lnTo>
                    <a:pt x="301" y="196"/>
                  </a:lnTo>
                  <a:lnTo>
                    <a:pt x="307" y="191"/>
                  </a:lnTo>
                  <a:lnTo>
                    <a:pt x="313" y="186"/>
                  </a:lnTo>
                  <a:lnTo>
                    <a:pt x="319" y="181"/>
                  </a:lnTo>
                  <a:lnTo>
                    <a:pt x="325" y="176"/>
                  </a:lnTo>
                  <a:lnTo>
                    <a:pt x="331" y="171"/>
                  </a:lnTo>
                  <a:lnTo>
                    <a:pt x="337" y="167"/>
                  </a:lnTo>
                  <a:lnTo>
                    <a:pt x="342" y="162"/>
                  </a:lnTo>
                  <a:lnTo>
                    <a:pt x="348" y="158"/>
                  </a:lnTo>
                  <a:lnTo>
                    <a:pt x="353" y="153"/>
                  </a:lnTo>
                  <a:lnTo>
                    <a:pt x="358" y="149"/>
                  </a:lnTo>
                  <a:lnTo>
                    <a:pt x="363" y="145"/>
                  </a:lnTo>
                  <a:lnTo>
                    <a:pt x="369" y="141"/>
                  </a:lnTo>
                  <a:lnTo>
                    <a:pt x="374" y="137"/>
                  </a:lnTo>
                  <a:lnTo>
                    <a:pt x="378" y="133"/>
                  </a:lnTo>
                  <a:lnTo>
                    <a:pt x="383" y="129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8"/>
                  </a:lnTo>
                  <a:lnTo>
                    <a:pt x="402" y="114"/>
                  </a:lnTo>
                  <a:lnTo>
                    <a:pt x="406" y="111"/>
                  </a:lnTo>
                  <a:lnTo>
                    <a:pt x="411" y="107"/>
                  </a:lnTo>
                  <a:lnTo>
                    <a:pt x="415" y="104"/>
                  </a:lnTo>
                  <a:lnTo>
                    <a:pt x="419" y="100"/>
                  </a:lnTo>
                  <a:lnTo>
                    <a:pt x="423" y="97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7"/>
                  </a:lnTo>
                  <a:lnTo>
                    <a:pt x="440" y="84"/>
                  </a:lnTo>
                  <a:lnTo>
                    <a:pt x="443" y="81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60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3" name="Freeform 125"/>
            <p:cNvSpPr>
              <a:spLocks/>
            </p:cNvSpPr>
            <p:nvPr/>
          </p:nvSpPr>
          <p:spPr bwMode="auto">
            <a:xfrm>
              <a:off x="2944813" y="2425700"/>
              <a:ext cx="4071938" cy="3173413"/>
            </a:xfrm>
            <a:custGeom>
              <a:avLst/>
              <a:gdLst/>
              <a:ahLst/>
              <a:cxnLst>
                <a:cxn ang="0">
                  <a:pos x="18" y="410"/>
                </a:cxn>
                <a:cxn ang="0">
                  <a:pos x="51" y="385"/>
                </a:cxn>
                <a:cxn ang="0">
                  <a:pos x="80" y="362"/>
                </a:cxn>
                <a:cxn ang="0">
                  <a:pos x="106" y="341"/>
                </a:cxn>
                <a:cxn ang="0">
                  <a:pos x="131" y="322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59"/>
                </a:cxn>
                <a:cxn ang="0">
                  <a:pos x="228" y="246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2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1"/>
                </a:cxn>
                <a:cxn ang="0">
                  <a:pos x="423" y="94"/>
                </a:cxn>
                <a:cxn ang="0">
                  <a:pos x="432" y="88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70"/>
                </a:cxn>
                <a:cxn ang="0">
                  <a:pos x="462" y="64"/>
                </a:cxn>
                <a:cxn ang="0">
                  <a:pos x="469" y="58"/>
                </a:cxn>
                <a:cxn ang="0">
                  <a:pos x="476" y="53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4">
                  <a:moveTo>
                    <a:pt x="0" y="424"/>
                  </a:moveTo>
                  <a:lnTo>
                    <a:pt x="18" y="410"/>
                  </a:lnTo>
                  <a:lnTo>
                    <a:pt x="35" y="397"/>
                  </a:lnTo>
                  <a:lnTo>
                    <a:pt x="51" y="385"/>
                  </a:lnTo>
                  <a:lnTo>
                    <a:pt x="66" y="373"/>
                  </a:lnTo>
                  <a:lnTo>
                    <a:pt x="80" y="362"/>
                  </a:lnTo>
                  <a:lnTo>
                    <a:pt x="94" y="351"/>
                  </a:lnTo>
                  <a:lnTo>
                    <a:pt x="106" y="341"/>
                  </a:lnTo>
                  <a:lnTo>
                    <a:pt x="119" y="331"/>
                  </a:lnTo>
                  <a:lnTo>
                    <a:pt x="131" y="322"/>
                  </a:lnTo>
                  <a:lnTo>
                    <a:pt x="142" y="313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1"/>
                  </a:lnTo>
                  <a:lnTo>
                    <a:pt x="193" y="274"/>
                  </a:lnTo>
                  <a:lnTo>
                    <a:pt x="202" y="266"/>
                  </a:lnTo>
                  <a:lnTo>
                    <a:pt x="211" y="259"/>
                  </a:lnTo>
                  <a:lnTo>
                    <a:pt x="220" y="253"/>
                  </a:lnTo>
                  <a:lnTo>
                    <a:pt x="228" y="246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2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1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1"/>
                  </a:lnTo>
                  <a:lnTo>
                    <a:pt x="432" y="88"/>
                  </a:lnTo>
                  <a:lnTo>
                    <a:pt x="436" y="85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70"/>
                  </a:lnTo>
                  <a:lnTo>
                    <a:pt x="458" y="67"/>
                  </a:lnTo>
                  <a:lnTo>
                    <a:pt x="462" y="64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3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5"/>
                  </a:lnTo>
                  <a:lnTo>
                    <a:pt x="490" y="42"/>
                  </a:lnTo>
                  <a:lnTo>
                    <a:pt x="493" y="40"/>
                  </a:lnTo>
                  <a:lnTo>
                    <a:pt x="496" y="37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4" name="Freeform 126"/>
            <p:cNvSpPr>
              <a:spLocks/>
            </p:cNvSpPr>
            <p:nvPr/>
          </p:nvSpPr>
          <p:spPr bwMode="auto">
            <a:xfrm>
              <a:off x="2944813" y="2336800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3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99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6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5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5" name="Freeform 127"/>
            <p:cNvSpPr>
              <a:spLocks/>
            </p:cNvSpPr>
            <p:nvPr/>
          </p:nvSpPr>
          <p:spPr bwMode="auto">
            <a:xfrm>
              <a:off x="2944813" y="2403475"/>
              <a:ext cx="4071938" cy="3181350"/>
            </a:xfrm>
            <a:custGeom>
              <a:avLst/>
              <a:gdLst/>
              <a:ahLst/>
              <a:cxnLst>
                <a:cxn ang="0">
                  <a:pos x="18" y="411"/>
                </a:cxn>
                <a:cxn ang="0">
                  <a:pos x="51" y="386"/>
                </a:cxn>
                <a:cxn ang="0">
                  <a:pos x="80" y="363"/>
                </a:cxn>
                <a:cxn ang="0">
                  <a:pos x="106" y="342"/>
                </a:cxn>
                <a:cxn ang="0">
                  <a:pos x="131" y="323"/>
                </a:cxn>
                <a:cxn ang="0">
                  <a:pos x="153" y="305"/>
                </a:cxn>
                <a:cxn ang="0">
                  <a:pos x="174" y="289"/>
                </a:cxn>
                <a:cxn ang="0">
                  <a:pos x="193" y="274"/>
                </a:cxn>
                <a:cxn ang="0">
                  <a:pos x="211" y="260"/>
                </a:cxn>
                <a:cxn ang="0">
                  <a:pos x="228" y="247"/>
                </a:cxn>
                <a:cxn ang="0">
                  <a:pos x="244" y="234"/>
                </a:cxn>
                <a:cxn ang="0">
                  <a:pos x="259" y="222"/>
                </a:cxn>
                <a:cxn ang="0">
                  <a:pos x="274" y="211"/>
                </a:cxn>
                <a:cxn ang="0">
                  <a:pos x="288" y="200"/>
                </a:cxn>
                <a:cxn ang="0">
                  <a:pos x="301" y="190"/>
                </a:cxn>
                <a:cxn ang="0">
                  <a:pos x="313" y="180"/>
                </a:cxn>
                <a:cxn ang="0">
                  <a:pos x="325" y="171"/>
                </a:cxn>
                <a:cxn ang="0">
                  <a:pos x="337" y="162"/>
                </a:cxn>
                <a:cxn ang="0">
                  <a:pos x="348" y="153"/>
                </a:cxn>
                <a:cxn ang="0">
                  <a:pos x="358" y="145"/>
                </a:cxn>
                <a:cxn ang="0">
                  <a:pos x="369" y="137"/>
                </a:cxn>
                <a:cxn ang="0">
                  <a:pos x="378" y="129"/>
                </a:cxn>
                <a:cxn ang="0">
                  <a:pos x="388" y="121"/>
                </a:cxn>
                <a:cxn ang="0">
                  <a:pos x="397" y="114"/>
                </a:cxn>
                <a:cxn ang="0">
                  <a:pos x="406" y="107"/>
                </a:cxn>
                <a:cxn ang="0">
                  <a:pos x="415" y="100"/>
                </a:cxn>
                <a:cxn ang="0">
                  <a:pos x="423" y="94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25">
                  <a:moveTo>
                    <a:pt x="0" y="425"/>
                  </a:moveTo>
                  <a:lnTo>
                    <a:pt x="18" y="411"/>
                  </a:lnTo>
                  <a:lnTo>
                    <a:pt x="35" y="398"/>
                  </a:lnTo>
                  <a:lnTo>
                    <a:pt x="51" y="386"/>
                  </a:lnTo>
                  <a:lnTo>
                    <a:pt x="66" y="374"/>
                  </a:lnTo>
                  <a:lnTo>
                    <a:pt x="80" y="363"/>
                  </a:lnTo>
                  <a:lnTo>
                    <a:pt x="94" y="352"/>
                  </a:lnTo>
                  <a:lnTo>
                    <a:pt x="106" y="342"/>
                  </a:lnTo>
                  <a:lnTo>
                    <a:pt x="119" y="332"/>
                  </a:lnTo>
                  <a:lnTo>
                    <a:pt x="131" y="323"/>
                  </a:lnTo>
                  <a:lnTo>
                    <a:pt x="142" y="314"/>
                  </a:lnTo>
                  <a:lnTo>
                    <a:pt x="153" y="305"/>
                  </a:lnTo>
                  <a:lnTo>
                    <a:pt x="164" y="297"/>
                  </a:lnTo>
                  <a:lnTo>
                    <a:pt x="174" y="289"/>
                  </a:lnTo>
                  <a:lnTo>
                    <a:pt x="184" y="282"/>
                  </a:lnTo>
                  <a:lnTo>
                    <a:pt x="193" y="274"/>
                  </a:lnTo>
                  <a:lnTo>
                    <a:pt x="202" y="267"/>
                  </a:lnTo>
                  <a:lnTo>
                    <a:pt x="211" y="260"/>
                  </a:lnTo>
                  <a:lnTo>
                    <a:pt x="220" y="253"/>
                  </a:lnTo>
                  <a:lnTo>
                    <a:pt x="228" y="247"/>
                  </a:lnTo>
                  <a:lnTo>
                    <a:pt x="236" y="240"/>
                  </a:lnTo>
                  <a:lnTo>
                    <a:pt x="244" y="234"/>
                  </a:lnTo>
                  <a:lnTo>
                    <a:pt x="252" y="228"/>
                  </a:lnTo>
                  <a:lnTo>
                    <a:pt x="259" y="222"/>
                  </a:lnTo>
                  <a:lnTo>
                    <a:pt x="267" y="216"/>
                  </a:lnTo>
                  <a:lnTo>
                    <a:pt x="274" y="211"/>
                  </a:lnTo>
                  <a:lnTo>
                    <a:pt x="281" y="205"/>
                  </a:lnTo>
                  <a:lnTo>
                    <a:pt x="288" y="200"/>
                  </a:lnTo>
                  <a:lnTo>
                    <a:pt x="294" y="195"/>
                  </a:lnTo>
                  <a:lnTo>
                    <a:pt x="301" y="190"/>
                  </a:lnTo>
                  <a:lnTo>
                    <a:pt x="307" y="185"/>
                  </a:lnTo>
                  <a:lnTo>
                    <a:pt x="313" y="180"/>
                  </a:lnTo>
                  <a:lnTo>
                    <a:pt x="319" y="175"/>
                  </a:lnTo>
                  <a:lnTo>
                    <a:pt x="325" y="171"/>
                  </a:lnTo>
                  <a:lnTo>
                    <a:pt x="331" y="166"/>
                  </a:lnTo>
                  <a:lnTo>
                    <a:pt x="337" y="162"/>
                  </a:lnTo>
                  <a:lnTo>
                    <a:pt x="342" y="157"/>
                  </a:lnTo>
                  <a:lnTo>
                    <a:pt x="348" y="153"/>
                  </a:lnTo>
                  <a:lnTo>
                    <a:pt x="353" y="149"/>
                  </a:lnTo>
                  <a:lnTo>
                    <a:pt x="358" y="145"/>
                  </a:lnTo>
                  <a:lnTo>
                    <a:pt x="363" y="141"/>
                  </a:lnTo>
                  <a:lnTo>
                    <a:pt x="369" y="137"/>
                  </a:lnTo>
                  <a:lnTo>
                    <a:pt x="374" y="133"/>
                  </a:lnTo>
                  <a:lnTo>
                    <a:pt x="378" y="129"/>
                  </a:lnTo>
                  <a:lnTo>
                    <a:pt x="383" y="125"/>
                  </a:lnTo>
                  <a:lnTo>
                    <a:pt x="388" y="121"/>
                  </a:lnTo>
                  <a:lnTo>
                    <a:pt x="393" y="118"/>
                  </a:lnTo>
                  <a:lnTo>
                    <a:pt x="397" y="114"/>
                  </a:lnTo>
                  <a:lnTo>
                    <a:pt x="402" y="111"/>
                  </a:lnTo>
                  <a:lnTo>
                    <a:pt x="406" y="107"/>
                  </a:lnTo>
                  <a:lnTo>
                    <a:pt x="411" y="104"/>
                  </a:lnTo>
                  <a:lnTo>
                    <a:pt x="415" y="100"/>
                  </a:lnTo>
                  <a:lnTo>
                    <a:pt x="419" y="97"/>
                  </a:lnTo>
                  <a:lnTo>
                    <a:pt x="423" y="94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1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9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6" name="Freeform 128"/>
            <p:cNvSpPr>
              <a:spLocks/>
            </p:cNvSpPr>
            <p:nvPr/>
          </p:nvSpPr>
          <p:spPr bwMode="auto">
            <a:xfrm>
              <a:off x="2944813" y="2538413"/>
              <a:ext cx="4071938" cy="3038475"/>
            </a:xfrm>
            <a:custGeom>
              <a:avLst/>
              <a:gdLst/>
              <a:ahLst/>
              <a:cxnLst>
                <a:cxn ang="0">
                  <a:pos x="18" y="393"/>
                </a:cxn>
                <a:cxn ang="0">
                  <a:pos x="51" y="369"/>
                </a:cxn>
                <a:cxn ang="0">
                  <a:pos x="80" y="347"/>
                </a:cxn>
                <a:cxn ang="0">
                  <a:pos x="106" y="327"/>
                </a:cxn>
                <a:cxn ang="0">
                  <a:pos x="131" y="309"/>
                </a:cxn>
                <a:cxn ang="0">
                  <a:pos x="153" y="292"/>
                </a:cxn>
                <a:cxn ang="0">
                  <a:pos x="174" y="277"/>
                </a:cxn>
                <a:cxn ang="0">
                  <a:pos x="193" y="262"/>
                </a:cxn>
                <a:cxn ang="0">
                  <a:pos x="211" y="249"/>
                </a:cxn>
                <a:cxn ang="0">
                  <a:pos x="228" y="236"/>
                </a:cxn>
                <a:cxn ang="0">
                  <a:pos x="244" y="224"/>
                </a:cxn>
                <a:cxn ang="0">
                  <a:pos x="259" y="212"/>
                </a:cxn>
                <a:cxn ang="0">
                  <a:pos x="274" y="202"/>
                </a:cxn>
                <a:cxn ang="0">
                  <a:pos x="288" y="191"/>
                </a:cxn>
                <a:cxn ang="0">
                  <a:pos x="301" y="182"/>
                </a:cxn>
                <a:cxn ang="0">
                  <a:pos x="313" y="172"/>
                </a:cxn>
                <a:cxn ang="0">
                  <a:pos x="325" y="163"/>
                </a:cxn>
                <a:cxn ang="0">
                  <a:pos x="337" y="155"/>
                </a:cxn>
                <a:cxn ang="0">
                  <a:pos x="348" y="146"/>
                </a:cxn>
                <a:cxn ang="0">
                  <a:pos x="358" y="138"/>
                </a:cxn>
                <a:cxn ang="0">
                  <a:pos x="369" y="131"/>
                </a:cxn>
                <a:cxn ang="0">
                  <a:pos x="378" y="123"/>
                </a:cxn>
                <a:cxn ang="0">
                  <a:pos x="388" y="116"/>
                </a:cxn>
                <a:cxn ang="0">
                  <a:pos x="397" y="109"/>
                </a:cxn>
                <a:cxn ang="0">
                  <a:pos x="406" y="102"/>
                </a:cxn>
                <a:cxn ang="0">
                  <a:pos x="415" y="96"/>
                </a:cxn>
                <a:cxn ang="0">
                  <a:pos x="423" y="90"/>
                </a:cxn>
                <a:cxn ang="0">
                  <a:pos x="432" y="84"/>
                </a:cxn>
                <a:cxn ang="0">
                  <a:pos x="440" y="78"/>
                </a:cxn>
                <a:cxn ang="0">
                  <a:pos x="447" y="72"/>
                </a:cxn>
                <a:cxn ang="0">
                  <a:pos x="455" y="66"/>
                </a:cxn>
                <a:cxn ang="0">
                  <a:pos x="462" y="61"/>
                </a:cxn>
                <a:cxn ang="0">
                  <a:pos x="469" y="55"/>
                </a:cxn>
                <a:cxn ang="0">
                  <a:pos x="476" y="50"/>
                </a:cxn>
                <a:cxn ang="0">
                  <a:pos x="483" y="45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06">
                  <a:moveTo>
                    <a:pt x="0" y="406"/>
                  </a:moveTo>
                  <a:lnTo>
                    <a:pt x="18" y="393"/>
                  </a:lnTo>
                  <a:lnTo>
                    <a:pt x="35" y="381"/>
                  </a:lnTo>
                  <a:lnTo>
                    <a:pt x="51" y="369"/>
                  </a:lnTo>
                  <a:lnTo>
                    <a:pt x="66" y="357"/>
                  </a:lnTo>
                  <a:lnTo>
                    <a:pt x="80" y="347"/>
                  </a:lnTo>
                  <a:lnTo>
                    <a:pt x="94" y="337"/>
                  </a:lnTo>
                  <a:lnTo>
                    <a:pt x="106" y="327"/>
                  </a:lnTo>
                  <a:lnTo>
                    <a:pt x="119" y="318"/>
                  </a:lnTo>
                  <a:lnTo>
                    <a:pt x="131" y="309"/>
                  </a:lnTo>
                  <a:lnTo>
                    <a:pt x="142" y="300"/>
                  </a:lnTo>
                  <a:lnTo>
                    <a:pt x="153" y="292"/>
                  </a:lnTo>
                  <a:lnTo>
                    <a:pt x="164" y="284"/>
                  </a:lnTo>
                  <a:lnTo>
                    <a:pt x="174" y="277"/>
                  </a:lnTo>
                  <a:lnTo>
                    <a:pt x="184" y="269"/>
                  </a:lnTo>
                  <a:lnTo>
                    <a:pt x="193" y="262"/>
                  </a:lnTo>
                  <a:lnTo>
                    <a:pt x="202" y="255"/>
                  </a:lnTo>
                  <a:lnTo>
                    <a:pt x="211" y="249"/>
                  </a:lnTo>
                  <a:lnTo>
                    <a:pt x="220" y="242"/>
                  </a:lnTo>
                  <a:lnTo>
                    <a:pt x="228" y="236"/>
                  </a:lnTo>
                  <a:lnTo>
                    <a:pt x="236" y="230"/>
                  </a:lnTo>
                  <a:lnTo>
                    <a:pt x="244" y="224"/>
                  </a:lnTo>
                  <a:lnTo>
                    <a:pt x="252" y="218"/>
                  </a:lnTo>
                  <a:lnTo>
                    <a:pt x="259" y="212"/>
                  </a:lnTo>
                  <a:lnTo>
                    <a:pt x="267" y="207"/>
                  </a:lnTo>
                  <a:lnTo>
                    <a:pt x="274" y="202"/>
                  </a:lnTo>
                  <a:lnTo>
                    <a:pt x="281" y="196"/>
                  </a:lnTo>
                  <a:lnTo>
                    <a:pt x="288" y="191"/>
                  </a:lnTo>
                  <a:lnTo>
                    <a:pt x="294" y="186"/>
                  </a:lnTo>
                  <a:lnTo>
                    <a:pt x="301" y="182"/>
                  </a:lnTo>
                  <a:lnTo>
                    <a:pt x="307" y="177"/>
                  </a:lnTo>
                  <a:lnTo>
                    <a:pt x="313" y="172"/>
                  </a:lnTo>
                  <a:lnTo>
                    <a:pt x="319" y="168"/>
                  </a:lnTo>
                  <a:lnTo>
                    <a:pt x="325" y="163"/>
                  </a:lnTo>
                  <a:lnTo>
                    <a:pt x="331" y="159"/>
                  </a:lnTo>
                  <a:lnTo>
                    <a:pt x="337" y="155"/>
                  </a:lnTo>
                  <a:lnTo>
                    <a:pt x="342" y="150"/>
                  </a:lnTo>
                  <a:lnTo>
                    <a:pt x="348" y="146"/>
                  </a:lnTo>
                  <a:lnTo>
                    <a:pt x="353" y="142"/>
                  </a:lnTo>
                  <a:lnTo>
                    <a:pt x="358" y="138"/>
                  </a:lnTo>
                  <a:lnTo>
                    <a:pt x="363" y="135"/>
                  </a:lnTo>
                  <a:lnTo>
                    <a:pt x="369" y="131"/>
                  </a:lnTo>
                  <a:lnTo>
                    <a:pt x="374" y="127"/>
                  </a:lnTo>
                  <a:lnTo>
                    <a:pt x="378" y="123"/>
                  </a:lnTo>
                  <a:lnTo>
                    <a:pt x="383" y="120"/>
                  </a:lnTo>
                  <a:lnTo>
                    <a:pt x="388" y="116"/>
                  </a:lnTo>
                  <a:lnTo>
                    <a:pt x="393" y="113"/>
                  </a:lnTo>
                  <a:lnTo>
                    <a:pt x="397" y="109"/>
                  </a:lnTo>
                  <a:lnTo>
                    <a:pt x="402" y="106"/>
                  </a:lnTo>
                  <a:lnTo>
                    <a:pt x="406" y="102"/>
                  </a:lnTo>
                  <a:lnTo>
                    <a:pt x="411" y="99"/>
                  </a:lnTo>
                  <a:lnTo>
                    <a:pt x="415" y="96"/>
                  </a:lnTo>
                  <a:lnTo>
                    <a:pt x="419" y="93"/>
                  </a:lnTo>
                  <a:lnTo>
                    <a:pt x="423" y="90"/>
                  </a:lnTo>
                  <a:lnTo>
                    <a:pt x="427" y="87"/>
                  </a:lnTo>
                  <a:lnTo>
                    <a:pt x="432" y="84"/>
                  </a:lnTo>
                  <a:lnTo>
                    <a:pt x="436" y="80"/>
                  </a:lnTo>
                  <a:lnTo>
                    <a:pt x="440" y="78"/>
                  </a:lnTo>
                  <a:lnTo>
                    <a:pt x="443" y="75"/>
                  </a:lnTo>
                  <a:lnTo>
                    <a:pt x="447" y="72"/>
                  </a:lnTo>
                  <a:lnTo>
                    <a:pt x="451" y="69"/>
                  </a:lnTo>
                  <a:lnTo>
                    <a:pt x="455" y="66"/>
                  </a:lnTo>
                  <a:lnTo>
                    <a:pt x="458" y="63"/>
                  </a:lnTo>
                  <a:lnTo>
                    <a:pt x="462" y="61"/>
                  </a:lnTo>
                  <a:lnTo>
                    <a:pt x="466" y="58"/>
                  </a:lnTo>
                  <a:lnTo>
                    <a:pt x="469" y="55"/>
                  </a:lnTo>
                  <a:lnTo>
                    <a:pt x="473" y="53"/>
                  </a:lnTo>
                  <a:lnTo>
                    <a:pt x="476" y="50"/>
                  </a:lnTo>
                  <a:lnTo>
                    <a:pt x="480" y="47"/>
                  </a:lnTo>
                  <a:lnTo>
                    <a:pt x="483" y="45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3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7" name="Freeform 129"/>
            <p:cNvSpPr>
              <a:spLocks/>
            </p:cNvSpPr>
            <p:nvPr/>
          </p:nvSpPr>
          <p:spPr bwMode="auto">
            <a:xfrm>
              <a:off x="2944813" y="2493963"/>
              <a:ext cx="4071938" cy="3082925"/>
            </a:xfrm>
            <a:custGeom>
              <a:avLst/>
              <a:gdLst/>
              <a:ahLst/>
              <a:cxnLst>
                <a:cxn ang="0">
                  <a:pos x="18" y="398"/>
                </a:cxn>
                <a:cxn ang="0">
                  <a:pos x="51" y="374"/>
                </a:cxn>
                <a:cxn ang="0">
                  <a:pos x="80" y="352"/>
                </a:cxn>
                <a:cxn ang="0">
                  <a:pos x="106" y="331"/>
                </a:cxn>
                <a:cxn ang="0">
                  <a:pos x="131" y="313"/>
                </a:cxn>
                <a:cxn ang="0">
                  <a:pos x="153" y="296"/>
                </a:cxn>
                <a:cxn ang="0">
                  <a:pos x="174" y="280"/>
                </a:cxn>
                <a:cxn ang="0">
                  <a:pos x="193" y="266"/>
                </a:cxn>
                <a:cxn ang="0">
                  <a:pos x="211" y="252"/>
                </a:cxn>
                <a:cxn ang="0">
                  <a:pos x="228" y="239"/>
                </a:cxn>
                <a:cxn ang="0">
                  <a:pos x="244" y="227"/>
                </a:cxn>
                <a:cxn ang="0">
                  <a:pos x="259" y="216"/>
                </a:cxn>
                <a:cxn ang="0">
                  <a:pos x="274" y="205"/>
                </a:cxn>
                <a:cxn ang="0">
                  <a:pos x="288" y="194"/>
                </a:cxn>
                <a:cxn ang="0">
                  <a:pos x="301" y="184"/>
                </a:cxn>
                <a:cxn ang="0">
                  <a:pos x="313" y="175"/>
                </a:cxn>
                <a:cxn ang="0">
                  <a:pos x="325" y="166"/>
                </a:cxn>
                <a:cxn ang="0">
                  <a:pos x="337" y="157"/>
                </a:cxn>
                <a:cxn ang="0">
                  <a:pos x="348" y="149"/>
                </a:cxn>
                <a:cxn ang="0">
                  <a:pos x="358" y="141"/>
                </a:cxn>
                <a:cxn ang="0">
                  <a:pos x="369" y="133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8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8"/>
                </a:cxn>
                <a:cxn ang="0">
                  <a:pos x="462" y="62"/>
                </a:cxn>
                <a:cxn ang="0">
                  <a:pos x="469" y="57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2">
                  <a:moveTo>
                    <a:pt x="0" y="412"/>
                  </a:moveTo>
                  <a:lnTo>
                    <a:pt x="18" y="398"/>
                  </a:lnTo>
                  <a:lnTo>
                    <a:pt x="35" y="386"/>
                  </a:lnTo>
                  <a:lnTo>
                    <a:pt x="51" y="374"/>
                  </a:lnTo>
                  <a:lnTo>
                    <a:pt x="66" y="362"/>
                  </a:lnTo>
                  <a:lnTo>
                    <a:pt x="80" y="352"/>
                  </a:lnTo>
                  <a:lnTo>
                    <a:pt x="94" y="341"/>
                  </a:lnTo>
                  <a:lnTo>
                    <a:pt x="106" y="331"/>
                  </a:lnTo>
                  <a:lnTo>
                    <a:pt x="119" y="322"/>
                  </a:lnTo>
                  <a:lnTo>
                    <a:pt x="131" y="313"/>
                  </a:lnTo>
                  <a:lnTo>
                    <a:pt x="142" y="304"/>
                  </a:lnTo>
                  <a:lnTo>
                    <a:pt x="153" y="296"/>
                  </a:lnTo>
                  <a:lnTo>
                    <a:pt x="164" y="288"/>
                  </a:lnTo>
                  <a:lnTo>
                    <a:pt x="174" y="280"/>
                  </a:lnTo>
                  <a:lnTo>
                    <a:pt x="184" y="273"/>
                  </a:lnTo>
                  <a:lnTo>
                    <a:pt x="193" y="266"/>
                  </a:lnTo>
                  <a:lnTo>
                    <a:pt x="202" y="259"/>
                  </a:lnTo>
                  <a:lnTo>
                    <a:pt x="211" y="252"/>
                  </a:lnTo>
                  <a:lnTo>
                    <a:pt x="220" y="246"/>
                  </a:lnTo>
                  <a:lnTo>
                    <a:pt x="228" y="239"/>
                  </a:lnTo>
                  <a:lnTo>
                    <a:pt x="236" y="233"/>
                  </a:lnTo>
                  <a:lnTo>
                    <a:pt x="244" y="227"/>
                  </a:lnTo>
                  <a:lnTo>
                    <a:pt x="252" y="221"/>
                  </a:lnTo>
                  <a:lnTo>
                    <a:pt x="259" y="216"/>
                  </a:lnTo>
                  <a:lnTo>
                    <a:pt x="267" y="210"/>
                  </a:lnTo>
                  <a:lnTo>
                    <a:pt x="274" y="205"/>
                  </a:lnTo>
                  <a:lnTo>
                    <a:pt x="281" y="199"/>
                  </a:lnTo>
                  <a:lnTo>
                    <a:pt x="288" y="194"/>
                  </a:lnTo>
                  <a:lnTo>
                    <a:pt x="294" y="189"/>
                  </a:lnTo>
                  <a:lnTo>
                    <a:pt x="301" y="184"/>
                  </a:lnTo>
                  <a:lnTo>
                    <a:pt x="307" y="180"/>
                  </a:lnTo>
                  <a:lnTo>
                    <a:pt x="313" y="175"/>
                  </a:lnTo>
                  <a:lnTo>
                    <a:pt x="319" y="170"/>
                  </a:lnTo>
                  <a:lnTo>
                    <a:pt x="325" y="166"/>
                  </a:lnTo>
                  <a:lnTo>
                    <a:pt x="331" y="161"/>
                  </a:lnTo>
                  <a:lnTo>
                    <a:pt x="337" y="157"/>
                  </a:lnTo>
                  <a:lnTo>
                    <a:pt x="342" y="153"/>
                  </a:lnTo>
                  <a:lnTo>
                    <a:pt x="348" y="149"/>
                  </a:lnTo>
                  <a:lnTo>
                    <a:pt x="353" y="145"/>
                  </a:lnTo>
                  <a:lnTo>
                    <a:pt x="358" y="141"/>
                  </a:lnTo>
                  <a:lnTo>
                    <a:pt x="363" y="137"/>
                  </a:lnTo>
                  <a:lnTo>
                    <a:pt x="369" y="133"/>
                  </a:lnTo>
                  <a:lnTo>
                    <a:pt x="374" y="129"/>
                  </a:lnTo>
                  <a:lnTo>
                    <a:pt x="378" y="125"/>
                  </a:lnTo>
                  <a:lnTo>
                    <a:pt x="383" y="122"/>
                  </a:lnTo>
                  <a:lnTo>
                    <a:pt x="388" y="118"/>
                  </a:lnTo>
                  <a:lnTo>
                    <a:pt x="393" y="115"/>
                  </a:lnTo>
                  <a:lnTo>
                    <a:pt x="397" y="111"/>
                  </a:lnTo>
                  <a:lnTo>
                    <a:pt x="402" y="108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8"/>
                  </a:lnTo>
                  <a:lnTo>
                    <a:pt x="419" y="95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8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7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8" name="Freeform 130"/>
            <p:cNvSpPr>
              <a:spLocks/>
            </p:cNvSpPr>
            <p:nvPr/>
          </p:nvSpPr>
          <p:spPr bwMode="auto">
            <a:xfrm>
              <a:off x="2944813" y="2306638"/>
              <a:ext cx="4071938" cy="3262313"/>
            </a:xfrm>
            <a:custGeom>
              <a:avLst/>
              <a:gdLst/>
              <a:ahLst/>
              <a:cxnLst>
                <a:cxn ang="0">
                  <a:pos x="18" y="421"/>
                </a:cxn>
                <a:cxn ang="0">
                  <a:pos x="51" y="395"/>
                </a:cxn>
                <a:cxn ang="0">
                  <a:pos x="80" y="372"/>
                </a:cxn>
                <a:cxn ang="0">
                  <a:pos x="106" y="351"/>
                </a:cxn>
                <a:cxn ang="0">
                  <a:pos x="131" y="331"/>
                </a:cxn>
                <a:cxn ang="0">
                  <a:pos x="153" y="313"/>
                </a:cxn>
                <a:cxn ang="0">
                  <a:pos x="174" y="297"/>
                </a:cxn>
                <a:cxn ang="0">
                  <a:pos x="193" y="281"/>
                </a:cxn>
                <a:cxn ang="0">
                  <a:pos x="211" y="267"/>
                </a:cxn>
                <a:cxn ang="0">
                  <a:pos x="228" y="253"/>
                </a:cxn>
                <a:cxn ang="0">
                  <a:pos x="244" y="240"/>
                </a:cxn>
                <a:cxn ang="0">
                  <a:pos x="259" y="228"/>
                </a:cxn>
                <a:cxn ang="0">
                  <a:pos x="274" y="216"/>
                </a:cxn>
                <a:cxn ang="0">
                  <a:pos x="288" y="205"/>
                </a:cxn>
                <a:cxn ang="0">
                  <a:pos x="301" y="195"/>
                </a:cxn>
                <a:cxn ang="0">
                  <a:pos x="313" y="185"/>
                </a:cxn>
                <a:cxn ang="0">
                  <a:pos x="325" y="175"/>
                </a:cxn>
                <a:cxn ang="0">
                  <a:pos x="337" y="166"/>
                </a:cxn>
                <a:cxn ang="0">
                  <a:pos x="348" y="157"/>
                </a:cxn>
                <a:cxn ang="0">
                  <a:pos x="358" y="148"/>
                </a:cxn>
                <a:cxn ang="0">
                  <a:pos x="369" y="140"/>
                </a:cxn>
                <a:cxn ang="0">
                  <a:pos x="378" y="132"/>
                </a:cxn>
                <a:cxn ang="0">
                  <a:pos x="388" y="125"/>
                </a:cxn>
                <a:cxn ang="0">
                  <a:pos x="397" y="117"/>
                </a:cxn>
                <a:cxn ang="0">
                  <a:pos x="406" y="110"/>
                </a:cxn>
                <a:cxn ang="0">
                  <a:pos x="415" y="103"/>
                </a:cxn>
                <a:cxn ang="0">
                  <a:pos x="423" y="96"/>
                </a:cxn>
                <a:cxn ang="0">
                  <a:pos x="432" y="90"/>
                </a:cxn>
                <a:cxn ang="0">
                  <a:pos x="440" y="83"/>
                </a:cxn>
                <a:cxn ang="0">
                  <a:pos x="447" y="77"/>
                </a:cxn>
                <a:cxn ang="0">
                  <a:pos x="455" y="71"/>
                </a:cxn>
                <a:cxn ang="0">
                  <a:pos x="462" y="65"/>
                </a:cxn>
                <a:cxn ang="0">
                  <a:pos x="469" y="59"/>
                </a:cxn>
                <a:cxn ang="0">
                  <a:pos x="476" y="54"/>
                </a:cxn>
                <a:cxn ang="0">
                  <a:pos x="483" y="48"/>
                </a:cxn>
                <a:cxn ang="0">
                  <a:pos x="490" y="43"/>
                </a:cxn>
                <a:cxn ang="0">
                  <a:pos x="496" y="38"/>
                </a:cxn>
                <a:cxn ang="0">
                  <a:pos x="503" y="33"/>
                </a:cxn>
                <a:cxn ang="0">
                  <a:pos x="509" y="28"/>
                </a:cxn>
                <a:cxn ang="0">
                  <a:pos x="515" y="23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36">
                  <a:moveTo>
                    <a:pt x="0" y="436"/>
                  </a:moveTo>
                  <a:lnTo>
                    <a:pt x="18" y="421"/>
                  </a:lnTo>
                  <a:lnTo>
                    <a:pt x="35" y="408"/>
                  </a:lnTo>
                  <a:lnTo>
                    <a:pt x="51" y="395"/>
                  </a:lnTo>
                  <a:lnTo>
                    <a:pt x="66" y="383"/>
                  </a:lnTo>
                  <a:lnTo>
                    <a:pt x="80" y="372"/>
                  </a:lnTo>
                  <a:lnTo>
                    <a:pt x="94" y="361"/>
                  </a:lnTo>
                  <a:lnTo>
                    <a:pt x="106" y="351"/>
                  </a:lnTo>
                  <a:lnTo>
                    <a:pt x="119" y="341"/>
                  </a:lnTo>
                  <a:lnTo>
                    <a:pt x="131" y="331"/>
                  </a:lnTo>
                  <a:lnTo>
                    <a:pt x="142" y="322"/>
                  </a:lnTo>
                  <a:lnTo>
                    <a:pt x="153" y="313"/>
                  </a:lnTo>
                  <a:lnTo>
                    <a:pt x="164" y="305"/>
                  </a:lnTo>
                  <a:lnTo>
                    <a:pt x="174" y="297"/>
                  </a:lnTo>
                  <a:lnTo>
                    <a:pt x="184" y="289"/>
                  </a:lnTo>
                  <a:lnTo>
                    <a:pt x="193" y="281"/>
                  </a:lnTo>
                  <a:lnTo>
                    <a:pt x="202" y="274"/>
                  </a:lnTo>
                  <a:lnTo>
                    <a:pt x="211" y="267"/>
                  </a:lnTo>
                  <a:lnTo>
                    <a:pt x="220" y="260"/>
                  </a:lnTo>
                  <a:lnTo>
                    <a:pt x="228" y="253"/>
                  </a:lnTo>
                  <a:lnTo>
                    <a:pt x="236" y="246"/>
                  </a:lnTo>
                  <a:lnTo>
                    <a:pt x="244" y="240"/>
                  </a:lnTo>
                  <a:lnTo>
                    <a:pt x="252" y="234"/>
                  </a:lnTo>
                  <a:lnTo>
                    <a:pt x="259" y="228"/>
                  </a:lnTo>
                  <a:lnTo>
                    <a:pt x="267" y="222"/>
                  </a:lnTo>
                  <a:lnTo>
                    <a:pt x="274" y="216"/>
                  </a:lnTo>
                  <a:lnTo>
                    <a:pt x="281" y="211"/>
                  </a:lnTo>
                  <a:lnTo>
                    <a:pt x="288" y="205"/>
                  </a:lnTo>
                  <a:lnTo>
                    <a:pt x="294" y="200"/>
                  </a:lnTo>
                  <a:lnTo>
                    <a:pt x="301" y="195"/>
                  </a:lnTo>
                  <a:lnTo>
                    <a:pt x="307" y="190"/>
                  </a:lnTo>
                  <a:lnTo>
                    <a:pt x="313" y="185"/>
                  </a:lnTo>
                  <a:lnTo>
                    <a:pt x="319" y="180"/>
                  </a:lnTo>
                  <a:lnTo>
                    <a:pt x="325" y="175"/>
                  </a:lnTo>
                  <a:lnTo>
                    <a:pt x="331" y="170"/>
                  </a:lnTo>
                  <a:lnTo>
                    <a:pt x="337" y="166"/>
                  </a:lnTo>
                  <a:lnTo>
                    <a:pt x="342" y="161"/>
                  </a:lnTo>
                  <a:lnTo>
                    <a:pt x="348" y="157"/>
                  </a:lnTo>
                  <a:lnTo>
                    <a:pt x="353" y="153"/>
                  </a:lnTo>
                  <a:lnTo>
                    <a:pt x="358" y="148"/>
                  </a:lnTo>
                  <a:lnTo>
                    <a:pt x="363" y="144"/>
                  </a:lnTo>
                  <a:lnTo>
                    <a:pt x="369" y="140"/>
                  </a:lnTo>
                  <a:lnTo>
                    <a:pt x="374" y="136"/>
                  </a:lnTo>
                  <a:lnTo>
                    <a:pt x="378" y="132"/>
                  </a:lnTo>
                  <a:lnTo>
                    <a:pt x="383" y="128"/>
                  </a:lnTo>
                  <a:lnTo>
                    <a:pt x="388" y="125"/>
                  </a:lnTo>
                  <a:lnTo>
                    <a:pt x="393" y="121"/>
                  </a:lnTo>
                  <a:lnTo>
                    <a:pt x="397" y="117"/>
                  </a:lnTo>
                  <a:lnTo>
                    <a:pt x="402" y="114"/>
                  </a:lnTo>
                  <a:lnTo>
                    <a:pt x="406" y="110"/>
                  </a:lnTo>
                  <a:lnTo>
                    <a:pt x="411" y="106"/>
                  </a:lnTo>
                  <a:lnTo>
                    <a:pt x="415" y="103"/>
                  </a:lnTo>
                  <a:lnTo>
                    <a:pt x="419" y="100"/>
                  </a:lnTo>
                  <a:lnTo>
                    <a:pt x="423" y="96"/>
                  </a:lnTo>
                  <a:lnTo>
                    <a:pt x="427" y="93"/>
                  </a:lnTo>
                  <a:lnTo>
                    <a:pt x="432" y="90"/>
                  </a:lnTo>
                  <a:lnTo>
                    <a:pt x="436" y="86"/>
                  </a:lnTo>
                  <a:lnTo>
                    <a:pt x="440" y="83"/>
                  </a:lnTo>
                  <a:lnTo>
                    <a:pt x="443" y="80"/>
                  </a:lnTo>
                  <a:lnTo>
                    <a:pt x="447" y="77"/>
                  </a:lnTo>
                  <a:lnTo>
                    <a:pt x="451" y="74"/>
                  </a:lnTo>
                  <a:lnTo>
                    <a:pt x="455" y="71"/>
                  </a:lnTo>
                  <a:lnTo>
                    <a:pt x="458" y="68"/>
                  </a:lnTo>
                  <a:lnTo>
                    <a:pt x="462" y="65"/>
                  </a:lnTo>
                  <a:lnTo>
                    <a:pt x="466" y="62"/>
                  </a:lnTo>
                  <a:lnTo>
                    <a:pt x="469" y="59"/>
                  </a:lnTo>
                  <a:lnTo>
                    <a:pt x="473" y="57"/>
                  </a:lnTo>
                  <a:lnTo>
                    <a:pt x="476" y="54"/>
                  </a:lnTo>
                  <a:lnTo>
                    <a:pt x="480" y="51"/>
                  </a:lnTo>
                  <a:lnTo>
                    <a:pt x="483" y="48"/>
                  </a:lnTo>
                  <a:lnTo>
                    <a:pt x="486" y="46"/>
                  </a:lnTo>
                  <a:lnTo>
                    <a:pt x="490" y="43"/>
                  </a:lnTo>
                  <a:lnTo>
                    <a:pt x="493" y="40"/>
                  </a:lnTo>
                  <a:lnTo>
                    <a:pt x="496" y="38"/>
                  </a:lnTo>
                  <a:lnTo>
                    <a:pt x="499" y="35"/>
                  </a:lnTo>
                  <a:lnTo>
                    <a:pt x="503" y="33"/>
                  </a:lnTo>
                  <a:lnTo>
                    <a:pt x="506" y="30"/>
                  </a:lnTo>
                  <a:lnTo>
                    <a:pt x="509" y="28"/>
                  </a:lnTo>
                  <a:lnTo>
                    <a:pt x="512" y="25"/>
                  </a:lnTo>
                  <a:lnTo>
                    <a:pt x="515" y="23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499" name="Freeform 131"/>
            <p:cNvSpPr>
              <a:spLocks/>
            </p:cNvSpPr>
            <p:nvPr/>
          </p:nvSpPr>
          <p:spPr bwMode="auto">
            <a:xfrm>
              <a:off x="2944813" y="2433638"/>
              <a:ext cx="4071938" cy="3128963"/>
            </a:xfrm>
            <a:custGeom>
              <a:avLst/>
              <a:gdLst/>
              <a:ahLst/>
              <a:cxnLst>
                <a:cxn ang="0">
                  <a:pos x="18" y="404"/>
                </a:cxn>
                <a:cxn ang="0">
                  <a:pos x="51" y="379"/>
                </a:cxn>
                <a:cxn ang="0">
                  <a:pos x="80" y="357"/>
                </a:cxn>
                <a:cxn ang="0">
                  <a:pos x="106" y="336"/>
                </a:cxn>
                <a:cxn ang="0">
                  <a:pos x="131" y="318"/>
                </a:cxn>
                <a:cxn ang="0">
                  <a:pos x="153" y="301"/>
                </a:cxn>
                <a:cxn ang="0">
                  <a:pos x="174" y="285"/>
                </a:cxn>
                <a:cxn ang="0">
                  <a:pos x="193" y="270"/>
                </a:cxn>
                <a:cxn ang="0">
                  <a:pos x="211" y="256"/>
                </a:cxn>
                <a:cxn ang="0">
                  <a:pos x="228" y="243"/>
                </a:cxn>
                <a:cxn ang="0">
                  <a:pos x="244" y="230"/>
                </a:cxn>
                <a:cxn ang="0">
                  <a:pos x="259" y="219"/>
                </a:cxn>
                <a:cxn ang="0">
                  <a:pos x="274" y="208"/>
                </a:cxn>
                <a:cxn ang="0">
                  <a:pos x="288" y="197"/>
                </a:cxn>
                <a:cxn ang="0">
                  <a:pos x="301" y="187"/>
                </a:cxn>
                <a:cxn ang="0">
                  <a:pos x="313" y="177"/>
                </a:cxn>
                <a:cxn ang="0">
                  <a:pos x="325" y="168"/>
                </a:cxn>
                <a:cxn ang="0">
                  <a:pos x="337" y="159"/>
                </a:cxn>
                <a:cxn ang="0">
                  <a:pos x="348" y="151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7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99"/>
                </a:cxn>
                <a:cxn ang="0">
                  <a:pos x="423" y="93"/>
                </a:cxn>
                <a:cxn ang="0">
                  <a:pos x="432" y="86"/>
                </a:cxn>
                <a:cxn ang="0">
                  <a:pos x="440" y="80"/>
                </a:cxn>
                <a:cxn ang="0">
                  <a:pos x="447" y="74"/>
                </a:cxn>
                <a:cxn ang="0">
                  <a:pos x="455" y="68"/>
                </a:cxn>
                <a:cxn ang="0">
                  <a:pos x="462" y="63"/>
                </a:cxn>
                <a:cxn ang="0">
                  <a:pos x="469" y="57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418">
                  <a:moveTo>
                    <a:pt x="0" y="418"/>
                  </a:moveTo>
                  <a:lnTo>
                    <a:pt x="18" y="404"/>
                  </a:lnTo>
                  <a:lnTo>
                    <a:pt x="35" y="391"/>
                  </a:lnTo>
                  <a:lnTo>
                    <a:pt x="51" y="379"/>
                  </a:lnTo>
                  <a:lnTo>
                    <a:pt x="66" y="368"/>
                  </a:lnTo>
                  <a:lnTo>
                    <a:pt x="80" y="357"/>
                  </a:lnTo>
                  <a:lnTo>
                    <a:pt x="94" y="346"/>
                  </a:lnTo>
                  <a:lnTo>
                    <a:pt x="106" y="336"/>
                  </a:lnTo>
                  <a:lnTo>
                    <a:pt x="119" y="327"/>
                  </a:lnTo>
                  <a:lnTo>
                    <a:pt x="131" y="318"/>
                  </a:lnTo>
                  <a:lnTo>
                    <a:pt x="142" y="309"/>
                  </a:lnTo>
                  <a:lnTo>
                    <a:pt x="153" y="301"/>
                  </a:lnTo>
                  <a:lnTo>
                    <a:pt x="164" y="292"/>
                  </a:lnTo>
                  <a:lnTo>
                    <a:pt x="174" y="285"/>
                  </a:lnTo>
                  <a:lnTo>
                    <a:pt x="184" y="277"/>
                  </a:lnTo>
                  <a:lnTo>
                    <a:pt x="193" y="270"/>
                  </a:lnTo>
                  <a:lnTo>
                    <a:pt x="202" y="263"/>
                  </a:lnTo>
                  <a:lnTo>
                    <a:pt x="211" y="256"/>
                  </a:lnTo>
                  <a:lnTo>
                    <a:pt x="220" y="249"/>
                  </a:lnTo>
                  <a:lnTo>
                    <a:pt x="228" y="243"/>
                  </a:lnTo>
                  <a:lnTo>
                    <a:pt x="236" y="237"/>
                  </a:lnTo>
                  <a:lnTo>
                    <a:pt x="244" y="230"/>
                  </a:lnTo>
                  <a:lnTo>
                    <a:pt x="252" y="225"/>
                  </a:lnTo>
                  <a:lnTo>
                    <a:pt x="259" y="219"/>
                  </a:lnTo>
                  <a:lnTo>
                    <a:pt x="267" y="213"/>
                  </a:lnTo>
                  <a:lnTo>
                    <a:pt x="274" y="208"/>
                  </a:lnTo>
                  <a:lnTo>
                    <a:pt x="281" y="202"/>
                  </a:lnTo>
                  <a:lnTo>
                    <a:pt x="288" y="197"/>
                  </a:lnTo>
                  <a:lnTo>
                    <a:pt x="294" y="192"/>
                  </a:lnTo>
                  <a:lnTo>
                    <a:pt x="301" y="187"/>
                  </a:lnTo>
                  <a:lnTo>
                    <a:pt x="307" y="182"/>
                  </a:lnTo>
                  <a:lnTo>
                    <a:pt x="313" y="177"/>
                  </a:lnTo>
                  <a:lnTo>
                    <a:pt x="319" y="173"/>
                  </a:lnTo>
                  <a:lnTo>
                    <a:pt x="325" y="168"/>
                  </a:lnTo>
                  <a:lnTo>
                    <a:pt x="331" y="164"/>
                  </a:lnTo>
                  <a:lnTo>
                    <a:pt x="337" y="159"/>
                  </a:lnTo>
                  <a:lnTo>
                    <a:pt x="342" y="155"/>
                  </a:lnTo>
                  <a:lnTo>
                    <a:pt x="348" y="151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1"/>
                  </a:lnTo>
                  <a:lnTo>
                    <a:pt x="378" y="127"/>
                  </a:lnTo>
                  <a:lnTo>
                    <a:pt x="383" y="123"/>
                  </a:lnTo>
                  <a:lnTo>
                    <a:pt x="388" y="120"/>
                  </a:lnTo>
                  <a:lnTo>
                    <a:pt x="393" y="116"/>
                  </a:lnTo>
                  <a:lnTo>
                    <a:pt x="397" y="113"/>
                  </a:lnTo>
                  <a:lnTo>
                    <a:pt x="402" y="109"/>
                  </a:lnTo>
                  <a:lnTo>
                    <a:pt x="406" y="106"/>
                  </a:lnTo>
                  <a:lnTo>
                    <a:pt x="411" y="102"/>
                  </a:lnTo>
                  <a:lnTo>
                    <a:pt x="415" y="99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89"/>
                  </a:lnTo>
                  <a:lnTo>
                    <a:pt x="432" y="86"/>
                  </a:lnTo>
                  <a:lnTo>
                    <a:pt x="436" y="83"/>
                  </a:lnTo>
                  <a:lnTo>
                    <a:pt x="440" y="80"/>
                  </a:lnTo>
                  <a:lnTo>
                    <a:pt x="443" y="77"/>
                  </a:lnTo>
                  <a:lnTo>
                    <a:pt x="447" y="74"/>
                  </a:lnTo>
                  <a:lnTo>
                    <a:pt x="451" y="71"/>
                  </a:lnTo>
                  <a:lnTo>
                    <a:pt x="455" y="68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7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49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1"/>
                  </a:lnTo>
                  <a:lnTo>
                    <a:pt x="493" y="39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0" name="Freeform 132"/>
            <p:cNvSpPr>
              <a:spLocks/>
            </p:cNvSpPr>
            <p:nvPr/>
          </p:nvSpPr>
          <p:spPr bwMode="auto">
            <a:xfrm>
              <a:off x="2944813" y="2590800"/>
              <a:ext cx="4071938" cy="2971800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B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1" name="Freeform 133"/>
            <p:cNvSpPr>
              <a:spLocks/>
            </p:cNvSpPr>
            <p:nvPr/>
          </p:nvSpPr>
          <p:spPr bwMode="auto">
            <a:xfrm>
              <a:off x="2944813" y="2657475"/>
              <a:ext cx="4071938" cy="2897188"/>
            </a:xfrm>
            <a:custGeom>
              <a:avLst/>
              <a:gdLst/>
              <a:ahLst/>
              <a:cxnLst>
                <a:cxn ang="0">
                  <a:pos x="18" y="375"/>
                </a:cxn>
                <a:cxn ang="0">
                  <a:pos x="51" y="352"/>
                </a:cxn>
                <a:cxn ang="0">
                  <a:pos x="80" y="331"/>
                </a:cxn>
                <a:cxn ang="0">
                  <a:pos x="106" y="312"/>
                </a:cxn>
                <a:cxn ang="0">
                  <a:pos x="131" y="295"/>
                </a:cxn>
                <a:cxn ang="0">
                  <a:pos x="153" y="279"/>
                </a:cxn>
                <a:cxn ang="0">
                  <a:pos x="174" y="264"/>
                </a:cxn>
                <a:cxn ang="0">
                  <a:pos x="193" y="250"/>
                </a:cxn>
                <a:cxn ang="0">
                  <a:pos x="211" y="237"/>
                </a:cxn>
                <a:cxn ang="0">
                  <a:pos x="228" y="225"/>
                </a:cxn>
                <a:cxn ang="0">
                  <a:pos x="244" y="214"/>
                </a:cxn>
                <a:cxn ang="0">
                  <a:pos x="259" y="203"/>
                </a:cxn>
                <a:cxn ang="0">
                  <a:pos x="274" y="192"/>
                </a:cxn>
                <a:cxn ang="0">
                  <a:pos x="288" y="183"/>
                </a:cxn>
                <a:cxn ang="0">
                  <a:pos x="301" y="173"/>
                </a:cxn>
                <a:cxn ang="0">
                  <a:pos x="313" y="164"/>
                </a:cxn>
                <a:cxn ang="0">
                  <a:pos x="325" y="156"/>
                </a:cxn>
                <a:cxn ang="0">
                  <a:pos x="337" y="148"/>
                </a:cxn>
                <a:cxn ang="0">
                  <a:pos x="348" y="140"/>
                </a:cxn>
                <a:cxn ang="0">
                  <a:pos x="358" y="132"/>
                </a:cxn>
                <a:cxn ang="0">
                  <a:pos x="369" y="125"/>
                </a:cxn>
                <a:cxn ang="0">
                  <a:pos x="378" y="118"/>
                </a:cxn>
                <a:cxn ang="0">
                  <a:pos x="388" y="111"/>
                </a:cxn>
                <a:cxn ang="0">
                  <a:pos x="397" y="104"/>
                </a:cxn>
                <a:cxn ang="0">
                  <a:pos x="406" y="98"/>
                </a:cxn>
                <a:cxn ang="0">
                  <a:pos x="415" y="92"/>
                </a:cxn>
                <a:cxn ang="0">
                  <a:pos x="423" y="86"/>
                </a:cxn>
                <a:cxn ang="0">
                  <a:pos x="432" y="80"/>
                </a:cxn>
                <a:cxn ang="0">
                  <a:pos x="440" y="74"/>
                </a:cxn>
                <a:cxn ang="0">
                  <a:pos x="447" y="69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7">
                  <a:moveTo>
                    <a:pt x="0" y="387"/>
                  </a:moveTo>
                  <a:lnTo>
                    <a:pt x="18" y="375"/>
                  </a:lnTo>
                  <a:lnTo>
                    <a:pt x="35" y="363"/>
                  </a:lnTo>
                  <a:lnTo>
                    <a:pt x="51" y="352"/>
                  </a:lnTo>
                  <a:lnTo>
                    <a:pt x="66" y="341"/>
                  </a:lnTo>
                  <a:lnTo>
                    <a:pt x="80" y="331"/>
                  </a:lnTo>
                  <a:lnTo>
                    <a:pt x="94" y="321"/>
                  </a:lnTo>
                  <a:lnTo>
                    <a:pt x="106" y="312"/>
                  </a:lnTo>
                  <a:lnTo>
                    <a:pt x="119" y="303"/>
                  </a:lnTo>
                  <a:lnTo>
                    <a:pt x="131" y="295"/>
                  </a:lnTo>
                  <a:lnTo>
                    <a:pt x="142" y="286"/>
                  </a:lnTo>
                  <a:lnTo>
                    <a:pt x="153" y="279"/>
                  </a:lnTo>
                  <a:lnTo>
                    <a:pt x="164" y="271"/>
                  </a:lnTo>
                  <a:lnTo>
                    <a:pt x="174" y="264"/>
                  </a:lnTo>
                  <a:lnTo>
                    <a:pt x="184" y="257"/>
                  </a:lnTo>
                  <a:lnTo>
                    <a:pt x="193" y="250"/>
                  </a:lnTo>
                  <a:lnTo>
                    <a:pt x="202" y="243"/>
                  </a:lnTo>
                  <a:lnTo>
                    <a:pt x="211" y="237"/>
                  </a:lnTo>
                  <a:lnTo>
                    <a:pt x="220" y="231"/>
                  </a:lnTo>
                  <a:lnTo>
                    <a:pt x="228" y="225"/>
                  </a:lnTo>
                  <a:lnTo>
                    <a:pt x="236" y="219"/>
                  </a:lnTo>
                  <a:lnTo>
                    <a:pt x="244" y="214"/>
                  </a:lnTo>
                  <a:lnTo>
                    <a:pt x="252" y="208"/>
                  </a:lnTo>
                  <a:lnTo>
                    <a:pt x="259" y="203"/>
                  </a:lnTo>
                  <a:lnTo>
                    <a:pt x="267" y="198"/>
                  </a:lnTo>
                  <a:lnTo>
                    <a:pt x="274" y="192"/>
                  </a:lnTo>
                  <a:lnTo>
                    <a:pt x="281" y="188"/>
                  </a:lnTo>
                  <a:lnTo>
                    <a:pt x="288" y="183"/>
                  </a:lnTo>
                  <a:lnTo>
                    <a:pt x="294" y="178"/>
                  </a:lnTo>
                  <a:lnTo>
                    <a:pt x="301" y="173"/>
                  </a:lnTo>
                  <a:lnTo>
                    <a:pt x="307" y="169"/>
                  </a:lnTo>
                  <a:lnTo>
                    <a:pt x="313" y="164"/>
                  </a:lnTo>
                  <a:lnTo>
                    <a:pt x="319" y="160"/>
                  </a:lnTo>
                  <a:lnTo>
                    <a:pt x="325" y="156"/>
                  </a:lnTo>
                  <a:lnTo>
                    <a:pt x="331" y="152"/>
                  </a:lnTo>
                  <a:lnTo>
                    <a:pt x="337" y="148"/>
                  </a:lnTo>
                  <a:lnTo>
                    <a:pt x="342" y="144"/>
                  </a:lnTo>
                  <a:lnTo>
                    <a:pt x="348" y="140"/>
                  </a:lnTo>
                  <a:lnTo>
                    <a:pt x="353" y="136"/>
                  </a:lnTo>
                  <a:lnTo>
                    <a:pt x="358" y="132"/>
                  </a:lnTo>
                  <a:lnTo>
                    <a:pt x="363" y="128"/>
                  </a:lnTo>
                  <a:lnTo>
                    <a:pt x="369" y="125"/>
                  </a:lnTo>
                  <a:lnTo>
                    <a:pt x="374" y="121"/>
                  </a:lnTo>
                  <a:lnTo>
                    <a:pt x="378" y="118"/>
                  </a:lnTo>
                  <a:lnTo>
                    <a:pt x="383" y="114"/>
                  </a:lnTo>
                  <a:lnTo>
                    <a:pt x="388" y="111"/>
                  </a:lnTo>
                  <a:lnTo>
                    <a:pt x="393" y="108"/>
                  </a:lnTo>
                  <a:lnTo>
                    <a:pt x="397" y="104"/>
                  </a:lnTo>
                  <a:lnTo>
                    <a:pt x="402" y="101"/>
                  </a:lnTo>
                  <a:lnTo>
                    <a:pt x="406" y="98"/>
                  </a:lnTo>
                  <a:lnTo>
                    <a:pt x="411" y="95"/>
                  </a:lnTo>
                  <a:lnTo>
                    <a:pt x="415" y="92"/>
                  </a:lnTo>
                  <a:lnTo>
                    <a:pt x="419" y="89"/>
                  </a:lnTo>
                  <a:lnTo>
                    <a:pt x="423" y="86"/>
                  </a:lnTo>
                  <a:lnTo>
                    <a:pt x="427" y="83"/>
                  </a:lnTo>
                  <a:lnTo>
                    <a:pt x="432" y="80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9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1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6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2" name="Freeform 134"/>
            <p:cNvSpPr>
              <a:spLocks/>
            </p:cNvSpPr>
            <p:nvPr/>
          </p:nvSpPr>
          <p:spPr bwMode="auto">
            <a:xfrm>
              <a:off x="2944813" y="2770188"/>
              <a:ext cx="4071938" cy="2762250"/>
            </a:xfrm>
            <a:custGeom>
              <a:avLst/>
              <a:gdLst/>
              <a:ahLst/>
              <a:cxnLst>
                <a:cxn ang="0">
                  <a:pos x="18" y="357"/>
                </a:cxn>
                <a:cxn ang="0">
                  <a:pos x="51" y="335"/>
                </a:cxn>
                <a:cxn ang="0">
                  <a:pos x="80" y="315"/>
                </a:cxn>
                <a:cxn ang="0">
                  <a:pos x="106" y="297"/>
                </a:cxn>
                <a:cxn ang="0">
                  <a:pos x="131" y="280"/>
                </a:cxn>
                <a:cxn ang="0">
                  <a:pos x="153" y="265"/>
                </a:cxn>
                <a:cxn ang="0">
                  <a:pos x="174" y="251"/>
                </a:cxn>
                <a:cxn ang="0">
                  <a:pos x="193" y="238"/>
                </a:cxn>
                <a:cxn ang="0">
                  <a:pos x="211" y="226"/>
                </a:cxn>
                <a:cxn ang="0">
                  <a:pos x="228" y="214"/>
                </a:cxn>
                <a:cxn ang="0">
                  <a:pos x="244" y="203"/>
                </a:cxn>
                <a:cxn ang="0">
                  <a:pos x="259" y="193"/>
                </a:cxn>
                <a:cxn ang="0">
                  <a:pos x="274" y="183"/>
                </a:cxn>
                <a:cxn ang="0">
                  <a:pos x="288" y="174"/>
                </a:cxn>
                <a:cxn ang="0">
                  <a:pos x="301" y="165"/>
                </a:cxn>
                <a:cxn ang="0">
                  <a:pos x="313" y="156"/>
                </a:cxn>
                <a:cxn ang="0">
                  <a:pos x="325" y="148"/>
                </a:cxn>
                <a:cxn ang="0">
                  <a:pos x="337" y="140"/>
                </a:cxn>
                <a:cxn ang="0">
                  <a:pos x="348" y="133"/>
                </a:cxn>
                <a:cxn ang="0">
                  <a:pos x="358" y="126"/>
                </a:cxn>
                <a:cxn ang="0">
                  <a:pos x="369" y="119"/>
                </a:cxn>
                <a:cxn ang="0">
                  <a:pos x="378" y="112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5"/>
                </a:cxn>
                <a:cxn ang="0">
                  <a:pos x="483" y="41"/>
                </a:cxn>
                <a:cxn ang="0">
                  <a:pos x="490" y="36"/>
                </a:cxn>
                <a:cxn ang="0">
                  <a:pos x="496" y="32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69">
                  <a:moveTo>
                    <a:pt x="0" y="369"/>
                  </a:moveTo>
                  <a:lnTo>
                    <a:pt x="18" y="357"/>
                  </a:lnTo>
                  <a:lnTo>
                    <a:pt x="35" y="345"/>
                  </a:lnTo>
                  <a:lnTo>
                    <a:pt x="51" y="335"/>
                  </a:lnTo>
                  <a:lnTo>
                    <a:pt x="66" y="324"/>
                  </a:lnTo>
                  <a:lnTo>
                    <a:pt x="80" y="315"/>
                  </a:lnTo>
                  <a:lnTo>
                    <a:pt x="94" y="306"/>
                  </a:lnTo>
                  <a:lnTo>
                    <a:pt x="106" y="297"/>
                  </a:lnTo>
                  <a:lnTo>
                    <a:pt x="119" y="288"/>
                  </a:lnTo>
                  <a:lnTo>
                    <a:pt x="131" y="280"/>
                  </a:lnTo>
                  <a:lnTo>
                    <a:pt x="142" y="273"/>
                  </a:lnTo>
                  <a:lnTo>
                    <a:pt x="153" y="265"/>
                  </a:lnTo>
                  <a:lnTo>
                    <a:pt x="164" y="258"/>
                  </a:lnTo>
                  <a:lnTo>
                    <a:pt x="174" y="251"/>
                  </a:lnTo>
                  <a:lnTo>
                    <a:pt x="184" y="244"/>
                  </a:lnTo>
                  <a:lnTo>
                    <a:pt x="193" y="238"/>
                  </a:lnTo>
                  <a:lnTo>
                    <a:pt x="202" y="232"/>
                  </a:lnTo>
                  <a:lnTo>
                    <a:pt x="211" y="226"/>
                  </a:lnTo>
                  <a:lnTo>
                    <a:pt x="220" y="220"/>
                  </a:lnTo>
                  <a:lnTo>
                    <a:pt x="228" y="214"/>
                  </a:lnTo>
                  <a:lnTo>
                    <a:pt x="236" y="209"/>
                  </a:lnTo>
                  <a:lnTo>
                    <a:pt x="244" y="203"/>
                  </a:lnTo>
                  <a:lnTo>
                    <a:pt x="252" y="198"/>
                  </a:lnTo>
                  <a:lnTo>
                    <a:pt x="259" y="193"/>
                  </a:lnTo>
                  <a:lnTo>
                    <a:pt x="267" y="188"/>
                  </a:lnTo>
                  <a:lnTo>
                    <a:pt x="274" y="183"/>
                  </a:lnTo>
                  <a:lnTo>
                    <a:pt x="281" y="178"/>
                  </a:lnTo>
                  <a:lnTo>
                    <a:pt x="288" y="174"/>
                  </a:lnTo>
                  <a:lnTo>
                    <a:pt x="294" y="169"/>
                  </a:lnTo>
                  <a:lnTo>
                    <a:pt x="301" y="165"/>
                  </a:lnTo>
                  <a:lnTo>
                    <a:pt x="307" y="160"/>
                  </a:lnTo>
                  <a:lnTo>
                    <a:pt x="313" y="156"/>
                  </a:lnTo>
                  <a:lnTo>
                    <a:pt x="319" y="152"/>
                  </a:lnTo>
                  <a:lnTo>
                    <a:pt x="325" y="148"/>
                  </a:lnTo>
                  <a:lnTo>
                    <a:pt x="331" y="144"/>
                  </a:lnTo>
                  <a:lnTo>
                    <a:pt x="337" y="140"/>
                  </a:lnTo>
                  <a:lnTo>
                    <a:pt x="342" y="137"/>
                  </a:lnTo>
                  <a:lnTo>
                    <a:pt x="348" y="133"/>
                  </a:lnTo>
                  <a:lnTo>
                    <a:pt x="353" y="129"/>
                  </a:lnTo>
                  <a:lnTo>
                    <a:pt x="358" y="126"/>
                  </a:lnTo>
                  <a:lnTo>
                    <a:pt x="363" y="122"/>
                  </a:lnTo>
                  <a:lnTo>
                    <a:pt x="369" y="119"/>
                  </a:lnTo>
                  <a:lnTo>
                    <a:pt x="374" y="115"/>
                  </a:lnTo>
                  <a:lnTo>
                    <a:pt x="378" y="112"/>
                  </a:lnTo>
                  <a:lnTo>
                    <a:pt x="383" y="109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9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7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5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8"/>
                  </a:lnTo>
                  <a:lnTo>
                    <a:pt x="490" y="36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A4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3" name="Freeform 135"/>
            <p:cNvSpPr>
              <a:spLocks/>
            </p:cNvSpPr>
            <p:nvPr/>
          </p:nvSpPr>
          <p:spPr bwMode="auto">
            <a:xfrm>
              <a:off x="2944813" y="2546350"/>
              <a:ext cx="4071938" cy="2970213"/>
            </a:xfrm>
            <a:custGeom>
              <a:avLst/>
              <a:gdLst/>
              <a:ahLst/>
              <a:cxnLst>
                <a:cxn ang="0">
                  <a:pos x="18" y="384"/>
                </a:cxn>
                <a:cxn ang="0">
                  <a:pos x="51" y="360"/>
                </a:cxn>
                <a:cxn ang="0">
                  <a:pos x="80" y="339"/>
                </a:cxn>
                <a:cxn ang="0">
                  <a:pos x="106" y="319"/>
                </a:cxn>
                <a:cxn ang="0">
                  <a:pos x="131" y="302"/>
                </a:cxn>
                <a:cxn ang="0">
                  <a:pos x="153" y="285"/>
                </a:cxn>
                <a:cxn ang="0">
                  <a:pos x="174" y="270"/>
                </a:cxn>
                <a:cxn ang="0">
                  <a:pos x="193" y="256"/>
                </a:cxn>
                <a:cxn ang="0">
                  <a:pos x="211" y="243"/>
                </a:cxn>
                <a:cxn ang="0">
                  <a:pos x="228" y="230"/>
                </a:cxn>
                <a:cxn ang="0">
                  <a:pos x="244" y="219"/>
                </a:cxn>
                <a:cxn ang="0">
                  <a:pos x="259" y="208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8"/>
                </a:cxn>
                <a:cxn ang="0">
                  <a:pos x="313" y="168"/>
                </a:cxn>
                <a:cxn ang="0">
                  <a:pos x="325" y="160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7">
                  <a:moveTo>
                    <a:pt x="0" y="397"/>
                  </a:moveTo>
                  <a:lnTo>
                    <a:pt x="18" y="384"/>
                  </a:lnTo>
                  <a:lnTo>
                    <a:pt x="35" y="372"/>
                  </a:lnTo>
                  <a:lnTo>
                    <a:pt x="51" y="360"/>
                  </a:lnTo>
                  <a:lnTo>
                    <a:pt x="66" y="349"/>
                  </a:lnTo>
                  <a:lnTo>
                    <a:pt x="80" y="339"/>
                  </a:lnTo>
                  <a:lnTo>
                    <a:pt x="94" y="329"/>
                  </a:lnTo>
                  <a:lnTo>
                    <a:pt x="106" y="319"/>
                  </a:lnTo>
                  <a:lnTo>
                    <a:pt x="119" y="310"/>
                  </a:lnTo>
                  <a:lnTo>
                    <a:pt x="131" y="302"/>
                  </a:lnTo>
                  <a:lnTo>
                    <a:pt x="142" y="293"/>
                  </a:lnTo>
                  <a:lnTo>
                    <a:pt x="153" y="285"/>
                  </a:lnTo>
                  <a:lnTo>
                    <a:pt x="164" y="278"/>
                  </a:lnTo>
                  <a:lnTo>
                    <a:pt x="174" y="270"/>
                  </a:lnTo>
                  <a:lnTo>
                    <a:pt x="184" y="263"/>
                  </a:lnTo>
                  <a:lnTo>
                    <a:pt x="193" y="256"/>
                  </a:lnTo>
                  <a:lnTo>
                    <a:pt x="202" y="249"/>
                  </a:lnTo>
                  <a:lnTo>
                    <a:pt x="211" y="243"/>
                  </a:lnTo>
                  <a:lnTo>
                    <a:pt x="220" y="237"/>
                  </a:lnTo>
                  <a:lnTo>
                    <a:pt x="228" y="230"/>
                  </a:lnTo>
                  <a:lnTo>
                    <a:pt x="236" y="225"/>
                  </a:lnTo>
                  <a:lnTo>
                    <a:pt x="244" y="219"/>
                  </a:lnTo>
                  <a:lnTo>
                    <a:pt x="252" y="213"/>
                  </a:lnTo>
                  <a:lnTo>
                    <a:pt x="259" y="208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8"/>
                  </a:lnTo>
                  <a:lnTo>
                    <a:pt x="307" y="173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60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1"/>
                  </a:lnTo>
                  <a:lnTo>
                    <a:pt x="383" y="117"/>
                  </a:lnTo>
                  <a:lnTo>
                    <a:pt x="388" y="114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4" name="Freeform 136"/>
            <p:cNvSpPr>
              <a:spLocks/>
            </p:cNvSpPr>
            <p:nvPr/>
          </p:nvSpPr>
          <p:spPr bwMode="auto">
            <a:xfrm>
              <a:off x="2944813" y="2546350"/>
              <a:ext cx="4071938" cy="2963863"/>
            </a:xfrm>
            <a:custGeom>
              <a:avLst/>
              <a:gdLst/>
              <a:ahLst/>
              <a:cxnLst>
                <a:cxn ang="0">
                  <a:pos x="18" y="383"/>
                </a:cxn>
                <a:cxn ang="0">
                  <a:pos x="51" y="359"/>
                </a:cxn>
                <a:cxn ang="0">
                  <a:pos x="80" y="338"/>
                </a:cxn>
                <a:cxn ang="0">
                  <a:pos x="106" y="318"/>
                </a:cxn>
                <a:cxn ang="0">
                  <a:pos x="131" y="301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30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7"/>
                </a:cxn>
                <a:cxn ang="0">
                  <a:pos x="288" y="187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8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7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6">
                  <a:moveTo>
                    <a:pt x="0" y="396"/>
                  </a:moveTo>
                  <a:lnTo>
                    <a:pt x="18" y="383"/>
                  </a:lnTo>
                  <a:lnTo>
                    <a:pt x="35" y="370"/>
                  </a:lnTo>
                  <a:lnTo>
                    <a:pt x="51" y="359"/>
                  </a:lnTo>
                  <a:lnTo>
                    <a:pt x="66" y="348"/>
                  </a:lnTo>
                  <a:lnTo>
                    <a:pt x="80" y="338"/>
                  </a:lnTo>
                  <a:lnTo>
                    <a:pt x="94" y="328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1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7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9"/>
                  </a:lnTo>
                  <a:lnTo>
                    <a:pt x="211" y="242"/>
                  </a:lnTo>
                  <a:lnTo>
                    <a:pt x="220" y="236"/>
                  </a:lnTo>
                  <a:lnTo>
                    <a:pt x="228" y="230"/>
                  </a:lnTo>
                  <a:lnTo>
                    <a:pt x="236" y="224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2"/>
                  </a:lnTo>
                  <a:lnTo>
                    <a:pt x="274" y="197"/>
                  </a:lnTo>
                  <a:lnTo>
                    <a:pt x="281" y="192"/>
                  </a:lnTo>
                  <a:lnTo>
                    <a:pt x="288" y="187"/>
                  </a:lnTo>
                  <a:lnTo>
                    <a:pt x="294" y="182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4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7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8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7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5" name="Freeform 137"/>
            <p:cNvSpPr>
              <a:spLocks/>
            </p:cNvSpPr>
            <p:nvPr/>
          </p:nvSpPr>
          <p:spPr bwMode="auto">
            <a:xfrm>
              <a:off x="2944813" y="2343150"/>
              <a:ext cx="4071938" cy="3144838"/>
            </a:xfrm>
            <a:custGeom>
              <a:avLst/>
              <a:gdLst/>
              <a:ahLst/>
              <a:cxnLst>
                <a:cxn ang="0">
                  <a:pos x="18" y="406"/>
                </a:cxn>
                <a:cxn ang="0">
                  <a:pos x="51" y="381"/>
                </a:cxn>
                <a:cxn ang="0">
                  <a:pos x="80" y="358"/>
                </a:cxn>
                <a:cxn ang="0">
                  <a:pos x="106" y="338"/>
                </a:cxn>
                <a:cxn ang="0">
                  <a:pos x="131" y="319"/>
                </a:cxn>
                <a:cxn ang="0">
                  <a:pos x="153" y="302"/>
                </a:cxn>
                <a:cxn ang="0">
                  <a:pos x="174" y="286"/>
                </a:cxn>
                <a:cxn ang="0">
                  <a:pos x="193" y="271"/>
                </a:cxn>
                <a:cxn ang="0">
                  <a:pos x="211" y="257"/>
                </a:cxn>
                <a:cxn ang="0">
                  <a:pos x="228" y="244"/>
                </a:cxn>
                <a:cxn ang="0">
                  <a:pos x="244" y="231"/>
                </a:cxn>
                <a:cxn ang="0">
                  <a:pos x="259" y="220"/>
                </a:cxn>
                <a:cxn ang="0">
                  <a:pos x="274" y="209"/>
                </a:cxn>
                <a:cxn ang="0">
                  <a:pos x="288" y="198"/>
                </a:cxn>
                <a:cxn ang="0">
                  <a:pos x="301" y="188"/>
                </a:cxn>
                <a:cxn ang="0">
                  <a:pos x="313" y="178"/>
                </a:cxn>
                <a:cxn ang="0">
                  <a:pos x="325" y="169"/>
                </a:cxn>
                <a:cxn ang="0">
                  <a:pos x="337" y="160"/>
                </a:cxn>
                <a:cxn ang="0">
                  <a:pos x="348" y="152"/>
                </a:cxn>
                <a:cxn ang="0">
                  <a:pos x="358" y="143"/>
                </a:cxn>
                <a:cxn ang="0">
                  <a:pos x="369" y="135"/>
                </a:cxn>
                <a:cxn ang="0">
                  <a:pos x="378" y="128"/>
                </a:cxn>
                <a:cxn ang="0">
                  <a:pos x="388" y="120"/>
                </a:cxn>
                <a:cxn ang="0">
                  <a:pos x="397" y="113"/>
                </a:cxn>
                <a:cxn ang="0">
                  <a:pos x="406" y="106"/>
                </a:cxn>
                <a:cxn ang="0">
                  <a:pos x="415" y="100"/>
                </a:cxn>
                <a:cxn ang="0">
                  <a:pos x="423" y="93"/>
                </a:cxn>
                <a:cxn ang="0">
                  <a:pos x="432" y="87"/>
                </a:cxn>
                <a:cxn ang="0">
                  <a:pos x="440" y="81"/>
                </a:cxn>
                <a:cxn ang="0">
                  <a:pos x="447" y="75"/>
                </a:cxn>
                <a:cxn ang="0">
                  <a:pos x="455" y="69"/>
                </a:cxn>
                <a:cxn ang="0">
                  <a:pos x="462" y="63"/>
                </a:cxn>
                <a:cxn ang="0">
                  <a:pos x="469" y="58"/>
                </a:cxn>
                <a:cxn ang="0">
                  <a:pos x="476" y="52"/>
                </a:cxn>
                <a:cxn ang="0">
                  <a:pos x="483" y="47"/>
                </a:cxn>
                <a:cxn ang="0">
                  <a:pos x="490" y="42"/>
                </a:cxn>
                <a:cxn ang="0">
                  <a:pos x="496" y="37"/>
                </a:cxn>
                <a:cxn ang="0">
                  <a:pos x="503" y="32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20">
                  <a:moveTo>
                    <a:pt x="0" y="420"/>
                  </a:moveTo>
                  <a:lnTo>
                    <a:pt x="18" y="406"/>
                  </a:lnTo>
                  <a:lnTo>
                    <a:pt x="35" y="393"/>
                  </a:lnTo>
                  <a:lnTo>
                    <a:pt x="51" y="381"/>
                  </a:lnTo>
                  <a:lnTo>
                    <a:pt x="66" y="369"/>
                  </a:lnTo>
                  <a:lnTo>
                    <a:pt x="80" y="358"/>
                  </a:lnTo>
                  <a:lnTo>
                    <a:pt x="94" y="348"/>
                  </a:lnTo>
                  <a:lnTo>
                    <a:pt x="106" y="338"/>
                  </a:lnTo>
                  <a:lnTo>
                    <a:pt x="119" y="328"/>
                  </a:lnTo>
                  <a:lnTo>
                    <a:pt x="131" y="319"/>
                  </a:lnTo>
                  <a:lnTo>
                    <a:pt x="142" y="310"/>
                  </a:lnTo>
                  <a:lnTo>
                    <a:pt x="153" y="302"/>
                  </a:lnTo>
                  <a:lnTo>
                    <a:pt x="164" y="294"/>
                  </a:lnTo>
                  <a:lnTo>
                    <a:pt x="174" y="286"/>
                  </a:lnTo>
                  <a:lnTo>
                    <a:pt x="184" y="278"/>
                  </a:lnTo>
                  <a:lnTo>
                    <a:pt x="193" y="271"/>
                  </a:lnTo>
                  <a:lnTo>
                    <a:pt x="202" y="264"/>
                  </a:lnTo>
                  <a:lnTo>
                    <a:pt x="211" y="257"/>
                  </a:lnTo>
                  <a:lnTo>
                    <a:pt x="220" y="250"/>
                  </a:lnTo>
                  <a:lnTo>
                    <a:pt x="228" y="244"/>
                  </a:lnTo>
                  <a:lnTo>
                    <a:pt x="236" y="237"/>
                  </a:lnTo>
                  <a:lnTo>
                    <a:pt x="244" y="231"/>
                  </a:lnTo>
                  <a:lnTo>
                    <a:pt x="252" y="225"/>
                  </a:lnTo>
                  <a:lnTo>
                    <a:pt x="259" y="220"/>
                  </a:lnTo>
                  <a:lnTo>
                    <a:pt x="267" y="214"/>
                  </a:lnTo>
                  <a:lnTo>
                    <a:pt x="274" y="209"/>
                  </a:lnTo>
                  <a:lnTo>
                    <a:pt x="281" y="203"/>
                  </a:lnTo>
                  <a:lnTo>
                    <a:pt x="288" y="198"/>
                  </a:lnTo>
                  <a:lnTo>
                    <a:pt x="294" y="193"/>
                  </a:lnTo>
                  <a:lnTo>
                    <a:pt x="301" y="188"/>
                  </a:lnTo>
                  <a:lnTo>
                    <a:pt x="307" y="183"/>
                  </a:lnTo>
                  <a:lnTo>
                    <a:pt x="313" y="178"/>
                  </a:lnTo>
                  <a:lnTo>
                    <a:pt x="319" y="174"/>
                  </a:lnTo>
                  <a:lnTo>
                    <a:pt x="325" y="169"/>
                  </a:lnTo>
                  <a:lnTo>
                    <a:pt x="331" y="164"/>
                  </a:lnTo>
                  <a:lnTo>
                    <a:pt x="337" y="160"/>
                  </a:lnTo>
                  <a:lnTo>
                    <a:pt x="342" y="156"/>
                  </a:lnTo>
                  <a:lnTo>
                    <a:pt x="348" y="152"/>
                  </a:lnTo>
                  <a:lnTo>
                    <a:pt x="353" y="147"/>
                  </a:lnTo>
                  <a:lnTo>
                    <a:pt x="358" y="143"/>
                  </a:lnTo>
                  <a:lnTo>
                    <a:pt x="363" y="139"/>
                  </a:lnTo>
                  <a:lnTo>
                    <a:pt x="369" y="135"/>
                  </a:lnTo>
                  <a:lnTo>
                    <a:pt x="374" y="132"/>
                  </a:lnTo>
                  <a:lnTo>
                    <a:pt x="378" y="128"/>
                  </a:lnTo>
                  <a:lnTo>
                    <a:pt x="383" y="124"/>
                  </a:lnTo>
                  <a:lnTo>
                    <a:pt x="388" y="120"/>
                  </a:lnTo>
                  <a:lnTo>
                    <a:pt x="393" y="117"/>
                  </a:lnTo>
                  <a:lnTo>
                    <a:pt x="397" y="113"/>
                  </a:lnTo>
                  <a:lnTo>
                    <a:pt x="402" y="110"/>
                  </a:lnTo>
                  <a:lnTo>
                    <a:pt x="406" y="106"/>
                  </a:lnTo>
                  <a:lnTo>
                    <a:pt x="411" y="103"/>
                  </a:lnTo>
                  <a:lnTo>
                    <a:pt x="415" y="100"/>
                  </a:lnTo>
                  <a:lnTo>
                    <a:pt x="419" y="96"/>
                  </a:lnTo>
                  <a:lnTo>
                    <a:pt x="423" y="93"/>
                  </a:lnTo>
                  <a:lnTo>
                    <a:pt x="427" y="90"/>
                  </a:lnTo>
                  <a:lnTo>
                    <a:pt x="432" y="87"/>
                  </a:lnTo>
                  <a:lnTo>
                    <a:pt x="436" y="84"/>
                  </a:lnTo>
                  <a:lnTo>
                    <a:pt x="440" y="81"/>
                  </a:lnTo>
                  <a:lnTo>
                    <a:pt x="443" y="78"/>
                  </a:lnTo>
                  <a:lnTo>
                    <a:pt x="447" y="75"/>
                  </a:lnTo>
                  <a:lnTo>
                    <a:pt x="451" y="72"/>
                  </a:lnTo>
                  <a:lnTo>
                    <a:pt x="455" y="69"/>
                  </a:lnTo>
                  <a:lnTo>
                    <a:pt x="458" y="66"/>
                  </a:lnTo>
                  <a:lnTo>
                    <a:pt x="462" y="63"/>
                  </a:lnTo>
                  <a:lnTo>
                    <a:pt x="466" y="60"/>
                  </a:lnTo>
                  <a:lnTo>
                    <a:pt x="469" y="58"/>
                  </a:lnTo>
                  <a:lnTo>
                    <a:pt x="473" y="55"/>
                  </a:lnTo>
                  <a:lnTo>
                    <a:pt x="476" y="52"/>
                  </a:lnTo>
                  <a:lnTo>
                    <a:pt x="480" y="50"/>
                  </a:lnTo>
                  <a:lnTo>
                    <a:pt x="483" y="47"/>
                  </a:lnTo>
                  <a:lnTo>
                    <a:pt x="486" y="44"/>
                  </a:lnTo>
                  <a:lnTo>
                    <a:pt x="490" y="42"/>
                  </a:lnTo>
                  <a:lnTo>
                    <a:pt x="493" y="39"/>
                  </a:lnTo>
                  <a:lnTo>
                    <a:pt x="496" y="37"/>
                  </a:lnTo>
                  <a:lnTo>
                    <a:pt x="499" y="34"/>
                  </a:lnTo>
                  <a:lnTo>
                    <a:pt x="503" y="32"/>
                  </a:lnTo>
                  <a:lnTo>
                    <a:pt x="506" y="30"/>
                  </a:lnTo>
                  <a:lnTo>
                    <a:pt x="509" y="27"/>
                  </a:lnTo>
                  <a:lnTo>
                    <a:pt x="512" y="25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6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9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6" name="Freeform 138"/>
            <p:cNvSpPr>
              <a:spLocks/>
            </p:cNvSpPr>
            <p:nvPr/>
          </p:nvSpPr>
          <p:spPr bwMode="auto">
            <a:xfrm>
              <a:off x="2944813" y="2524125"/>
              <a:ext cx="4071938" cy="2940050"/>
            </a:xfrm>
            <a:custGeom>
              <a:avLst/>
              <a:gdLst/>
              <a:ahLst/>
              <a:cxnLst>
                <a:cxn ang="0">
                  <a:pos x="18" y="380"/>
                </a:cxn>
                <a:cxn ang="0">
                  <a:pos x="51" y="357"/>
                </a:cxn>
                <a:cxn ang="0">
                  <a:pos x="80" y="336"/>
                </a:cxn>
                <a:cxn ang="0">
                  <a:pos x="106" y="317"/>
                </a:cxn>
                <a:cxn ang="0">
                  <a:pos x="131" y="299"/>
                </a:cxn>
                <a:cxn ang="0">
                  <a:pos x="153" y="283"/>
                </a:cxn>
                <a:cxn ang="0">
                  <a:pos x="174" y="268"/>
                </a:cxn>
                <a:cxn ang="0">
                  <a:pos x="193" y="254"/>
                </a:cxn>
                <a:cxn ang="0">
                  <a:pos x="211" y="241"/>
                </a:cxn>
                <a:cxn ang="0">
                  <a:pos x="228" y="229"/>
                </a:cxn>
                <a:cxn ang="0">
                  <a:pos x="244" y="217"/>
                </a:cxn>
                <a:cxn ang="0">
                  <a:pos x="259" y="206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6"/>
                </a:cxn>
                <a:cxn ang="0">
                  <a:pos x="313" y="167"/>
                </a:cxn>
                <a:cxn ang="0">
                  <a:pos x="325" y="158"/>
                </a:cxn>
                <a:cxn ang="0">
                  <a:pos x="337" y="150"/>
                </a:cxn>
                <a:cxn ang="0">
                  <a:pos x="348" y="142"/>
                </a:cxn>
                <a:cxn ang="0">
                  <a:pos x="358" y="134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3"/>
                </a:cxn>
                <a:cxn ang="0">
                  <a:pos x="423" y="87"/>
                </a:cxn>
                <a:cxn ang="0">
                  <a:pos x="432" y="81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3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3">
                  <a:moveTo>
                    <a:pt x="0" y="393"/>
                  </a:moveTo>
                  <a:lnTo>
                    <a:pt x="18" y="380"/>
                  </a:lnTo>
                  <a:lnTo>
                    <a:pt x="35" y="368"/>
                  </a:lnTo>
                  <a:lnTo>
                    <a:pt x="51" y="357"/>
                  </a:lnTo>
                  <a:lnTo>
                    <a:pt x="66" y="346"/>
                  </a:lnTo>
                  <a:lnTo>
                    <a:pt x="80" y="336"/>
                  </a:lnTo>
                  <a:lnTo>
                    <a:pt x="94" y="326"/>
                  </a:lnTo>
                  <a:lnTo>
                    <a:pt x="106" y="317"/>
                  </a:lnTo>
                  <a:lnTo>
                    <a:pt x="119" y="308"/>
                  </a:lnTo>
                  <a:lnTo>
                    <a:pt x="131" y="299"/>
                  </a:lnTo>
                  <a:lnTo>
                    <a:pt x="142" y="291"/>
                  </a:lnTo>
                  <a:lnTo>
                    <a:pt x="153" y="283"/>
                  </a:lnTo>
                  <a:lnTo>
                    <a:pt x="164" y="275"/>
                  </a:lnTo>
                  <a:lnTo>
                    <a:pt x="174" y="268"/>
                  </a:lnTo>
                  <a:lnTo>
                    <a:pt x="184" y="261"/>
                  </a:lnTo>
                  <a:lnTo>
                    <a:pt x="193" y="254"/>
                  </a:lnTo>
                  <a:lnTo>
                    <a:pt x="202" y="247"/>
                  </a:lnTo>
                  <a:lnTo>
                    <a:pt x="211" y="241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7"/>
                  </a:lnTo>
                  <a:lnTo>
                    <a:pt x="252" y="211"/>
                  </a:lnTo>
                  <a:lnTo>
                    <a:pt x="259" y="206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0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6"/>
                  </a:lnTo>
                  <a:lnTo>
                    <a:pt x="307" y="172"/>
                  </a:lnTo>
                  <a:lnTo>
                    <a:pt x="313" y="167"/>
                  </a:lnTo>
                  <a:lnTo>
                    <a:pt x="319" y="163"/>
                  </a:lnTo>
                  <a:lnTo>
                    <a:pt x="325" y="158"/>
                  </a:lnTo>
                  <a:lnTo>
                    <a:pt x="331" y="154"/>
                  </a:lnTo>
                  <a:lnTo>
                    <a:pt x="337" y="150"/>
                  </a:lnTo>
                  <a:lnTo>
                    <a:pt x="342" y="146"/>
                  </a:lnTo>
                  <a:lnTo>
                    <a:pt x="348" y="142"/>
                  </a:lnTo>
                  <a:lnTo>
                    <a:pt x="353" y="138"/>
                  </a:lnTo>
                  <a:lnTo>
                    <a:pt x="358" y="134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3"/>
                  </a:lnTo>
                  <a:lnTo>
                    <a:pt x="378" y="120"/>
                  </a:lnTo>
                  <a:lnTo>
                    <a:pt x="383" y="116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3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1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A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7" name="Freeform 139"/>
            <p:cNvSpPr>
              <a:spLocks/>
            </p:cNvSpPr>
            <p:nvPr/>
          </p:nvSpPr>
          <p:spPr bwMode="auto">
            <a:xfrm>
              <a:off x="2944813" y="2403475"/>
              <a:ext cx="4071938" cy="3060700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1"/>
                </a:cxn>
                <a:cxn ang="0">
                  <a:pos x="80" y="349"/>
                </a:cxn>
                <a:cxn ang="0">
                  <a:pos x="106" y="329"/>
                </a:cxn>
                <a:cxn ang="0">
                  <a:pos x="131" y="311"/>
                </a:cxn>
                <a:cxn ang="0">
                  <a:pos x="153" y="294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3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7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09">
                  <a:moveTo>
                    <a:pt x="0" y="409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1"/>
                  </a:lnTo>
                  <a:lnTo>
                    <a:pt x="66" y="360"/>
                  </a:lnTo>
                  <a:lnTo>
                    <a:pt x="80" y="349"/>
                  </a:lnTo>
                  <a:lnTo>
                    <a:pt x="94" y="339"/>
                  </a:lnTo>
                  <a:lnTo>
                    <a:pt x="106" y="329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2"/>
                  </a:lnTo>
                  <a:lnTo>
                    <a:pt x="153" y="294"/>
                  </a:lnTo>
                  <a:lnTo>
                    <a:pt x="164" y="286"/>
                  </a:lnTo>
                  <a:lnTo>
                    <a:pt x="174" y="279"/>
                  </a:lnTo>
                  <a:lnTo>
                    <a:pt x="184" y="271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3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0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7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0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4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8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3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8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8" name="Freeform 140"/>
            <p:cNvSpPr>
              <a:spLocks/>
            </p:cNvSpPr>
            <p:nvPr/>
          </p:nvSpPr>
          <p:spPr bwMode="auto">
            <a:xfrm>
              <a:off x="2944813" y="2590800"/>
              <a:ext cx="4071938" cy="2873375"/>
            </a:xfrm>
            <a:custGeom>
              <a:avLst/>
              <a:gdLst/>
              <a:ahLst/>
              <a:cxnLst>
                <a:cxn ang="0">
                  <a:pos x="18" y="371"/>
                </a:cxn>
                <a:cxn ang="0">
                  <a:pos x="51" y="348"/>
                </a:cxn>
                <a:cxn ang="0">
                  <a:pos x="80" y="328"/>
                </a:cxn>
                <a:cxn ang="0">
                  <a:pos x="106" y="309"/>
                </a:cxn>
                <a:cxn ang="0">
                  <a:pos x="131" y="292"/>
                </a:cxn>
                <a:cxn ang="0">
                  <a:pos x="153" y="276"/>
                </a:cxn>
                <a:cxn ang="0">
                  <a:pos x="174" y="262"/>
                </a:cxn>
                <a:cxn ang="0">
                  <a:pos x="193" y="248"/>
                </a:cxn>
                <a:cxn ang="0">
                  <a:pos x="211" y="235"/>
                </a:cxn>
                <a:cxn ang="0">
                  <a:pos x="228" y="223"/>
                </a:cxn>
                <a:cxn ang="0">
                  <a:pos x="244" y="212"/>
                </a:cxn>
                <a:cxn ang="0">
                  <a:pos x="259" y="201"/>
                </a:cxn>
                <a:cxn ang="0">
                  <a:pos x="274" y="191"/>
                </a:cxn>
                <a:cxn ang="0">
                  <a:pos x="288" y="181"/>
                </a:cxn>
                <a:cxn ang="0">
                  <a:pos x="301" y="172"/>
                </a:cxn>
                <a:cxn ang="0">
                  <a:pos x="313" y="163"/>
                </a:cxn>
                <a:cxn ang="0">
                  <a:pos x="325" y="155"/>
                </a:cxn>
                <a:cxn ang="0">
                  <a:pos x="337" y="147"/>
                </a:cxn>
                <a:cxn ang="0">
                  <a:pos x="348" y="139"/>
                </a:cxn>
                <a:cxn ang="0">
                  <a:pos x="358" y="131"/>
                </a:cxn>
                <a:cxn ang="0">
                  <a:pos x="369" y="124"/>
                </a:cxn>
                <a:cxn ang="0">
                  <a:pos x="378" y="117"/>
                </a:cxn>
                <a:cxn ang="0">
                  <a:pos x="388" y="110"/>
                </a:cxn>
                <a:cxn ang="0">
                  <a:pos x="397" y="104"/>
                </a:cxn>
                <a:cxn ang="0">
                  <a:pos x="406" y="97"/>
                </a:cxn>
                <a:cxn ang="0">
                  <a:pos x="415" y="91"/>
                </a:cxn>
                <a:cxn ang="0">
                  <a:pos x="423" y="85"/>
                </a:cxn>
                <a:cxn ang="0">
                  <a:pos x="432" y="79"/>
                </a:cxn>
                <a:cxn ang="0">
                  <a:pos x="440" y="74"/>
                </a:cxn>
                <a:cxn ang="0">
                  <a:pos x="447" y="68"/>
                </a:cxn>
                <a:cxn ang="0">
                  <a:pos x="455" y="63"/>
                </a:cxn>
                <a:cxn ang="0">
                  <a:pos x="462" y="58"/>
                </a:cxn>
                <a:cxn ang="0">
                  <a:pos x="469" y="53"/>
                </a:cxn>
                <a:cxn ang="0">
                  <a:pos x="476" y="48"/>
                </a:cxn>
                <a:cxn ang="0">
                  <a:pos x="483" y="43"/>
                </a:cxn>
                <a:cxn ang="0">
                  <a:pos x="490" y="38"/>
                </a:cxn>
                <a:cxn ang="0">
                  <a:pos x="496" y="34"/>
                </a:cxn>
                <a:cxn ang="0">
                  <a:pos x="503" y="29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84">
                  <a:moveTo>
                    <a:pt x="0" y="384"/>
                  </a:moveTo>
                  <a:lnTo>
                    <a:pt x="18" y="371"/>
                  </a:lnTo>
                  <a:lnTo>
                    <a:pt x="35" y="360"/>
                  </a:lnTo>
                  <a:lnTo>
                    <a:pt x="51" y="348"/>
                  </a:lnTo>
                  <a:lnTo>
                    <a:pt x="66" y="338"/>
                  </a:lnTo>
                  <a:lnTo>
                    <a:pt x="80" y="328"/>
                  </a:lnTo>
                  <a:lnTo>
                    <a:pt x="94" y="318"/>
                  </a:lnTo>
                  <a:lnTo>
                    <a:pt x="106" y="309"/>
                  </a:lnTo>
                  <a:lnTo>
                    <a:pt x="119" y="300"/>
                  </a:lnTo>
                  <a:lnTo>
                    <a:pt x="131" y="292"/>
                  </a:lnTo>
                  <a:lnTo>
                    <a:pt x="142" y="284"/>
                  </a:lnTo>
                  <a:lnTo>
                    <a:pt x="153" y="276"/>
                  </a:lnTo>
                  <a:lnTo>
                    <a:pt x="164" y="269"/>
                  </a:lnTo>
                  <a:lnTo>
                    <a:pt x="174" y="262"/>
                  </a:lnTo>
                  <a:lnTo>
                    <a:pt x="184" y="255"/>
                  </a:lnTo>
                  <a:lnTo>
                    <a:pt x="193" y="248"/>
                  </a:lnTo>
                  <a:lnTo>
                    <a:pt x="202" y="241"/>
                  </a:lnTo>
                  <a:lnTo>
                    <a:pt x="211" y="235"/>
                  </a:lnTo>
                  <a:lnTo>
                    <a:pt x="220" y="229"/>
                  </a:lnTo>
                  <a:lnTo>
                    <a:pt x="228" y="223"/>
                  </a:lnTo>
                  <a:lnTo>
                    <a:pt x="236" y="217"/>
                  </a:lnTo>
                  <a:lnTo>
                    <a:pt x="244" y="212"/>
                  </a:lnTo>
                  <a:lnTo>
                    <a:pt x="252" y="206"/>
                  </a:lnTo>
                  <a:lnTo>
                    <a:pt x="259" y="201"/>
                  </a:lnTo>
                  <a:lnTo>
                    <a:pt x="267" y="196"/>
                  </a:lnTo>
                  <a:lnTo>
                    <a:pt x="274" y="191"/>
                  </a:lnTo>
                  <a:lnTo>
                    <a:pt x="281" y="186"/>
                  </a:lnTo>
                  <a:lnTo>
                    <a:pt x="288" y="181"/>
                  </a:lnTo>
                  <a:lnTo>
                    <a:pt x="294" y="177"/>
                  </a:lnTo>
                  <a:lnTo>
                    <a:pt x="301" y="172"/>
                  </a:lnTo>
                  <a:lnTo>
                    <a:pt x="307" y="167"/>
                  </a:lnTo>
                  <a:lnTo>
                    <a:pt x="313" y="163"/>
                  </a:lnTo>
                  <a:lnTo>
                    <a:pt x="319" y="159"/>
                  </a:lnTo>
                  <a:lnTo>
                    <a:pt x="325" y="155"/>
                  </a:lnTo>
                  <a:lnTo>
                    <a:pt x="331" y="151"/>
                  </a:lnTo>
                  <a:lnTo>
                    <a:pt x="337" y="147"/>
                  </a:lnTo>
                  <a:lnTo>
                    <a:pt x="342" y="143"/>
                  </a:lnTo>
                  <a:lnTo>
                    <a:pt x="348" y="139"/>
                  </a:lnTo>
                  <a:lnTo>
                    <a:pt x="353" y="135"/>
                  </a:lnTo>
                  <a:lnTo>
                    <a:pt x="358" y="131"/>
                  </a:lnTo>
                  <a:lnTo>
                    <a:pt x="363" y="128"/>
                  </a:lnTo>
                  <a:lnTo>
                    <a:pt x="369" y="124"/>
                  </a:lnTo>
                  <a:lnTo>
                    <a:pt x="374" y="120"/>
                  </a:lnTo>
                  <a:lnTo>
                    <a:pt x="378" y="117"/>
                  </a:lnTo>
                  <a:lnTo>
                    <a:pt x="383" y="114"/>
                  </a:lnTo>
                  <a:lnTo>
                    <a:pt x="388" y="110"/>
                  </a:lnTo>
                  <a:lnTo>
                    <a:pt x="393" y="107"/>
                  </a:lnTo>
                  <a:lnTo>
                    <a:pt x="397" y="104"/>
                  </a:lnTo>
                  <a:lnTo>
                    <a:pt x="402" y="100"/>
                  </a:lnTo>
                  <a:lnTo>
                    <a:pt x="406" y="97"/>
                  </a:lnTo>
                  <a:lnTo>
                    <a:pt x="411" y="94"/>
                  </a:lnTo>
                  <a:lnTo>
                    <a:pt x="415" y="91"/>
                  </a:lnTo>
                  <a:lnTo>
                    <a:pt x="419" y="88"/>
                  </a:lnTo>
                  <a:lnTo>
                    <a:pt x="423" y="85"/>
                  </a:lnTo>
                  <a:lnTo>
                    <a:pt x="427" y="82"/>
                  </a:lnTo>
                  <a:lnTo>
                    <a:pt x="432" y="79"/>
                  </a:lnTo>
                  <a:lnTo>
                    <a:pt x="436" y="77"/>
                  </a:lnTo>
                  <a:lnTo>
                    <a:pt x="440" y="74"/>
                  </a:lnTo>
                  <a:lnTo>
                    <a:pt x="443" y="71"/>
                  </a:lnTo>
                  <a:lnTo>
                    <a:pt x="447" y="68"/>
                  </a:lnTo>
                  <a:lnTo>
                    <a:pt x="451" y="66"/>
                  </a:lnTo>
                  <a:lnTo>
                    <a:pt x="455" y="63"/>
                  </a:lnTo>
                  <a:lnTo>
                    <a:pt x="458" y="60"/>
                  </a:lnTo>
                  <a:lnTo>
                    <a:pt x="462" y="58"/>
                  </a:lnTo>
                  <a:lnTo>
                    <a:pt x="466" y="55"/>
                  </a:lnTo>
                  <a:lnTo>
                    <a:pt x="469" y="53"/>
                  </a:lnTo>
                  <a:lnTo>
                    <a:pt x="473" y="50"/>
                  </a:lnTo>
                  <a:lnTo>
                    <a:pt x="476" y="48"/>
                  </a:lnTo>
                  <a:lnTo>
                    <a:pt x="480" y="45"/>
                  </a:lnTo>
                  <a:lnTo>
                    <a:pt x="483" y="43"/>
                  </a:lnTo>
                  <a:lnTo>
                    <a:pt x="486" y="41"/>
                  </a:lnTo>
                  <a:lnTo>
                    <a:pt x="490" y="38"/>
                  </a:lnTo>
                  <a:lnTo>
                    <a:pt x="493" y="36"/>
                  </a:lnTo>
                  <a:lnTo>
                    <a:pt x="496" y="34"/>
                  </a:lnTo>
                  <a:lnTo>
                    <a:pt x="499" y="31"/>
                  </a:lnTo>
                  <a:lnTo>
                    <a:pt x="503" y="29"/>
                  </a:lnTo>
                  <a:lnTo>
                    <a:pt x="506" y="27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09" name="Freeform 141"/>
            <p:cNvSpPr>
              <a:spLocks/>
            </p:cNvSpPr>
            <p:nvPr/>
          </p:nvSpPr>
          <p:spPr bwMode="auto">
            <a:xfrm>
              <a:off x="2944813" y="2395538"/>
              <a:ext cx="4071938" cy="3068638"/>
            </a:xfrm>
            <a:custGeom>
              <a:avLst/>
              <a:gdLst/>
              <a:ahLst/>
              <a:cxnLst>
                <a:cxn ang="0">
                  <a:pos x="18" y="396"/>
                </a:cxn>
                <a:cxn ang="0">
                  <a:pos x="51" y="372"/>
                </a:cxn>
                <a:cxn ang="0">
                  <a:pos x="80" y="350"/>
                </a:cxn>
                <a:cxn ang="0">
                  <a:pos x="106" y="330"/>
                </a:cxn>
                <a:cxn ang="0">
                  <a:pos x="131" y="311"/>
                </a:cxn>
                <a:cxn ang="0">
                  <a:pos x="153" y="295"/>
                </a:cxn>
                <a:cxn ang="0">
                  <a:pos x="174" y="279"/>
                </a:cxn>
                <a:cxn ang="0">
                  <a:pos x="193" y="264"/>
                </a:cxn>
                <a:cxn ang="0">
                  <a:pos x="211" y="251"/>
                </a:cxn>
                <a:cxn ang="0">
                  <a:pos x="228" y="238"/>
                </a:cxn>
                <a:cxn ang="0">
                  <a:pos x="244" y="226"/>
                </a:cxn>
                <a:cxn ang="0">
                  <a:pos x="259" y="214"/>
                </a:cxn>
                <a:cxn ang="0">
                  <a:pos x="274" y="204"/>
                </a:cxn>
                <a:cxn ang="0">
                  <a:pos x="288" y="193"/>
                </a:cxn>
                <a:cxn ang="0">
                  <a:pos x="301" y="183"/>
                </a:cxn>
                <a:cxn ang="0">
                  <a:pos x="313" y="174"/>
                </a:cxn>
                <a:cxn ang="0">
                  <a:pos x="325" y="165"/>
                </a:cxn>
                <a:cxn ang="0">
                  <a:pos x="337" y="156"/>
                </a:cxn>
                <a:cxn ang="0">
                  <a:pos x="348" y="148"/>
                </a:cxn>
                <a:cxn ang="0">
                  <a:pos x="358" y="140"/>
                </a:cxn>
                <a:cxn ang="0">
                  <a:pos x="369" y="132"/>
                </a:cxn>
                <a:cxn ang="0">
                  <a:pos x="378" y="125"/>
                </a:cxn>
                <a:cxn ang="0">
                  <a:pos x="388" y="118"/>
                </a:cxn>
                <a:cxn ang="0">
                  <a:pos x="397" y="111"/>
                </a:cxn>
                <a:cxn ang="0">
                  <a:pos x="406" y="104"/>
                </a:cxn>
                <a:cxn ang="0">
                  <a:pos x="415" y="97"/>
                </a:cxn>
                <a:cxn ang="0">
                  <a:pos x="423" y="91"/>
                </a:cxn>
                <a:cxn ang="0">
                  <a:pos x="432" y="85"/>
                </a:cxn>
                <a:cxn ang="0">
                  <a:pos x="440" y="79"/>
                </a:cxn>
                <a:cxn ang="0">
                  <a:pos x="447" y="73"/>
                </a:cxn>
                <a:cxn ang="0">
                  <a:pos x="455" y="67"/>
                </a:cxn>
                <a:cxn ang="0">
                  <a:pos x="462" y="62"/>
                </a:cxn>
                <a:cxn ang="0">
                  <a:pos x="469" y="56"/>
                </a:cxn>
                <a:cxn ang="0">
                  <a:pos x="476" y="51"/>
                </a:cxn>
                <a:cxn ang="0">
                  <a:pos x="483" y="46"/>
                </a:cxn>
                <a:cxn ang="0">
                  <a:pos x="490" y="41"/>
                </a:cxn>
                <a:cxn ang="0">
                  <a:pos x="496" y="36"/>
                </a:cxn>
                <a:cxn ang="0">
                  <a:pos x="503" y="31"/>
                </a:cxn>
                <a:cxn ang="0">
                  <a:pos x="509" y="27"/>
                </a:cxn>
                <a:cxn ang="0">
                  <a:pos x="515" y="22"/>
                </a:cxn>
                <a:cxn ang="0">
                  <a:pos x="521" y="18"/>
                </a:cxn>
                <a:cxn ang="0">
                  <a:pos x="527" y="13"/>
                </a:cxn>
                <a:cxn ang="0">
                  <a:pos x="532" y="9"/>
                </a:cxn>
                <a:cxn ang="0">
                  <a:pos x="538" y="5"/>
                </a:cxn>
                <a:cxn ang="0">
                  <a:pos x="544" y="0"/>
                </a:cxn>
              </a:cxnLst>
              <a:rect l="0" t="0" r="r" b="b"/>
              <a:pathLst>
                <a:path w="544" h="410">
                  <a:moveTo>
                    <a:pt x="0" y="410"/>
                  </a:moveTo>
                  <a:lnTo>
                    <a:pt x="18" y="396"/>
                  </a:lnTo>
                  <a:lnTo>
                    <a:pt x="35" y="383"/>
                  </a:lnTo>
                  <a:lnTo>
                    <a:pt x="51" y="372"/>
                  </a:lnTo>
                  <a:lnTo>
                    <a:pt x="66" y="360"/>
                  </a:lnTo>
                  <a:lnTo>
                    <a:pt x="80" y="350"/>
                  </a:lnTo>
                  <a:lnTo>
                    <a:pt x="94" y="339"/>
                  </a:lnTo>
                  <a:lnTo>
                    <a:pt x="106" y="330"/>
                  </a:lnTo>
                  <a:lnTo>
                    <a:pt x="119" y="320"/>
                  </a:lnTo>
                  <a:lnTo>
                    <a:pt x="131" y="311"/>
                  </a:lnTo>
                  <a:lnTo>
                    <a:pt x="142" y="303"/>
                  </a:lnTo>
                  <a:lnTo>
                    <a:pt x="153" y="295"/>
                  </a:lnTo>
                  <a:lnTo>
                    <a:pt x="164" y="287"/>
                  </a:lnTo>
                  <a:lnTo>
                    <a:pt x="174" y="279"/>
                  </a:lnTo>
                  <a:lnTo>
                    <a:pt x="184" y="272"/>
                  </a:lnTo>
                  <a:lnTo>
                    <a:pt x="193" y="264"/>
                  </a:lnTo>
                  <a:lnTo>
                    <a:pt x="202" y="257"/>
                  </a:lnTo>
                  <a:lnTo>
                    <a:pt x="211" y="251"/>
                  </a:lnTo>
                  <a:lnTo>
                    <a:pt x="220" y="244"/>
                  </a:lnTo>
                  <a:lnTo>
                    <a:pt x="228" y="238"/>
                  </a:lnTo>
                  <a:lnTo>
                    <a:pt x="236" y="232"/>
                  </a:lnTo>
                  <a:lnTo>
                    <a:pt x="244" y="226"/>
                  </a:lnTo>
                  <a:lnTo>
                    <a:pt x="252" y="220"/>
                  </a:lnTo>
                  <a:lnTo>
                    <a:pt x="259" y="214"/>
                  </a:lnTo>
                  <a:lnTo>
                    <a:pt x="267" y="209"/>
                  </a:lnTo>
                  <a:lnTo>
                    <a:pt x="274" y="204"/>
                  </a:lnTo>
                  <a:lnTo>
                    <a:pt x="281" y="198"/>
                  </a:lnTo>
                  <a:lnTo>
                    <a:pt x="288" y="193"/>
                  </a:lnTo>
                  <a:lnTo>
                    <a:pt x="294" y="188"/>
                  </a:lnTo>
                  <a:lnTo>
                    <a:pt x="301" y="183"/>
                  </a:lnTo>
                  <a:lnTo>
                    <a:pt x="307" y="179"/>
                  </a:lnTo>
                  <a:lnTo>
                    <a:pt x="313" y="174"/>
                  </a:lnTo>
                  <a:lnTo>
                    <a:pt x="319" y="169"/>
                  </a:lnTo>
                  <a:lnTo>
                    <a:pt x="325" y="165"/>
                  </a:lnTo>
                  <a:lnTo>
                    <a:pt x="331" y="161"/>
                  </a:lnTo>
                  <a:lnTo>
                    <a:pt x="337" y="156"/>
                  </a:lnTo>
                  <a:lnTo>
                    <a:pt x="342" y="152"/>
                  </a:lnTo>
                  <a:lnTo>
                    <a:pt x="348" y="148"/>
                  </a:lnTo>
                  <a:lnTo>
                    <a:pt x="353" y="144"/>
                  </a:lnTo>
                  <a:lnTo>
                    <a:pt x="358" y="140"/>
                  </a:lnTo>
                  <a:lnTo>
                    <a:pt x="363" y="136"/>
                  </a:lnTo>
                  <a:lnTo>
                    <a:pt x="369" y="132"/>
                  </a:lnTo>
                  <a:lnTo>
                    <a:pt x="374" y="128"/>
                  </a:lnTo>
                  <a:lnTo>
                    <a:pt x="378" y="125"/>
                  </a:lnTo>
                  <a:lnTo>
                    <a:pt x="383" y="121"/>
                  </a:lnTo>
                  <a:lnTo>
                    <a:pt x="388" y="118"/>
                  </a:lnTo>
                  <a:lnTo>
                    <a:pt x="393" y="114"/>
                  </a:lnTo>
                  <a:lnTo>
                    <a:pt x="397" y="111"/>
                  </a:lnTo>
                  <a:lnTo>
                    <a:pt x="402" y="107"/>
                  </a:lnTo>
                  <a:lnTo>
                    <a:pt x="406" y="104"/>
                  </a:lnTo>
                  <a:lnTo>
                    <a:pt x="411" y="101"/>
                  </a:lnTo>
                  <a:lnTo>
                    <a:pt x="415" y="97"/>
                  </a:lnTo>
                  <a:lnTo>
                    <a:pt x="419" y="94"/>
                  </a:lnTo>
                  <a:lnTo>
                    <a:pt x="423" y="91"/>
                  </a:lnTo>
                  <a:lnTo>
                    <a:pt x="427" y="88"/>
                  </a:lnTo>
                  <a:lnTo>
                    <a:pt x="432" y="85"/>
                  </a:lnTo>
                  <a:lnTo>
                    <a:pt x="436" y="82"/>
                  </a:lnTo>
                  <a:lnTo>
                    <a:pt x="440" y="79"/>
                  </a:lnTo>
                  <a:lnTo>
                    <a:pt x="443" y="76"/>
                  </a:lnTo>
                  <a:lnTo>
                    <a:pt x="447" y="73"/>
                  </a:lnTo>
                  <a:lnTo>
                    <a:pt x="451" y="70"/>
                  </a:lnTo>
                  <a:lnTo>
                    <a:pt x="455" y="67"/>
                  </a:lnTo>
                  <a:lnTo>
                    <a:pt x="458" y="65"/>
                  </a:lnTo>
                  <a:lnTo>
                    <a:pt x="462" y="62"/>
                  </a:lnTo>
                  <a:lnTo>
                    <a:pt x="466" y="59"/>
                  </a:lnTo>
                  <a:lnTo>
                    <a:pt x="469" y="56"/>
                  </a:lnTo>
                  <a:lnTo>
                    <a:pt x="473" y="54"/>
                  </a:lnTo>
                  <a:lnTo>
                    <a:pt x="476" y="51"/>
                  </a:lnTo>
                  <a:lnTo>
                    <a:pt x="480" y="49"/>
                  </a:lnTo>
                  <a:lnTo>
                    <a:pt x="483" y="46"/>
                  </a:lnTo>
                  <a:lnTo>
                    <a:pt x="486" y="43"/>
                  </a:lnTo>
                  <a:lnTo>
                    <a:pt x="490" y="41"/>
                  </a:lnTo>
                  <a:lnTo>
                    <a:pt x="493" y="38"/>
                  </a:lnTo>
                  <a:lnTo>
                    <a:pt x="496" y="36"/>
                  </a:lnTo>
                  <a:lnTo>
                    <a:pt x="499" y="34"/>
                  </a:lnTo>
                  <a:lnTo>
                    <a:pt x="503" y="31"/>
                  </a:lnTo>
                  <a:lnTo>
                    <a:pt x="506" y="29"/>
                  </a:lnTo>
                  <a:lnTo>
                    <a:pt x="509" y="27"/>
                  </a:lnTo>
                  <a:lnTo>
                    <a:pt x="512" y="24"/>
                  </a:lnTo>
                  <a:lnTo>
                    <a:pt x="515" y="22"/>
                  </a:lnTo>
                  <a:lnTo>
                    <a:pt x="518" y="20"/>
                  </a:lnTo>
                  <a:lnTo>
                    <a:pt x="521" y="18"/>
                  </a:lnTo>
                  <a:lnTo>
                    <a:pt x="524" y="15"/>
                  </a:lnTo>
                  <a:lnTo>
                    <a:pt x="527" y="13"/>
                  </a:lnTo>
                  <a:lnTo>
                    <a:pt x="530" y="11"/>
                  </a:lnTo>
                  <a:lnTo>
                    <a:pt x="532" y="9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7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0" name="Freeform 142"/>
            <p:cNvSpPr>
              <a:spLocks/>
            </p:cNvSpPr>
            <p:nvPr/>
          </p:nvSpPr>
          <p:spPr bwMode="auto">
            <a:xfrm>
              <a:off x="2944813" y="2582863"/>
              <a:ext cx="4071938" cy="2792413"/>
            </a:xfrm>
            <a:custGeom>
              <a:avLst/>
              <a:gdLst/>
              <a:ahLst/>
              <a:cxnLst>
                <a:cxn ang="0">
                  <a:pos x="18" y="361"/>
                </a:cxn>
                <a:cxn ang="0">
                  <a:pos x="51" y="338"/>
                </a:cxn>
                <a:cxn ang="0">
                  <a:pos x="80" y="318"/>
                </a:cxn>
                <a:cxn ang="0">
                  <a:pos x="106" y="300"/>
                </a:cxn>
                <a:cxn ang="0">
                  <a:pos x="131" y="284"/>
                </a:cxn>
                <a:cxn ang="0">
                  <a:pos x="153" y="268"/>
                </a:cxn>
                <a:cxn ang="0">
                  <a:pos x="174" y="254"/>
                </a:cxn>
                <a:cxn ang="0">
                  <a:pos x="193" y="241"/>
                </a:cxn>
                <a:cxn ang="0">
                  <a:pos x="211" y="228"/>
                </a:cxn>
                <a:cxn ang="0">
                  <a:pos x="228" y="217"/>
                </a:cxn>
                <a:cxn ang="0">
                  <a:pos x="244" y="206"/>
                </a:cxn>
                <a:cxn ang="0">
                  <a:pos x="259" y="195"/>
                </a:cxn>
                <a:cxn ang="0">
                  <a:pos x="274" y="185"/>
                </a:cxn>
                <a:cxn ang="0">
                  <a:pos x="288" y="176"/>
                </a:cxn>
                <a:cxn ang="0">
                  <a:pos x="301" y="167"/>
                </a:cxn>
                <a:cxn ang="0">
                  <a:pos x="313" y="158"/>
                </a:cxn>
                <a:cxn ang="0">
                  <a:pos x="325" y="150"/>
                </a:cxn>
                <a:cxn ang="0">
                  <a:pos x="337" y="142"/>
                </a:cxn>
                <a:cxn ang="0">
                  <a:pos x="348" y="135"/>
                </a:cxn>
                <a:cxn ang="0">
                  <a:pos x="358" y="127"/>
                </a:cxn>
                <a:cxn ang="0">
                  <a:pos x="369" y="120"/>
                </a:cxn>
                <a:cxn ang="0">
                  <a:pos x="378" y="114"/>
                </a:cxn>
                <a:cxn ang="0">
                  <a:pos x="388" y="107"/>
                </a:cxn>
                <a:cxn ang="0">
                  <a:pos x="397" y="101"/>
                </a:cxn>
                <a:cxn ang="0">
                  <a:pos x="406" y="94"/>
                </a:cxn>
                <a:cxn ang="0">
                  <a:pos x="415" y="89"/>
                </a:cxn>
                <a:cxn ang="0">
                  <a:pos x="423" y="83"/>
                </a:cxn>
                <a:cxn ang="0">
                  <a:pos x="432" y="77"/>
                </a:cxn>
                <a:cxn ang="0">
                  <a:pos x="440" y="72"/>
                </a:cxn>
                <a:cxn ang="0">
                  <a:pos x="447" y="66"/>
                </a:cxn>
                <a:cxn ang="0">
                  <a:pos x="455" y="61"/>
                </a:cxn>
                <a:cxn ang="0">
                  <a:pos x="462" y="56"/>
                </a:cxn>
                <a:cxn ang="0">
                  <a:pos x="469" y="51"/>
                </a:cxn>
                <a:cxn ang="0">
                  <a:pos x="476" y="46"/>
                </a:cxn>
                <a:cxn ang="0">
                  <a:pos x="483" y="42"/>
                </a:cxn>
                <a:cxn ang="0">
                  <a:pos x="490" y="37"/>
                </a:cxn>
                <a:cxn ang="0">
                  <a:pos x="496" y="33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73">
                  <a:moveTo>
                    <a:pt x="0" y="373"/>
                  </a:moveTo>
                  <a:lnTo>
                    <a:pt x="18" y="361"/>
                  </a:lnTo>
                  <a:lnTo>
                    <a:pt x="35" y="349"/>
                  </a:lnTo>
                  <a:lnTo>
                    <a:pt x="51" y="338"/>
                  </a:lnTo>
                  <a:lnTo>
                    <a:pt x="66" y="328"/>
                  </a:lnTo>
                  <a:lnTo>
                    <a:pt x="80" y="318"/>
                  </a:lnTo>
                  <a:lnTo>
                    <a:pt x="94" y="309"/>
                  </a:lnTo>
                  <a:lnTo>
                    <a:pt x="106" y="300"/>
                  </a:lnTo>
                  <a:lnTo>
                    <a:pt x="119" y="292"/>
                  </a:lnTo>
                  <a:lnTo>
                    <a:pt x="131" y="284"/>
                  </a:lnTo>
                  <a:lnTo>
                    <a:pt x="142" y="276"/>
                  </a:lnTo>
                  <a:lnTo>
                    <a:pt x="153" y="268"/>
                  </a:lnTo>
                  <a:lnTo>
                    <a:pt x="164" y="261"/>
                  </a:lnTo>
                  <a:lnTo>
                    <a:pt x="174" y="254"/>
                  </a:lnTo>
                  <a:lnTo>
                    <a:pt x="184" y="247"/>
                  </a:lnTo>
                  <a:lnTo>
                    <a:pt x="193" y="241"/>
                  </a:lnTo>
                  <a:lnTo>
                    <a:pt x="202" y="234"/>
                  </a:lnTo>
                  <a:lnTo>
                    <a:pt x="211" y="228"/>
                  </a:lnTo>
                  <a:lnTo>
                    <a:pt x="220" y="222"/>
                  </a:lnTo>
                  <a:lnTo>
                    <a:pt x="228" y="217"/>
                  </a:lnTo>
                  <a:lnTo>
                    <a:pt x="236" y="211"/>
                  </a:lnTo>
                  <a:lnTo>
                    <a:pt x="244" y="206"/>
                  </a:lnTo>
                  <a:lnTo>
                    <a:pt x="252" y="200"/>
                  </a:lnTo>
                  <a:lnTo>
                    <a:pt x="259" y="195"/>
                  </a:lnTo>
                  <a:lnTo>
                    <a:pt x="267" y="190"/>
                  </a:lnTo>
                  <a:lnTo>
                    <a:pt x="274" y="185"/>
                  </a:lnTo>
                  <a:lnTo>
                    <a:pt x="281" y="181"/>
                  </a:lnTo>
                  <a:lnTo>
                    <a:pt x="288" y="176"/>
                  </a:lnTo>
                  <a:lnTo>
                    <a:pt x="294" y="171"/>
                  </a:lnTo>
                  <a:lnTo>
                    <a:pt x="301" y="167"/>
                  </a:lnTo>
                  <a:lnTo>
                    <a:pt x="307" y="163"/>
                  </a:lnTo>
                  <a:lnTo>
                    <a:pt x="313" y="158"/>
                  </a:lnTo>
                  <a:lnTo>
                    <a:pt x="319" y="154"/>
                  </a:lnTo>
                  <a:lnTo>
                    <a:pt x="325" y="150"/>
                  </a:lnTo>
                  <a:lnTo>
                    <a:pt x="331" y="146"/>
                  </a:lnTo>
                  <a:lnTo>
                    <a:pt x="337" y="142"/>
                  </a:lnTo>
                  <a:lnTo>
                    <a:pt x="342" y="138"/>
                  </a:lnTo>
                  <a:lnTo>
                    <a:pt x="348" y="135"/>
                  </a:lnTo>
                  <a:lnTo>
                    <a:pt x="353" y="131"/>
                  </a:lnTo>
                  <a:lnTo>
                    <a:pt x="358" y="127"/>
                  </a:lnTo>
                  <a:lnTo>
                    <a:pt x="363" y="124"/>
                  </a:lnTo>
                  <a:lnTo>
                    <a:pt x="369" y="120"/>
                  </a:lnTo>
                  <a:lnTo>
                    <a:pt x="374" y="117"/>
                  </a:lnTo>
                  <a:lnTo>
                    <a:pt x="378" y="114"/>
                  </a:lnTo>
                  <a:lnTo>
                    <a:pt x="383" y="110"/>
                  </a:lnTo>
                  <a:lnTo>
                    <a:pt x="388" y="107"/>
                  </a:lnTo>
                  <a:lnTo>
                    <a:pt x="393" y="104"/>
                  </a:lnTo>
                  <a:lnTo>
                    <a:pt x="397" y="101"/>
                  </a:lnTo>
                  <a:lnTo>
                    <a:pt x="402" y="98"/>
                  </a:lnTo>
                  <a:lnTo>
                    <a:pt x="406" y="94"/>
                  </a:lnTo>
                  <a:lnTo>
                    <a:pt x="411" y="91"/>
                  </a:lnTo>
                  <a:lnTo>
                    <a:pt x="415" y="89"/>
                  </a:lnTo>
                  <a:lnTo>
                    <a:pt x="419" y="86"/>
                  </a:lnTo>
                  <a:lnTo>
                    <a:pt x="423" y="83"/>
                  </a:lnTo>
                  <a:lnTo>
                    <a:pt x="427" y="80"/>
                  </a:lnTo>
                  <a:lnTo>
                    <a:pt x="432" y="77"/>
                  </a:lnTo>
                  <a:lnTo>
                    <a:pt x="436" y="74"/>
                  </a:lnTo>
                  <a:lnTo>
                    <a:pt x="440" y="72"/>
                  </a:lnTo>
                  <a:lnTo>
                    <a:pt x="443" y="69"/>
                  </a:lnTo>
                  <a:lnTo>
                    <a:pt x="447" y="66"/>
                  </a:lnTo>
                  <a:lnTo>
                    <a:pt x="451" y="64"/>
                  </a:lnTo>
                  <a:lnTo>
                    <a:pt x="455" y="61"/>
                  </a:lnTo>
                  <a:lnTo>
                    <a:pt x="458" y="59"/>
                  </a:lnTo>
                  <a:lnTo>
                    <a:pt x="462" y="56"/>
                  </a:lnTo>
                  <a:lnTo>
                    <a:pt x="466" y="54"/>
                  </a:lnTo>
                  <a:lnTo>
                    <a:pt x="469" y="51"/>
                  </a:lnTo>
                  <a:lnTo>
                    <a:pt x="473" y="49"/>
                  </a:lnTo>
                  <a:lnTo>
                    <a:pt x="476" y="46"/>
                  </a:lnTo>
                  <a:lnTo>
                    <a:pt x="480" y="44"/>
                  </a:lnTo>
                  <a:lnTo>
                    <a:pt x="483" y="42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5"/>
                  </a:lnTo>
                  <a:lnTo>
                    <a:pt x="496" y="33"/>
                  </a:lnTo>
                  <a:lnTo>
                    <a:pt x="499" y="31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1" name="Freeform 143"/>
            <p:cNvSpPr>
              <a:spLocks/>
            </p:cNvSpPr>
            <p:nvPr/>
          </p:nvSpPr>
          <p:spPr bwMode="auto">
            <a:xfrm>
              <a:off x="2944813" y="2687638"/>
              <a:ext cx="4071938" cy="2679700"/>
            </a:xfrm>
            <a:custGeom>
              <a:avLst/>
              <a:gdLst/>
              <a:ahLst/>
              <a:cxnLst>
                <a:cxn ang="0">
                  <a:pos x="18" y="346"/>
                </a:cxn>
                <a:cxn ang="0">
                  <a:pos x="51" y="325"/>
                </a:cxn>
                <a:cxn ang="0">
                  <a:pos x="80" y="305"/>
                </a:cxn>
                <a:cxn ang="0">
                  <a:pos x="106" y="288"/>
                </a:cxn>
                <a:cxn ang="0">
                  <a:pos x="131" y="272"/>
                </a:cxn>
                <a:cxn ang="0">
                  <a:pos x="153" y="257"/>
                </a:cxn>
                <a:cxn ang="0">
                  <a:pos x="174" y="244"/>
                </a:cxn>
                <a:cxn ang="0">
                  <a:pos x="193" y="231"/>
                </a:cxn>
                <a:cxn ang="0">
                  <a:pos x="211" y="219"/>
                </a:cxn>
                <a:cxn ang="0">
                  <a:pos x="228" y="208"/>
                </a:cxn>
                <a:cxn ang="0">
                  <a:pos x="244" y="197"/>
                </a:cxn>
                <a:cxn ang="0">
                  <a:pos x="259" y="187"/>
                </a:cxn>
                <a:cxn ang="0">
                  <a:pos x="274" y="178"/>
                </a:cxn>
                <a:cxn ang="0">
                  <a:pos x="288" y="169"/>
                </a:cxn>
                <a:cxn ang="0">
                  <a:pos x="301" y="160"/>
                </a:cxn>
                <a:cxn ang="0">
                  <a:pos x="313" y="152"/>
                </a:cxn>
                <a:cxn ang="0">
                  <a:pos x="325" y="144"/>
                </a:cxn>
                <a:cxn ang="0">
                  <a:pos x="337" y="136"/>
                </a:cxn>
                <a:cxn ang="0">
                  <a:pos x="348" y="129"/>
                </a:cxn>
                <a:cxn ang="0">
                  <a:pos x="358" y="122"/>
                </a:cxn>
                <a:cxn ang="0">
                  <a:pos x="369" y="115"/>
                </a:cxn>
                <a:cxn ang="0">
                  <a:pos x="378" y="109"/>
                </a:cxn>
                <a:cxn ang="0">
                  <a:pos x="388" y="102"/>
                </a:cxn>
                <a:cxn ang="0">
                  <a:pos x="397" y="96"/>
                </a:cxn>
                <a:cxn ang="0">
                  <a:pos x="406" y="90"/>
                </a:cxn>
                <a:cxn ang="0">
                  <a:pos x="415" y="85"/>
                </a:cxn>
                <a:cxn ang="0">
                  <a:pos x="423" y="79"/>
                </a:cxn>
                <a:cxn ang="0">
                  <a:pos x="432" y="74"/>
                </a:cxn>
                <a:cxn ang="0">
                  <a:pos x="440" y="69"/>
                </a:cxn>
                <a:cxn ang="0">
                  <a:pos x="447" y="63"/>
                </a:cxn>
                <a:cxn ang="0">
                  <a:pos x="455" y="58"/>
                </a:cxn>
                <a:cxn ang="0">
                  <a:pos x="462" y="54"/>
                </a:cxn>
                <a:cxn ang="0">
                  <a:pos x="469" y="49"/>
                </a:cxn>
                <a:cxn ang="0">
                  <a:pos x="476" y="44"/>
                </a:cxn>
                <a:cxn ang="0">
                  <a:pos x="483" y="40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3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8">
                  <a:moveTo>
                    <a:pt x="0" y="358"/>
                  </a:moveTo>
                  <a:lnTo>
                    <a:pt x="18" y="346"/>
                  </a:lnTo>
                  <a:lnTo>
                    <a:pt x="35" y="335"/>
                  </a:lnTo>
                  <a:lnTo>
                    <a:pt x="51" y="325"/>
                  </a:lnTo>
                  <a:lnTo>
                    <a:pt x="66" y="315"/>
                  </a:lnTo>
                  <a:lnTo>
                    <a:pt x="80" y="305"/>
                  </a:lnTo>
                  <a:lnTo>
                    <a:pt x="94" y="296"/>
                  </a:lnTo>
                  <a:lnTo>
                    <a:pt x="106" y="288"/>
                  </a:lnTo>
                  <a:lnTo>
                    <a:pt x="119" y="280"/>
                  </a:lnTo>
                  <a:lnTo>
                    <a:pt x="131" y="272"/>
                  </a:lnTo>
                  <a:lnTo>
                    <a:pt x="142" y="264"/>
                  </a:lnTo>
                  <a:lnTo>
                    <a:pt x="153" y="257"/>
                  </a:lnTo>
                  <a:lnTo>
                    <a:pt x="164" y="250"/>
                  </a:lnTo>
                  <a:lnTo>
                    <a:pt x="174" y="244"/>
                  </a:lnTo>
                  <a:lnTo>
                    <a:pt x="184" y="237"/>
                  </a:lnTo>
                  <a:lnTo>
                    <a:pt x="193" y="231"/>
                  </a:lnTo>
                  <a:lnTo>
                    <a:pt x="202" y="225"/>
                  </a:lnTo>
                  <a:lnTo>
                    <a:pt x="211" y="219"/>
                  </a:lnTo>
                  <a:lnTo>
                    <a:pt x="220" y="213"/>
                  </a:lnTo>
                  <a:lnTo>
                    <a:pt x="228" y="208"/>
                  </a:lnTo>
                  <a:lnTo>
                    <a:pt x="236" y="202"/>
                  </a:lnTo>
                  <a:lnTo>
                    <a:pt x="244" y="197"/>
                  </a:lnTo>
                  <a:lnTo>
                    <a:pt x="252" y="192"/>
                  </a:lnTo>
                  <a:lnTo>
                    <a:pt x="259" y="187"/>
                  </a:lnTo>
                  <a:lnTo>
                    <a:pt x="267" y="182"/>
                  </a:lnTo>
                  <a:lnTo>
                    <a:pt x="274" y="178"/>
                  </a:lnTo>
                  <a:lnTo>
                    <a:pt x="281" y="173"/>
                  </a:lnTo>
                  <a:lnTo>
                    <a:pt x="288" y="169"/>
                  </a:lnTo>
                  <a:lnTo>
                    <a:pt x="294" y="164"/>
                  </a:lnTo>
                  <a:lnTo>
                    <a:pt x="301" y="160"/>
                  </a:lnTo>
                  <a:lnTo>
                    <a:pt x="307" y="156"/>
                  </a:lnTo>
                  <a:lnTo>
                    <a:pt x="313" y="152"/>
                  </a:lnTo>
                  <a:lnTo>
                    <a:pt x="319" y="148"/>
                  </a:lnTo>
                  <a:lnTo>
                    <a:pt x="325" y="144"/>
                  </a:lnTo>
                  <a:lnTo>
                    <a:pt x="331" y="140"/>
                  </a:lnTo>
                  <a:lnTo>
                    <a:pt x="337" y="136"/>
                  </a:lnTo>
                  <a:lnTo>
                    <a:pt x="342" y="133"/>
                  </a:lnTo>
                  <a:lnTo>
                    <a:pt x="348" y="129"/>
                  </a:lnTo>
                  <a:lnTo>
                    <a:pt x="353" y="126"/>
                  </a:lnTo>
                  <a:lnTo>
                    <a:pt x="358" y="122"/>
                  </a:lnTo>
                  <a:lnTo>
                    <a:pt x="363" y="119"/>
                  </a:lnTo>
                  <a:lnTo>
                    <a:pt x="369" y="115"/>
                  </a:lnTo>
                  <a:lnTo>
                    <a:pt x="374" y="112"/>
                  </a:lnTo>
                  <a:lnTo>
                    <a:pt x="378" y="109"/>
                  </a:lnTo>
                  <a:lnTo>
                    <a:pt x="383" y="106"/>
                  </a:lnTo>
                  <a:lnTo>
                    <a:pt x="388" y="102"/>
                  </a:lnTo>
                  <a:lnTo>
                    <a:pt x="393" y="99"/>
                  </a:lnTo>
                  <a:lnTo>
                    <a:pt x="397" y="96"/>
                  </a:lnTo>
                  <a:lnTo>
                    <a:pt x="402" y="93"/>
                  </a:lnTo>
                  <a:lnTo>
                    <a:pt x="406" y="90"/>
                  </a:lnTo>
                  <a:lnTo>
                    <a:pt x="411" y="88"/>
                  </a:lnTo>
                  <a:lnTo>
                    <a:pt x="415" y="85"/>
                  </a:lnTo>
                  <a:lnTo>
                    <a:pt x="419" y="82"/>
                  </a:lnTo>
                  <a:lnTo>
                    <a:pt x="423" y="79"/>
                  </a:lnTo>
                  <a:lnTo>
                    <a:pt x="427" y="76"/>
                  </a:lnTo>
                  <a:lnTo>
                    <a:pt x="432" y="74"/>
                  </a:lnTo>
                  <a:lnTo>
                    <a:pt x="436" y="71"/>
                  </a:lnTo>
                  <a:lnTo>
                    <a:pt x="440" y="69"/>
                  </a:lnTo>
                  <a:lnTo>
                    <a:pt x="443" y="66"/>
                  </a:lnTo>
                  <a:lnTo>
                    <a:pt x="447" y="63"/>
                  </a:lnTo>
                  <a:lnTo>
                    <a:pt x="451" y="61"/>
                  </a:lnTo>
                  <a:lnTo>
                    <a:pt x="455" y="58"/>
                  </a:lnTo>
                  <a:lnTo>
                    <a:pt x="458" y="56"/>
                  </a:lnTo>
                  <a:lnTo>
                    <a:pt x="462" y="54"/>
                  </a:lnTo>
                  <a:lnTo>
                    <a:pt x="466" y="51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6" y="44"/>
                  </a:lnTo>
                  <a:lnTo>
                    <a:pt x="480" y="42"/>
                  </a:lnTo>
                  <a:lnTo>
                    <a:pt x="483" y="40"/>
                  </a:lnTo>
                  <a:lnTo>
                    <a:pt x="486" y="38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5"/>
                  </a:lnTo>
                  <a:lnTo>
                    <a:pt x="509" y="23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6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2" name="Freeform 144"/>
            <p:cNvSpPr>
              <a:spLocks/>
            </p:cNvSpPr>
            <p:nvPr/>
          </p:nvSpPr>
          <p:spPr bwMode="auto">
            <a:xfrm>
              <a:off x="2944813" y="2717800"/>
              <a:ext cx="4071938" cy="2605088"/>
            </a:xfrm>
            <a:custGeom>
              <a:avLst/>
              <a:gdLst/>
              <a:ahLst/>
              <a:cxnLst>
                <a:cxn ang="0">
                  <a:pos x="18" y="336"/>
                </a:cxn>
                <a:cxn ang="0">
                  <a:pos x="51" y="315"/>
                </a:cxn>
                <a:cxn ang="0">
                  <a:pos x="80" y="297"/>
                </a:cxn>
                <a:cxn ang="0">
                  <a:pos x="106" y="280"/>
                </a:cxn>
                <a:cxn ang="0">
                  <a:pos x="131" y="264"/>
                </a:cxn>
                <a:cxn ang="0">
                  <a:pos x="153" y="250"/>
                </a:cxn>
                <a:cxn ang="0">
                  <a:pos x="174" y="237"/>
                </a:cxn>
                <a:cxn ang="0">
                  <a:pos x="193" y="224"/>
                </a:cxn>
                <a:cxn ang="0">
                  <a:pos x="211" y="213"/>
                </a:cxn>
                <a:cxn ang="0">
                  <a:pos x="228" y="202"/>
                </a:cxn>
                <a:cxn ang="0">
                  <a:pos x="244" y="191"/>
                </a:cxn>
                <a:cxn ang="0">
                  <a:pos x="259" y="182"/>
                </a:cxn>
                <a:cxn ang="0">
                  <a:pos x="274" y="173"/>
                </a:cxn>
                <a:cxn ang="0">
                  <a:pos x="288" y="164"/>
                </a:cxn>
                <a:cxn ang="0">
                  <a:pos x="301" y="155"/>
                </a:cxn>
                <a:cxn ang="0">
                  <a:pos x="313" y="147"/>
                </a:cxn>
                <a:cxn ang="0">
                  <a:pos x="325" y="140"/>
                </a:cxn>
                <a:cxn ang="0">
                  <a:pos x="337" y="132"/>
                </a:cxn>
                <a:cxn ang="0">
                  <a:pos x="348" y="125"/>
                </a:cxn>
                <a:cxn ang="0">
                  <a:pos x="358" y="118"/>
                </a:cxn>
                <a:cxn ang="0">
                  <a:pos x="369" y="112"/>
                </a:cxn>
                <a:cxn ang="0">
                  <a:pos x="378" y="105"/>
                </a:cxn>
                <a:cxn ang="0">
                  <a:pos x="388" y="99"/>
                </a:cxn>
                <a:cxn ang="0">
                  <a:pos x="397" y="93"/>
                </a:cxn>
                <a:cxn ang="0">
                  <a:pos x="406" y="88"/>
                </a:cxn>
                <a:cxn ang="0">
                  <a:pos x="415" y="82"/>
                </a:cxn>
                <a:cxn ang="0">
                  <a:pos x="423" y="77"/>
                </a:cxn>
                <a:cxn ang="0">
                  <a:pos x="432" y="71"/>
                </a:cxn>
                <a:cxn ang="0">
                  <a:pos x="440" y="66"/>
                </a:cxn>
                <a:cxn ang="0">
                  <a:pos x="447" y="61"/>
                </a:cxn>
                <a:cxn ang="0">
                  <a:pos x="455" y="57"/>
                </a:cxn>
                <a:cxn ang="0">
                  <a:pos x="462" y="52"/>
                </a:cxn>
                <a:cxn ang="0">
                  <a:pos x="469" y="47"/>
                </a:cxn>
                <a:cxn ang="0">
                  <a:pos x="476" y="43"/>
                </a:cxn>
                <a:cxn ang="0">
                  <a:pos x="483" y="38"/>
                </a:cxn>
                <a:cxn ang="0">
                  <a:pos x="490" y="34"/>
                </a:cxn>
                <a:cxn ang="0">
                  <a:pos x="496" y="30"/>
                </a:cxn>
                <a:cxn ang="0">
                  <a:pos x="503" y="26"/>
                </a:cxn>
                <a:cxn ang="0">
                  <a:pos x="509" y="22"/>
                </a:cxn>
                <a:cxn ang="0">
                  <a:pos x="515" y="18"/>
                </a:cxn>
                <a:cxn ang="0">
                  <a:pos x="521" y="14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48">
                  <a:moveTo>
                    <a:pt x="0" y="348"/>
                  </a:moveTo>
                  <a:lnTo>
                    <a:pt x="18" y="336"/>
                  </a:lnTo>
                  <a:lnTo>
                    <a:pt x="35" y="325"/>
                  </a:lnTo>
                  <a:lnTo>
                    <a:pt x="51" y="315"/>
                  </a:lnTo>
                  <a:lnTo>
                    <a:pt x="66" y="306"/>
                  </a:lnTo>
                  <a:lnTo>
                    <a:pt x="80" y="297"/>
                  </a:lnTo>
                  <a:lnTo>
                    <a:pt x="94" y="288"/>
                  </a:lnTo>
                  <a:lnTo>
                    <a:pt x="106" y="280"/>
                  </a:lnTo>
                  <a:lnTo>
                    <a:pt x="119" y="272"/>
                  </a:lnTo>
                  <a:lnTo>
                    <a:pt x="131" y="264"/>
                  </a:lnTo>
                  <a:lnTo>
                    <a:pt x="142" y="257"/>
                  </a:lnTo>
                  <a:lnTo>
                    <a:pt x="153" y="250"/>
                  </a:lnTo>
                  <a:lnTo>
                    <a:pt x="164" y="243"/>
                  </a:lnTo>
                  <a:lnTo>
                    <a:pt x="174" y="237"/>
                  </a:lnTo>
                  <a:lnTo>
                    <a:pt x="184" y="230"/>
                  </a:lnTo>
                  <a:lnTo>
                    <a:pt x="193" y="224"/>
                  </a:lnTo>
                  <a:lnTo>
                    <a:pt x="202" y="218"/>
                  </a:lnTo>
                  <a:lnTo>
                    <a:pt x="211" y="213"/>
                  </a:lnTo>
                  <a:lnTo>
                    <a:pt x="220" y="207"/>
                  </a:lnTo>
                  <a:lnTo>
                    <a:pt x="228" y="202"/>
                  </a:lnTo>
                  <a:lnTo>
                    <a:pt x="236" y="197"/>
                  </a:lnTo>
                  <a:lnTo>
                    <a:pt x="244" y="191"/>
                  </a:lnTo>
                  <a:lnTo>
                    <a:pt x="252" y="187"/>
                  </a:lnTo>
                  <a:lnTo>
                    <a:pt x="259" y="182"/>
                  </a:lnTo>
                  <a:lnTo>
                    <a:pt x="267" y="177"/>
                  </a:lnTo>
                  <a:lnTo>
                    <a:pt x="274" y="173"/>
                  </a:lnTo>
                  <a:lnTo>
                    <a:pt x="281" y="168"/>
                  </a:lnTo>
                  <a:lnTo>
                    <a:pt x="288" y="164"/>
                  </a:lnTo>
                  <a:lnTo>
                    <a:pt x="294" y="159"/>
                  </a:lnTo>
                  <a:lnTo>
                    <a:pt x="301" y="155"/>
                  </a:lnTo>
                  <a:lnTo>
                    <a:pt x="307" y="151"/>
                  </a:lnTo>
                  <a:lnTo>
                    <a:pt x="313" y="147"/>
                  </a:lnTo>
                  <a:lnTo>
                    <a:pt x="319" y="143"/>
                  </a:lnTo>
                  <a:lnTo>
                    <a:pt x="325" y="140"/>
                  </a:lnTo>
                  <a:lnTo>
                    <a:pt x="331" y="136"/>
                  </a:lnTo>
                  <a:lnTo>
                    <a:pt x="337" y="132"/>
                  </a:lnTo>
                  <a:lnTo>
                    <a:pt x="342" y="129"/>
                  </a:lnTo>
                  <a:lnTo>
                    <a:pt x="348" y="125"/>
                  </a:lnTo>
                  <a:lnTo>
                    <a:pt x="353" y="122"/>
                  </a:lnTo>
                  <a:lnTo>
                    <a:pt x="358" y="118"/>
                  </a:lnTo>
                  <a:lnTo>
                    <a:pt x="363" y="115"/>
                  </a:lnTo>
                  <a:lnTo>
                    <a:pt x="369" y="112"/>
                  </a:lnTo>
                  <a:lnTo>
                    <a:pt x="374" y="109"/>
                  </a:lnTo>
                  <a:lnTo>
                    <a:pt x="378" y="105"/>
                  </a:lnTo>
                  <a:lnTo>
                    <a:pt x="383" y="102"/>
                  </a:lnTo>
                  <a:lnTo>
                    <a:pt x="388" y="99"/>
                  </a:lnTo>
                  <a:lnTo>
                    <a:pt x="393" y="96"/>
                  </a:lnTo>
                  <a:lnTo>
                    <a:pt x="397" y="93"/>
                  </a:lnTo>
                  <a:lnTo>
                    <a:pt x="402" y="91"/>
                  </a:lnTo>
                  <a:lnTo>
                    <a:pt x="406" y="88"/>
                  </a:lnTo>
                  <a:lnTo>
                    <a:pt x="411" y="85"/>
                  </a:lnTo>
                  <a:lnTo>
                    <a:pt x="415" y="82"/>
                  </a:lnTo>
                  <a:lnTo>
                    <a:pt x="419" y="79"/>
                  </a:lnTo>
                  <a:lnTo>
                    <a:pt x="423" y="77"/>
                  </a:lnTo>
                  <a:lnTo>
                    <a:pt x="427" y="74"/>
                  </a:lnTo>
                  <a:lnTo>
                    <a:pt x="432" y="71"/>
                  </a:lnTo>
                  <a:lnTo>
                    <a:pt x="436" y="69"/>
                  </a:lnTo>
                  <a:lnTo>
                    <a:pt x="440" y="66"/>
                  </a:lnTo>
                  <a:lnTo>
                    <a:pt x="443" y="64"/>
                  </a:lnTo>
                  <a:lnTo>
                    <a:pt x="447" y="61"/>
                  </a:lnTo>
                  <a:lnTo>
                    <a:pt x="451" y="59"/>
                  </a:lnTo>
                  <a:lnTo>
                    <a:pt x="455" y="57"/>
                  </a:lnTo>
                  <a:lnTo>
                    <a:pt x="458" y="54"/>
                  </a:lnTo>
                  <a:lnTo>
                    <a:pt x="462" y="52"/>
                  </a:lnTo>
                  <a:lnTo>
                    <a:pt x="466" y="50"/>
                  </a:lnTo>
                  <a:lnTo>
                    <a:pt x="469" y="47"/>
                  </a:lnTo>
                  <a:lnTo>
                    <a:pt x="473" y="45"/>
                  </a:lnTo>
                  <a:lnTo>
                    <a:pt x="476" y="43"/>
                  </a:lnTo>
                  <a:lnTo>
                    <a:pt x="480" y="41"/>
                  </a:lnTo>
                  <a:lnTo>
                    <a:pt x="483" y="38"/>
                  </a:lnTo>
                  <a:lnTo>
                    <a:pt x="486" y="36"/>
                  </a:lnTo>
                  <a:lnTo>
                    <a:pt x="490" y="34"/>
                  </a:lnTo>
                  <a:lnTo>
                    <a:pt x="493" y="32"/>
                  </a:lnTo>
                  <a:lnTo>
                    <a:pt x="496" y="30"/>
                  </a:lnTo>
                  <a:lnTo>
                    <a:pt x="499" y="28"/>
                  </a:lnTo>
                  <a:lnTo>
                    <a:pt x="503" y="26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0"/>
                  </a:lnTo>
                  <a:lnTo>
                    <a:pt x="515" y="18"/>
                  </a:lnTo>
                  <a:lnTo>
                    <a:pt x="518" y="16"/>
                  </a:lnTo>
                  <a:lnTo>
                    <a:pt x="521" y="14"/>
                  </a:lnTo>
                  <a:lnTo>
                    <a:pt x="524" y="12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E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3" name="Freeform 145"/>
            <p:cNvSpPr>
              <a:spLocks/>
            </p:cNvSpPr>
            <p:nvPr/>
          </p:nvSpPr>
          <p:spPr bwMode="auto">
            <a:xfrm>
              <a:off x="2944813" y="2351088"/>
              <a:ext cx="4071938" cy="2955925"/>
            </a:xfrm>
            <a:custGeom>
              <a:avLst/>
              <a:gdLst/>
              <a:ahLst/>
              <a:cxnLst>
                <a:cxn ang="0">
                  <a:pos x="18" y="382"/>
                </a:cxn>
                <a:cxn ang="0">
                  <a:pos x="51" y="358"/>
                </a:cxn>
                <a:cxn ang="0">
                  <a:pos x="80" y="337"/>
                </a:cxn>
                <a:cxn ang="0">
                  <a:pos x="106" y="318"/>
                </a:cxn>
                <a:cxn ang="0">
                  <a:pos x="131" y="300"/>
                </a:cxn>
                <a:cxn ang="0">
                  <a:pos x="153" y="284"/>
                </a:cxn>
                <a:cxn ang="0">
                  <a:pos x="174" y="269"/>
                </a:cxn>
                <a:cxn ang="0">
                  <a:pos x="193" y="255"/>
                </a:cxn>
                <a:cxn ang="0">
                  <a:pos x="211" y="242"/>
                </a:cxn>
                <a:cxn ang="0">
                  <a:pos x="228" y="229"/>
                </a:cxn>
                <a:cxn ang="0">
                  <a:pos x="244" y="218"/>
                </a:cxn>
                <a:cxn ang="0">
                  <a:pos x="259" y="207"/>
                </a:cxn>
                <a:cxn ang="0">
                  <a:pos x="274" y="196"/>
                </a:cxn>
                <a:cxn ang="0">
                  <a:pos x="288" y="186"/>
                </a:cxn>
                <a:cxn ang="0">
                  <a:pos x="301" y="177"/>
                </a:cxn>
                <a:cxn ang="0">
                  <a:pos x="313" y="168"/>
                </a:cxn>
                <a:cxn ang="0">
                  <a:pos x="325" y="159"/>
                </a:cxn>
                <a:cxn ang="0">
                  <a:pos x="337" y="151"/>
                </a:cxn>
                <a:cxn ang="0">
                  <a:pos x="348" y="143"/>
                </a:cxn>
                <a:cxn ang="0">
                  <a:pos x="358" y="135"/>
                </a:cxn>
                <a:cxn ang="0">
                  <a:pos x="369" y="127"/>
                </a:cxn>
                <a:cxn ang="0">
                  <a:pos x="378" y="120"/>
                </a:cxn>
                <a:cxn ang="0">
                  <a:pos x="388" y="113"/>
                </a:cxn>
                <a:cxn ang="0">
                  <a:pos x="397" y="106"/>
                </a:cxn>
                <a:cxn ang="0">
                  <a:pos x="406" y="100"/>
                </a:cxn>
                <a:cxn ang="0">
                  <a:pos x="415" y="94"/>
                </a:cxn>
                <a:cxn ang="0">
                  <a:pos x="423" y="87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0"/>
                </a:cxn>
                <a:cxn ang="0">
                  <a:pos x="455" y="65"/>
                </a:cxn>
                <a:cxn ang="0">
                  <a:pos x="462" y="59"/>
                </a:cxn>
                <a:cxn ang="0">
                  <a:pos x="469" y="54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39"/>
                </a:cxn>
                <a:cxn ang="0">
                  <a:pos x="496" y="34"/>
                </a:cxn>
                <a:cxn ang="0">
                  <a:pos x="503" y="30"/>
                </a:cxn>
                <a:cxn ang="0">
                  <a:pos x="509" y="25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5">
                  <a:moveTo>
                    <a:pt x="0" y="395"/>
                  </a:moveTo>
                  <a:lnTo>
                    <a:pt x="18" y="382"/>
                  </a:lnTo>
                  <a:lnTo>
                    <a:pt x="35" y="370"/>
                  </a:lnTo>
                  <a:lnTo>
                    <a:pt x="51" y="358"/>
                  </a:lnTo>
                  <a:lnTo>
                    <a:pt x="66" y="347"/>
                  </a:lnTo>
                  <a:lnTo>
                    <a:pt x="80" y="337"/>
                  </a:lnTo>
                  <a:lnTo>
                    <a:pt x="94" y="327"/>
                  </a:lnTo>
                  <a:lnTo>
                    <a:pt x="106" y="318"/>
                  </a:lnTo>
                  <a:lnTo>
                    <a:pt x="119" y="309"/>
                  </a:lnTo>
                  <a:lnTo>
                    <a:pt x="131" y="300"/>
                  </a:lnTo>
                  <a:lnTo>
                    <a:pt x="142" y="292"/>
                  </a:lnTo>
                  <a:lnTo>
                    <a:pt x="153" y="284"/>
                  </a:lnTo>
                  <a:lnTo>
                    <a:pt x="164" y="276"/>
                  </a:lnTo>
                  <a:lnTo>
                    <a:pt x="174" y="269"/>
                  </a:lnTo>
                  <a:lnTo>
                    <a:pt x="184" y="262"/>
                  </a:lnTo>
                  <a:lnTo>
                    <a:pt x="193" y="255"/>
                  </a:lnTo>
                  <a:lnTo>
                    <a:pt x="202" y="248"/>
                  </a:lnTo>
                  <a:lnTo>
                    <a:pt x="211" y="242"/>
                  </a:lnTo>
                  <a:lnTo>
                    <a:pt x="220" y="235"/>
                  </a:lnTo>
                  <a:lnTo>
                    <a:pt x="228" y="229"/>
                  </a:lnTo>
                  <a:lnTo>
                    <a:pt x="236" y="223"/>
                  </a:lnTo>
                  <a:lnTo>
                    <a:pt x="244" y="218"/>
                  </a:lnTo>
                  <a:lnTo>
                    <a:pt x="252" y="212"/>
                  </a:lnTo>
                  <a:lnTo>
                    <a:pt x="259" y="207"/>
                  </a:lnTo>
                  <a:lnTo>
                    <a:pt x="267" y="201"/>
                  </a:lnTo>
                  <a:lnTo>
                    <a:pt x="274" y="196"/>
                  </a:lnTo>
                  <a:lnTo>
                    <a:pt x="281" y="191"/>
                  </a:lnTo>
                  <a:lnTo>
                    <a:pt x="288" y="186"/>
                  </a:lnTo>
                  <a:lnTo>
                    <a:pt x="294" y="181"/>
                  </a:lnTo>
                  <a:lnTo>
                    <a:pt x="301" y="177"/>
                  </a:lnTo>
                  <a:lnTo>
                    <a:pt x="307" y="172"/>
                  </a:lnTo>
                  <a:lnTo>
                    <a:pt x="313" y="168"/>
                  </a:lnTo>
                  <a:lnTo>
                    <a:pt x="319" y="163"/>
                  </a:lnTo>
                  <a:lnTo>
                    <a:pt x="325" y="159"/>
                  </a:lnTo>
                  <a:lnTo>
                    <a:pt x="331" y="155"/>
                  </a:lnTo>
                  <a:lnTo>
                    <a:pt x="337" y="151"/>
                  </a:lnTo>
                  <a:lnTo>
                    <a:pt x="342" y="146"/>
                  </a:lnTo>
                  <a:lnTo>
                    <a:pt x="348" y="143"/>
                  </a:lnTo>
                  <a:lnTo>
                    <a:pt x="353" y="139"/>
                  </a:lnTo>
                  <a:lnTo>
                    <a:pt x="358" y="135"/>
                  </a:lnTo>
                  <a:lnTo>
                    <a:pt x="363" y="131"/>
                  </a:lnTo>
                  <a:lnTo>
                    <a:pt x="369" y="127"/>
                  </a:lnTo>
                  <a:lnTo>
                    <a:pt x="374" y="124"/>
                  </a:lnTo>
                  <a:lnTo>
                    <a:pt x="378" y="120"/>
                  </a:lnTo>
                  <a:lnTo>
                    <a:pt x="383" y="117"/>
                  </a:lnTo>
                  <a:lnTo>
                    <a:pt x="388" y="113"/>
                  </a:lnTo>
                  <a:lnTo>
                    <a:pt x="393" y="110"/>
                  </a:lnTo>
                  <a:lnTo>
                    <a:pt x="397" y="106"/>
                  </a:lnTo>
                  <a:lnTo>
                    <a:pt x="402" y="103"/>
                  </a:lnTo>
                  <a:lnTo>
                    <a:pt x="406" y="100"/>
                  </a:lnTo>
                  <a:lnTo>
                    <a:pt x="411" y="97"/>
                  </a:lnTo>
                  <a:lnTo>
                    <a:pt x="415" y="94"/>
                  </a:lnTo>
                  <a:lnTo>
                    <a:pt x="419" y="90"/>
                  </a:lnTo>
                  <a:lnTo>
                    <a:pt x="423" y="87"/>
                  </a:lnTo>
                  <a:lnTo>
                    <a:pt x="427" y="84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3"/>
                  </a:lnTo>
                  <a:lnTo>
                    <a:pt x="447" y="70"/>
                  </a:lnTo>
                  <a:lnTo>
                    <a:pt x="451" y="67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59"/>
                  </a:lnTo>
                  <a:lnTo>
                    <a:pt x="466" y="57"/>
                  </a:lnTo>
                  <a:lnTo>
                    <a:pt x="469" y="54"/>
                  </a:lnTo>
                  <a:lnTo>
                    <a:pt x="473" y="51"/>
                  </a:lnTo>
                  <a:lnTo>
                    <a:pt x="476" y="49"/>
                  </a:lnTo>
                  <a:lnTo>
                    <a:pt x="480" y="46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39"/>
                  </a:lnTo>
                  <a:lnTo>
                    <a:pt x="493" y="37"/>
                  </a:lnTo>
                  <a:lnTo>
                    <a:pt x="496" y="34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5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56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4" name="Freeform 146"/>
            <p:cNvSpPr>
              <a:spLocks/>
            </p:cNvSpPr>
            <p:nvPr/>
          </p:nvSpPr>
          <p:spPr bwMode="auto">
            <a:xfrm>
              <a:off x="2944813" y="2867025"/>
              <a:ext cx="4071938" cy="2433638"/>
            </a:xfrm>
            <a:custGeom>
              <a:avLst/>
              <a:gdLst/>
              <a:ahLst/>
              <a:cxnLst>
                <a:cxn ang="0">
                  <a:pos x="18" y="314"/>
                </a:cxn>
                <a:cxn ang="0">
                  <a:pos x="51" y="295"/>
                </a:cxn>
                <a:cxn ang="0">
                  <a:pos x="80" y="277"/>
                </a:cxn>
                <a:cxn ang="0">
                  <a:pos x="106" y="262"/>
                </a:cxn>
                <a:cxn ang="0">
                  <a:pos x="131" y="247"/>
                </a:cxn>
                <a:cxn ang="0">
                  <a:pos x="153" y="234"/>
                </a:cxn>
                <a:cxn ang="0">
                  <a:pos x="174" y="221"/>
                </a:cxn>
                <a:cxn ang="0">
                  <a:pos x="193" y="210"/>
                </a:cxn>
                <a:cxn ang="0">
                  <a:pos x="211" y="199"/>
                </a:cxn>
                <a:cxn ang="0">
                  <a:pos x="228" y="189"/>
                </a:cxn>
                <a:cxn ang="0">
                  <a:pos x="244" y="179"/>
                </a:cxn>
                <a:cxn ang="0">
                  <a:pos x="259" y="170"/>
                </a:cxn>
                <a:cxn ang="0">
                  <a:pos x="274" y="161"/>
                </a:cxn>
                <a:cxn ang="0">
                  <a:pos x="288" y="153"/>
                </a:cxn>
                <a:cxn ang="0">
                  <a:pos x="301" y="145"/>
                </a:cxn>
                <a:cxn ang="0">
                  <a:pos x="313" y="138"/>
                </a:cxn>
                <a:cxn ang="0">
                  <a:pos x="325" y="131"/>
                </a:cxn>
                <a:cxn ang="0">
                  <a:pos x="337" y="124"/>
                </a:cxn>
                <a:cxn ang="0">
                  <a:pos x="348" y="117"/>
                </a:cxn>
                <a:cxn ang="0">
                  <a:pos x="358" y="111"/>
                </a:cxn>
                <a:cxn ang="0">
                  <a:pos x="369" y="105"/>
                </a:cxn>
                <a:cxn ang="0">
                  <a:pos x="378" y="99"/>
                </a:cxn>
                <a:cxn ang="0">
                  <a:pos x="388" y="93"/>
                </a:cxn>
                <a:cxn ang="0">
                  <a:pos x="397" y="87"/>
                </a:cxn>
                <a:cxn ang="0">
                  <a:pos x="406" y="82"/>
                </a:cxn>
                <a:cxn ang="0">
                  <a:pos x="415" y="77"/>
                </a:cxn>
                <a:cxn ang="0">
                  <a:pos x="423" y="72"/>
                </a:cxn>
                <a:cxn ang="0">
                  <a:pos x="432" y="67"/>
                </a:cxn>
                <a:cxn ang="0">
                  <a:pos x="440" y="62"/>
                </a:cxn>
                <a:cxn ang="0">
                  <a:pos x="447" y="58"/>
                </a:cxn>
                <a:cxn ang="0">
                  <a:pos x="455" y="53"/>
                </a:cxn>
                <a:cxn ang="0">
                  <a:pos x="462" y="49"/>
                </a:cxn>
                <a:cxn ang="0">
                  <a:pos x="469" y="44"/>
                </a:cxn>
                <a:cxn ang="0">
                  <a:pos x="476" y="40"/>
                </a:cxn>
                <a:cxn ang="0">
                  <a:pos x="483" y="36"/>
                </a:cxn>
                <a:cxn ang="0">
                  <a:pos x="490" y="32"/>
                </a:cxn>
                <a:cxn ang="0">
                  <a:pos x="496" y="28"/>
                </a:cxn>
                <a:cxn ang="0">
                  <a:pos x="503" y="24"/>
                </a:cxn>
                <a:cxn ang="0">
                  <a:pos x="509" y="21"/>
                </a:cxn>
                <a:cxn ang="0">
                  <a:pos x="515" y="17"/>
                </a:cxn>
                <a:cxn ang="0">
                  <a:pos x="521" y="13"/>
                </a:cxn>
                <a:cxn ang="0">
                  <a:pos x="527" y="10"/>
                </a:cxn>
                <a:cxn ang="0">
                  <a:pos x="532" y="7"/>
                </a:cxn>
                <a:cxn ang="0">
                  <a:pos x="538" y="3"/>
                </a:cxn>
                <a:cxn ang="0">
                  <a:pos x="544" y="0"/>
                </a:cxn>
              </a:cxnLst>
              <a:rect l="0" t="0" r="r" b="b"/>
              <a:pathLst>
                <a:path w="544" h="325">
                  <a:moveTo>
                    <a:pt x="0" y="325"/>
                  </a:moveTo>
                  <a:lnTo>
                    <a:pt x="18" y="314"/>
                  </a:lnTo>
                  <a:lnTo>
                    <a:pt x="35" y="304"/>
                  </a:lnTo>
                  <a:lnTo>
                    <a:pt x="51" y="295"/>
                  </a:lnTo>
                  <a:lnTo>
                    <a:pt x="66" y="286"/>
                  </a:lnTo>
                  <a:lnTo>
                    <a:pt x="80" y="277"/>
                  </a:lnTo>
                  <a:lnTo>
                    <a:pt x="94" y="269"/>
                  </a:lnTo>
                  <a:lnTo>
                    <a:pt x="106" y="262"/>
                  </a:lnTo>
                  <a:lnTo>
                    <a:pt x="119" y="254"/>
                  </a:lnTo>
                  <a:lnTo>
                    <a:pt x="131" y="247"/>
                  </a:lnTo>
                  <a:lnTo>
                    <a:pt x="142" y="240"/>
                  </a:lnTo>
                  <a:lnTo>
                    <a:pt x="153" y="234"/>
                  </a:lnTo>
                  <a:lnTo>
                    <a:pt x="164" y="227"/>
                  </a:lnTo>
                  <a:lnTo>
                    <a:pt x="174" y="221"/>
                  </a:lnTo>
                  <a:lnTo>
                    <a:pt x="184" y="215"/>
                  </a:lnTo>
                  <a:lnTo>
                    <a:pt x="193" y="210"/>
                  </a:lnTo>
                  <a:lnTo>
                    <a:pt x="202" y="204"/>
                  </a:lnTo>
                  <a:lnTo>
                    <a:pt x="211" y="199"/>
                  </a:lnTo>
                  <a:lnTo>
                    <a:pt x="220" y="194"/>
                  </a:lnTo>
                  <a:lnTo>
                    <a:pt x="228" y="189"/>
                  </a:lnTo>
                  <a:lnTo>
                    <a:pt x="236" y="184"/>
                  </a:lnTo>
                  <a:lnTo>
                    <a:pt x="244" y="179"/>
                  </a:lnTo>
                  <a:lnTo>
                    <a:pt x="252" y="175"/>
                  </a:lnTo>
                  <a:lnTo>
                    <a:pt x="259" y="170"/>
                  </a:lnTo>
                  <a:lnTo>
                    <a:pt x="267" y="166"/>
                  </a:lnTo>
                  <a:lnTo>
                    <a:pt x="274" y="161"/>
                  </a:lnTo>
                  <a:lnTo>
                    <a:pt x="281" y="157"/>
                  </a:lnTo>
                  <a:lnTo>
                    <a:pt x="288" y="153"/>
                  </a:lnTo>
                  <a:lnTo>
                    <a:pt x="294" y="149"/>
                  </a:lnTo>
                  <a:lnTo>
                    <a:pt x="301" y="145"/>
                  </a:lnTo>
                  <a:lnTo>
                    <a:pt x="307" y="142"/>
                  </a:lnTo>
                  <a:lnTo>
                    <a:pt x="313" y="138"/>
                  </a:lnTo>
                  <a:lnTo>
                    <a:pt x="319" y="134"/>
                  </a:lnTo>
                  <a:lnTo>
                    <a:pt x="325" y="131"/>
                  </a:lnTo>
                  <a:lnTo>
                    <a:pt x="331" y="127"/>
                  </a:lnTo>
                  <a:lnTo>
                    <a:pt x="337" y="124"/>
                  </a:lnTo>
                  <a:lnTo>
                    <a:pt x="342" y="120"/>
                  </a:lnTo>
                  <a:lnTo>
                    <a:pt x="348" y="117"/>
                  </a:lnTo>
                  <a:lnTo>
                    <a:pt x="353" y="114"/>
                  </a:lnTo>
                  <a:lnTo>
                    <a:pt x="358" y="111"/>
                  </a:lnTo>
                  <a:lnTo>
                    <a:pt x="363" y="108"/>
                  </a:lnTo>
                  <a:lnTo>
                    <a:pt x="369" y="105"/>
                  </a:lnTo>
                  <a:lnTo>
                    <a:pt x="374" y="102"/>
                  </a:lnTo>
                  <a:lnTo>
                    <a:pt x="378" y="99"/>
                  </a:lnTo>
                  <a:lnTo>
                    <a:pt x="383" y="96"/>
                  </a:lnTo>
                  <a:lnTo>
                    <a:pt x="388" y="93"/>
                  </a:lnTo>
                  <a:lnTo>
                    <a:pt x="393" y="90"/>
                  </a:lnTo>
                  <a:lnTo>
                    <a:pt x="397" y="87"/>
                  </a:lnTo>
                  <a:lnTo>
                    <a:pt x="402" y="85"/>
                  </a:lnTo>
                  <a:lnTo>
                    <a:pt x="406" y="82"/>
                  </a:lnTo>
                  <a:lnTo>
                    <a:pt x="411" y="79"/>
                  </a:lnTo>
                  <a:lnTo>
                    <a:pt x="415" y="77"/>
                  </a:lnTo>
                  <a:lnTo>
                    <a:pt x="419" y="74"/>
                  </a:lnTo>
                  <a:lnTo>
                    <a:pt x="423" y="72"/>
                  </a:lnTo>
                  <a:lnTo>
                    <a:pt x="427" y="69"/>
                  </a:lnTo>
                  <a:lnTo>
                    <a:pt x="432" y="67"/>
                  </a:lnTo>
                  <a:lnTo>
                    <a:pt x="436" y="65"/>
                  </a:lnTo>
                  <a:lnTo>
                    <a:pt x="440" y="62"/>
                  </a:lnTo>
                  <a:lnTo>
                    <a:pt x="443" y="60"/>
                  </a:lnTo>
                  <a:lnTo>
                    <a:pt x="447" y="58"/>
                  </a:lnTo>
                  <a:lnTo>
                    <a:pt x="451" y="55"/>
                  </a:lnTo>
                  <a:lnTo>
                    <a:pt x="455" y="53"/>
                  </a:lnTo>
                  <a:lnTo>
                    <a:pt x="458" y="51"/>
                  </a:lnTo>
                  <a:lnTo>
                    <a:pt x="462" y="49"/>
                  </a:lnTo>
                  <a:lnTo>
                    <a:pt x="466" y="46"/>
                  </a:lnTo>
                  <a:lnTo>
                    <a:pt x="469" y="44"/>
                  </a:lnTo>
                  <a:lnTo>
                    <a:pt x="473" y="42"/>
                  </a:lnTo>
                  <a:lnTo>
                    <a:pt x="476" y="40"/>
                  </a:lnTo>
                  <a:lnTo>
                    <a:pt x="480" y="38"/>
                  </a:lnTo>
                  <a:lnTo>
                    <a:pt x="483" y="36"/>
                  </a:lnTo>
                  <a:lnTo>
                    <a:pt x="486" y="34"/>
                  </a:lnTo>
                  <a:lnTo>
                    <a:pt x="490" y="32"/>
                  </a:lnTo>
                  <a:lnTo>
                    <a:pt x="493" y="30"/>
                  </a:lnTo>
                  <a:lnTo>
                    <a:pt x="496" y="28"/>
                  </a:lnTo>
                  <a:lnTo>
                    <a:pt x="499" y="26"/>
                  </a:lnTo>
                  <a:lnTo>
                    <a:pt x="503" y="24"/>
                  </a:lnTo>
                  <a:lnTo>
                    <a:pt x="506" y="23"/>
                  </a:lnTo>
                  <a:lnTo>
                    <a:pt x="509" y="21"/>
                  </a:lnTo>
                  <a:lnTo>
                    <a:pt x="512" y="19"/>
                  </a:lnTo>
                  <a:lnTo>
                    <a:pt x="515" y="17"/>
                  </a:lnTo>
                  <a:lnTo>
                    <a:pt x="518" y="15"/>
                  </a:lnTo>
                  <a:lnTo>
                    <a:pt x="521" y="13"/>
                  </a:lnTo>
                  <a:lnTo>
                    <a:pt x="524" y="12"/>
                  </a:lnTo>
                  <a:lnTo>
                    <a:pt x="527" y="10"/>
                  </a:lnTo>
                  <a:lnTo>
                    <a:pt x="530" y="8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3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D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5" name="Freeform 147"/>
            <p:cNvSpPr>
              <a:spLocks/>
            </p:cNvSpPr>
            <p:nvPr/>
          </p:nvSpPr>
          <p:spPr bwMode="auto">
            <a:xfrm>
              <a:off x="2944813" y="2546350"/>
              <a:ext cx="4071938" cy="2738438"/>
            </a:xfrm>
            <a:custGeom>
              <a:avLst/>
              <a:gdLst/>
              <a:ahLst/>
              <a:cxnLst>
                <a:cxn ang="0">
                  <a:pos x="18" y="354"/>
                </a:cxn>
                <a:cxn ang="0">
                  <a:pos x="51" y="332"/>
                </a:cxn>
                <a:cxn ang="0">
                  <a:pos x="80" y="312"/>
                </a:cxn>
                <a:cxn ang="0">
                  <a:pos x="106" y="294"/>
                </a:cxn>
                <a:cxn ang="0">
                  <a:pos x="131" y="278"/>
                </a:cxn>
                <a:cxn ang="0">
                  <a:pos x="153" y="263"/>
                </a:cxn>
                <a:cxn ang="0">
                  <a:pos x="174" y="249"/>
                </a:cxn>
                <a:cxn ang="0">
                  <a:pos x="193" y="236"/>
                </a:cxn>
                <a:cxn ang="0">
                  <a:pos x="211" y="224"/>
                </a:cxn>
                <a:cxn ang="0">
                  <a:pos x="228" y="213"/>
                </a:cxn>
                <a:cxn ang="0">
                  <a:pos x="244" y="202"/>
                </a:cxn>
                <a:cxn ang="0">
                  <a:pos x="259" y="192"/>
                </a:cxn>
                <a:cxn ang="0">
                  <a:pos x="274" y="182"/>
                </a:cxn>
                <a:cxn ang="0">
                  <a:pos x="288" y="173"/>
                </a:cxn>
                <a:cxn ang="0">
                  <a:pos x="301" y="164"/>
                </a:cxn>
                <a:cxn ang="0">
                  <a:pos x="313" y="155"/>
                </a:cxn>
                <a:cxn ang="0">
                  <a:pos x="325" y="147"/>
                </a:cxn>
                <a:cxn ang="0">
                  <a:pos x="337" y="140"/>
                </a:cxn>
                <a:cxn ang="0">
                  <a:pos x="348" y="132"/>
                </a:cxn>
                <a:cxn ang="0">
                  <a:pos x="358" y="125"/>
                </a:cxn>
                <a:cxn ang="0">
                  <a:pos x="369" y="118"/>
                </a:cxn>
                <a:cxn ang="0">
                  <a:pos x="378" y="111"/>
                </a:cxn>
                <a:cxn ang="0">
                  <a:pos x="388" y="105"/>
                </a:cxn>
                <a:cxn ang="0">
                  <a:pos x="397" y="99"/>
                </a:cxn>
                <a:cxn ang="0">
                  <a:pos x="406" y="93"/>
                </a:cxn>
                <a:cxn ang="0">
                  <a:pos x="415" y="87"/>
                </a:cxn>
                <a:cxn ang="0">
                  <a:pos x="423" y="81"/>
                </a:cxn>
                <a:cxn ang="0">
                  <a:pos x="432" y="76"/>
                </a:cxn>
                <a:cxn ang="0">
                  <a:pos x="440" y="70"/>
                </a:cxn>
                <a:cxn ang="0">
                  <a:pos x="447" y="65"/>
                </a:cxn>
                <a:cxn ang="0">
                  <a:pos x="455" y="60"/>
                </a:cxn>
                <a:cxn ang="0">
                  <a:pos x="462" y="55"/>
                </a:cxn>
                <a:cxn ang="0">
                  <a:pos x="469" y="50"/>
                </a:cxn>
                <a:cxn ang="0">
                  <a:pos x="476" y="46"/>
                </a:cxn>
                <a:cxn ang="0">
                  <a:pos x="483" y="41"/>
                </a:cxn>
                <a:cxn ang="0">
                  <a:pos x="490" y="37"/>
                </a:cxn>
                <a:cxn ang="0">
                  <a:pos x="496" y="32"/>
                </a:cxn>
                <a:cxn ang="0">
                  <a:pos x="503" y="28"/>
                </a:cxn>
                <a:cxn ang="0">
                  <a:pos x="509" y="24"/>
                </a:cxn>
                <a:cxn ang="0">
                  <a:pos x="515" y="20"/>
                </a:cxn>
                <a:cxn ang="0">
                  <a:pos x="521" y="16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66">
                  <a:moveTo>
                    <a:pt x="0" y="366"/>
                  </a:moveTo>
                  <a:lnTo>
                    <a:pt x="18" y="354"/>
                  </a:lnTo>
                  <a:lnTo>
                    <a:pt x="35" y="343"/>
                  </a:lnTo>
                  <a:lnTo>
                    <a:pt x="51" y="332"/>
                  </a:lnTo>
                  <a:lnTo>
                    <a:pt x="66" y="322"/>
                  </a:lnTo>
                  <a:lnTo>
                    <a:pt x="80" y="312"/>
                  </a:lnTo>
                  <a:lnTo>
                    <a:pt x="94" y="303"/>
                  </a:lnTo>
                  <a:lnTo>
                    <a:pt x="106" y="294"/>
                  </a:lnTo>
                  <a:lnTo>
                    <a:pt x="119" y="286"/>
                  </a:lnTo>
                  <a:lnTo>
                    <a:pt x="131" y="278"/>
                  </a:lnTo>
                  <a:lnTo>
                    <a:pt x="142" y="270"/>
                  </a:lnTo>
                  <a:lnTo>
                    <a:pt x="153" y="263"/>
                  </a:lnTo>
                  <a:lnTo>
                    <a:pt x="164" y="256"/>
                  </a:lnTo>
                  <a:lnTo>
                    <a:pt x="174" y="249"/>
                  </a:lnTo>
                  <a:lnTo>
                    <a:pt x="184" y="243"/>
                  </a:lnTo>
                  <a:lnTo>
                    <a:pt x="193" y="236"/>
                  </a:lnTo>
                  <a:lnTo>
                    <a:pt x="202" y="230"/>
                  </a:lnTo>
                  <a:lnTo>
                    <a:pt x="211" y="224"/>
                  </a:lnTo>
                  <a:lnTo>
                    <a:pt x="220" y="218"/>
                  </a:lnTo>
                  <a:lnTo>
                    <a:pt x="228" y="213"/>
                  </a:lnTo>
                  <a:lnTo>
                    <a:pt x="236" y="207"/>
                  </a:lnTo>
                  <a:lnTo>
                    <a:pt x="244" y="202"/>
                  </a:lnTo>
                  <a:lnTo>
                    <a:pt x="252" y="197"/>
                  </a:lnTo>
                  <a:lnTo>
                    <a:pt x="259" y="192"/>
                  </a:lnTo>
                  <a:lnTo>
                    <a:pt x="267" y="187"/>
                  </a:lnTo>
                  <a:lnTo>
                    <a:pt x="274" y="182"/>
                  </a:lnTo>
                  <a:lnTo>
                    <a:pt x="281" y="177"/>
                  </a:lnTo>
                  <a:lnTo>
                    <a:pt x="288" y="173"/>
                  </a:lnTo>
                  <a:lnTo>
                    <a:pt x="294" y="168"/>
                  </a:lnTo>
                  <a:lnTo>
                    <a:pt x="301" y="164"/>
                  </a:lnTo>
                  <a:lnTo>
                    <a:pt x="307" y="160"/>
                  </a:lnTo>
                  <a:lnTo>
                    <a:pt x="313" y="155"/>
                  </a:lnTo>
                  <a:lnTo>
                    <a:pt x="319" y="151"/>
                  </a:lnTo>
                  <a:lnTo>
                    <a:pt x="325" y="147"/>
                  </a:lnTo>
                  <a:lnTo>
                    <a:pt x="331" y="143"/>
                  </a:lnTo>
                  <a:lnTo>
                    <a:pt x="337" y="140"/>
                  </a:lnTo>
                  <a:lnTo>
                    <a:pt x="342" y="136"/>
                  </a:lnTo>
                  <a:lnTo>
                    <a:pt x="348" y="132"/>
                  </a:lnTo>
                  <a:lnTo>
                    <a:pt x="353" y="129"/>
                  </a:lnTo>
                  <a:lnTo>
                    <a:pt x="358" y="125"/>
                  </a:lnTo>
                  <a:lnTo>
                    <a:pt x="363" y="122"/>
                  </a:lnTo>
                  <a:lnTo>
                    <a:pt x="369" y="118"/>
                  </a:lnTo>
                  <a:lnTo>
                    <a:pt x="374" y="115"/>
                  </a:lnTo>
                  <a:lnTo>
                    <a:pt x="378" y="111"/>
                  </a:lnTo>
                  <a:lnTo>
                    <a:pt x="383" y="108"/>
                  </a:lnTo>
                  <a:lnTo>
                    <a:pt x="388" y="105"/>
                  </a:lnTo>
                  <a:lnTo>
                    <a:pt x="393" y="102"/>
                  </a:lnTo>
                  <a:lnTo>
                    <a:pt x="397" y="99"/>
                  </a:lnTo>
                  <a:lnTo>
                    <a:pt x="402" y="96"/>
                  </a:lnTo>
                  <a:lnTo>
                    <a:pt x="406" y="93"/>
                  </a:lnTo>
                  <a:lnTo>
                    <a:pt x="411" y="90"/>
                  </a:lnTo>
                  <a:lnTo>
                    <a:pt x="415" y="87"/>
                  </a:lnTo>
                  <a:lnTo>
                    <a:pt x="419" y="84"/>
                  </a:lnTo>
                  <a:lnTo>
                    <a:pt x="423" y="81"/>
                  </a:lnTo>
                  <a:lnTo>
                    <a:pt x="427" y="78"/>
                  </a:lnTo>
                  <a:lnTo>
                    <a:pt x="432" y="76"/>
                  </a:lnTo>
                  <a:lnTo>
                    <a:pt x="436" y="73"/>
                  </a:lnTo>
                  <a:lnTo>
                    <a:pt x="440" y="70"/>
                  </a:lnTo>
                  <a:lnTo>
                    <a:pt x="443" y="68"/>
                  </a:lnTo>
                  <a:lnTo>
                    <a:pt x="447" y="65"/>
                  </a:lnTo>
                  <a:lnTo>
                    <a:pt x="451" y="63"/>
                  </a:lnTo>
                  <a:lnTo>
                    <a:pt x="455" y="60"/>
                  </a:lnTo>
                  <a:lnTo>
                    <a:pt x="458" y="58"/>
                  </a:lnTo>
                  <a:lnTo>
                    <a:pt x="462" y="55"/>
                  </a:lnTo>
                  <a:lnTo>
                    <a:pt x="466" y="53"/>
                  </a:lnTo>
                  <a:lnTo>
                    <a:pt x="469" y="50"/>
                  </a:lnTo>
                  <a:lnTo>
                    <a:pt x="473" y="48"/>
                  </a:lnTo>
                  <a:lnTo>
                    <a:pt x="476" y="46"/>
                  </a:lnTo>
                  <a:lnTo>
                    <a:pt x="480" y="43"/>
                  </a:lnTo>
                  <a:lnTo>
                    <a:pt x="483" y="41"/>
                  </a:lnTo>
                  <a:lnTo>
                    <a:pt x="486" y="39"/>
                  </a:lnTo>
                  <a:lnTo>
                    <a:pt x="490" y="37"/>
                  </a:lnTo>
                  <a:lnTo>
                    <a:pt x="493" y="34"/>
                  </a:lnTo>
                  <a:lnTo>
                    <a:pt x="496" y="32"/>
                  </a:lnTo>
                  <a:lnTo>
                    <a:pt x="499" y="30"/>
                  </a:lnTo>
                  <a:lnTo>
                    <a:pt x="503" y="28"/>
                  </a:lnTo>
                  <a:lnTo>
                    <a:pt x="506" y="26"/>
                  </a:lnTo>
                  <a:lnTo>
                    <a:pt x="509" y="24"/>
                  </a:lnTo>
                  <a:lnTo>
                    <a:pt x="512" y="22"/>
                  </a:lnTo>
                  <a:lnTo>
                    <a:pt x="515" y="20"/>
                  </a:lnTo>
                  <a:lnTo>
                    <a:pt x="518" y="18"/>
                  </a:lnTo>
                  <a:lnTo>
                    <a:pt x="521" y="16"/>
                  </a:lnTo>
                  <a:lnTo>
                    <a:pt x="524" y="14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45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6" name="Freeform 148"/>
            <p:cNvSpPr>
              <a:spLocks/>
            </p:cNvSpPr>
            <p:nvPr/>
          </p:nvSpPr>
          <p:spPr bwMode="auto">
            <a:xfrm>
              <a:off x="2944813" y="2276475"/>
              <a:ext cx="4071938" cy="2978150"/>
            </a:xfrm>
            <a:custGeom>
              <a:avLst/>
              <a:gdLst/>
              <a:ahLst/>
              <a:cxnLst>
                <a:cxn ang="0">
                  <a:pos x="18" y="385"/>
                </a:cxn>
                <a:cxn ang="0">
                  <a:pos x="51" y="361"/>
                </a:cxn>
                <a:cxn ang="0">
                  <a:pos x="80" y="340"/>
                </a:cxn>
                <a:cxn ang="0">
                  <a:pos x="106" y="321"/>
                </a:cxn>
                <a:cxn ang="0">
                  <a:pos x="131" y="303"/>
                </a:cxn>
                <a:cxn ang="0">
                  <a:pos x="153" y="286"/>
                </a:cxn>
                <a:cxn ang="0">
                  <a:pos x="174" y="271"/>
                </a:cxn>
                <a:cxn ang="0">
                  <a:pos x="193" y="257"/>
                </a:cxn>
                <a:cxn ang="0">
                  <a:pos x="211" y="244"/>
                </a:cxn>
                <a:cxn ang="0">
                  <a:pos x="228" y="231"/>
                </a:cxn>
                <a:cxn ang="0">
                  <a:pos x="244" y="220"/>
                </a:cxn>
                <a:cxn ang="0">
                  <a:pos x="259" y="208"/>
                </a:cxn>
                <a:cxn ang="0">
                  <a:pos x="274" y="198"/>
                </a:cxn>
                <a:cxn ang="0">
                  <a:pos x="288" y="188"/>
                </a:cxn>
                <a:cxn ang="0">
                  <a:pos x="301" y="178"/>
                </a:cxn>
                <a:cxn ang="0">
                  <a:pos x="313" y="169"/>
                </a:cxn>
                <a:cxn ang="0">
                  <a:pos x="325" y="160"/>
                </a:cxn>
                <a:cxn ang="0">
                  <a:pos x="337" y="152"/>
                </a:cxn>
                <a:cxn ang="0">
                  <a:pos x="348" y="144"/>
                </a:cxn>
                <a:cxn ang="0">
                  <a:pos x="358" y="136"/>
                </a:cxn>
                <a:cxn ang="0">
                  <a:pos x="369" y="128"/>
                </a:cxn>
                <a:cxn ang="0">
                  <a:pos x="378" y="121"/>
                </a:cxn>
                <a:cxn ang="0">
                  <a:pos x="388" y="114"/>
                </a:cxn>
                <a:cxn ang="0">
                  <a:pos x="397" y="107"/>
                </a:cxn>
                <a:cxn ang="0">
                  <a:pos x="406" y="101"/>
                </a:cxn>
                <a:cxn ang="0">
                  <a:pos x="415" y="94"/>
                </a:cxn>
                <a:cxn ang="0">
                  <a:pos x="423" y="88"/>
                </a:cxn>
                <a:cxn ang="0">
                  <a:pos x="432" y="82"/>
                </a:cxn>
                <a:cxn ang="0">
                  <a:pos x="440" y="76"/>
                </a:cxn>
                <a:cxn ang="0">
                  <a:pos x="447" y="71"/>
                </a:cxn>
                <a:cxn ang="0">
                  <a:pos x="455" y="65"/>
                </a:cxn>
                <a:cxn ang="0">
                  <a:pos x="462" y="60"/>
                </a:cxn>
                <a:cxn ang="0">
                  <a:pos x="469" y="55"/>
                </a:cxn>
                <a:cxn ang="0">
                  <a:pos x="476" y="49"/>
                </a:cxn>
                <a:cxn ang="0">
                  <a:pos x="483" y="44"/>
                </a:cxn>
                <a:cxn ang="0">
                  <a:pos x="490" y="40"/>
                </a:cxn>
                <a:cxn ang="0">
                  <a:pos x="496" y="35"/>
                </a:cxn>
                <a:cxn ang="0">
                  <a:pos x="503" y="30"/>
                </a:cxn>
                <a:cxn ang="0">
                  <a:pos x="509" y="26"/>
                </a:cxn>
                <a:cxn ang="0">
                  <a:pos x="515" y="21"/>
                </a:cxn>
                <a:cxn ang="0">
                  <a:pos x="521" y="17"/>
                </a:cxn>
                <a:cxn ang="0">
                  <a:pos x="527" y="12"/>
                </a:cxn>
                <a:cxn ang="0">
                  <a:pos x="532" y="8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98">
                  <a:moveTo>
                    <a:pt x="0" y="398"/>
                  </a:moveTo>
                  <a:lnTo>
                    <a:pt x="18" y="385"/>
                  </a:lnTo>
                  <a:lnTo>
                    <a:pt x="35" y="373"/>
                  </a:lnTo>
                  <a:lnTo>
                    <a:pt x="51" y="361"/>
                  </a:lnTo>
                  <a:lnTo>
                    <a:pt x="66" y="350"/>
                  </a:lnTo>
                  <a:lnTo>
                    <a:pt x="80" y="340"/>
                  </a:lnTo>
                  <a:lnTo>
                    <a:pt x="94" y="330"/>
                  </a:lnTo>
                  <a:lnTo>
                    <a:pt x="106" y="321"/>
                  </a:lnTo>
                  <a:lnTo>
                    <a:pt x="119" y="311"/>
                  </a:lnTo>
                  <a:lnTo>
                    <a:pt x="131" y="303"/>
                  </a:lnTo>
                  <a:lnTo>
                    <a:pt x="142" y="294"/>
                  </a:lnTo>
                  <a:lnTo>
                    <a:pt x="153" y="286"/>
                  </a:lnTo>
                  <a:lnTo>
                    <a:pt x="164" y="279"/>
                  </a:lnTo>
                  <a:lnTo>
                    <a:pt x="174" y="271"/>
                  </a:lnTo>
                  <a:lnTo>
                    <a:pt x="184" y="264"/>
                  </a:lnTo>
                  <a:lnTo>
                    <a:pt x="193" y="257"/>
                  </a:lnTo>
                  <a:lnTo>
                    <a:pt x="202" y="250"/>
                  </a:lnTo>
                  <a:lnTo>
                    <a:pt x="211" y="244"/>
                  </a:lnTo>
                  <a:lnTo>
                    <a:pt x="220" y="237"/>
                  </a:lnTo>
                  <a:lnTo>
                    <a:pt x="228" y="231"/>
                  </a:lnTo>
                  <a:lnTo>
                    <a:pt x="236" y="225"/>
                  </a:lnTo>
                  <a:lnTo>
                    <a:pt x="244" y="220"/>
                  </a:lnTo>
                  <a:lnTo>
                    <a:pt x="252" y="214"/>
                  </a:lnTo>
                  <a:lnTo>
                    <a:pt x="259" y="208"/>
                  </a:lnTo>
                  <a:lnTo>
                    <a:pt x="267" y="203"/>
                  </a:lnTo>
                  <a:lnTo>
                    <a:pt x="274" y="198"/>
                  </a:lnTo>
                  <a:lnTo>
                    <a:pt x="281" y="193"/>
                  </a:lnTo>
                  <a:lnTo>
                    <a:pt x="288" y="188"/>
                  </a:lnTo>
                  <a:lnTo>
                    <a:pt x="294" y="183"/>
                  </a:lnTo>
                  <a:lnTo>
                    <a:pt x="301" y="178"/>
                  </a:lnTo>
                  <a:lnTo>
                    <a:pt x="307" y="174"/>
                  </a:lnTo>
                  <a:lnTo>
                    <a:pt x="313" y="169"/>
                  </a:lnTo>
                  <a:lnTo>
                    <a:pt x="319" y="165"/>
                  </a:lnTo>
                  <a:lnTo>
                    <a:pt x="325" y="160"/>
                  </a:lnTo>
                  <a:lnTo>
                    <a:pt x="331" y="156"/>
                  </a:lnTo>
                  <a:lnTo>
                    <a:pt x="337" y="152"/>
                  </a:lnTo>
                  <a:lnTo>
                    <a:pt x="342" y="148"/>
                  </a:lnTo>
                  <a:lnTo>
                    <a:pt x="348" y="144"/>
                  </a:lnTo>
                  <a:lnTo>
                    <a:pt x="353" y="140"/>
                  </a:lnTo>
                  <a:lnTo>
                    <a:pt x="358" y="136"/>
                  </a:lnTo>
                  <a:lnTo>
                    <a:pt x="363" y="132"/>
                  </a:lnTo>
                  <a:lnTo>
                    <a:pt x="369" y="128"/>
                  </a:lnTo>
                  <a:lnTo>
                    <a:pt x="374" y="125"/>
                  </a:lnTo>
                  <a:lnTo>
                    <a:pt x="378" y="121"/>
                  </a:lnTo>
                  <a:lnTo>
                    <a:pt x="383" y="118"/>
                  </a:lnTo>
                  <a:lnTo>
                    <a:pt x="388" y="114"/>
                  </a:lnTo>
                  <a:lnTo>
                    <a:pt x="393" y="111"/>
                  </a:lnTo>
                  <a:lnTo>
                    <a:pt x="397" y="107"/>
                  </a:lnTo>
                  <a:lnTo>
                    <a:pt x="402" y="104"/>
                  </a:lnTo>
                  <a:lnTo>
                    <a:pt x="406" y="101"/>
                  </a:lnTo>
                  <a:lnTo>
                    <a:pt x="411" y="98"/>
                  </a:lnTo>
                  <a:lnTo>
                    <a:pt x="415" y="94"/>
                  </a:lnTo>
                  <a:lnTo>
                    <a:pt x="419" y="91"/>
                  </a:lnTo>
                  <a:lnTo>
                    <a:pt x="423" y="88"/>
                  </a:lnTo>
                  <a:lnTo>
                    <a:pt x="427" y="85"/>
                  </a:lnTo>
                  <a:lnTo>
                    <a:pt x="432" y="82"/>
                  </a:lnTo>
                  <a:lnTo>
                    <a:pt x="436" y="79"/>
                  </a:lnTo>
                  <a:lnTo>
                    <a:pt x="440" y="76"/>
                  </a:lnTo>
                  <a:lnTo>
                    <a:pt x="443" y="74"/>
                  </a:lnTo>
                  <a:lnTo>
                    <a:pt x="447" y="71"/>
                  </a:lnTo>
                  <a:lnTo>
                    <a:pt x="451" y="68"/>
                  </a:lnTo>
                  <a:lnTo>
                    <a:pt x="455" y="65"/>
                  </a:lnTo>
                  <a:lnTo>
                    <a:pt x="458" y="62"/>
                  </a:lnTo>
                  <a:lnTo>
                    <a:pt x="462" y="60"/>
                  </a:lnTo>
                  <a:lnTo>
                    <a:pt x="466" y="57"/>
                  </a:lnTo>
                  <a:lnTo>
                    <a:pt x="469" y="55"/>
                  </a:lnTo>
                  <a:lnTo>
                    <a:pt x="473" y="52"/>
                  </a:lnTo>
                  <a:lnTo>
                    <a:pt x="476" y="49"/>
                  </a:lnTo>
                  <a:lnTo>
                    <a:pt x="480" y="47"/>
                  </a:lnTo>
                  <a:lnTo>
                    <a:pt x="483" y="44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3" y="37"/>
                  </a:lnTo>
                  <a:lnTo>
                    <a:pt x="496" y="35"/>
                  </a:lnTo>
                  <a:lnTo>
                    <a:pt x="499" y="32"/>
                  </a:lnTo>
                  <a:lnTo>
                    <a:pt x="503" y="30"/>
                  </a:lnTo>
                  <a:lnTo>
                    <a:pt x="506" y="28"/>
                  </a:lnTo>
                  <a:lnTo>
                    <a:pt x="509" y="26"/>
                  </a:lnTo>
                  <a:lnTo>
                    <a:pt x="512" y="23"/>
                  </a:lnTo>
                  <a:lnTo>
                    <a:pt x="515" y="21"/>
                  </a:lnTo>
                  <a:lnTo>
                    <a:pt x="518" y="19"/>
                  </a:lnTo>
                  <a:lnTo>
                    <a:pt x="521" y="17"/>
                  </a:lnTo>
                  <a:lnTo>
                    <a:pt x="524" y="15"/>
                  </a:lnTo>
                  <a:lnTo>
                    <a:pt x="527" y="12"/>
                  </a:lnTo>
                  <a:lnTo>
                    <a:pt x="530" y="10"/>
                  </a:lnTo>
                  <a:lnTo>
                    <a:pt x="532" y="8"/>
                  </a:lnTo>
                  <a:lnTo>
                    <a:pt x="535" y="6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C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7" name="Freeform 149"/>
            <p:cNvSpPr>
              <a:spLocks/>
            </p:cNvSpPr>
            <p:nvPr/>
          </p:nvSpPr>
          <p:spPr bwMode="auto">
            <a:xfrm>
              <a:off x="2944813" y="2546350"/>
              <a:ext cx="4071938" cy="2627313"/>
            </a:xfrm>
            <a:custGeom>
              <a:avLst/>
              <a:gdLst/>
              <a:ahLst/>
              <a:cxnLst>
                <a:cxn ang="0">
                  <a:pos x="18" y="340"/>
                </a:cxn>
                <a:cxn ang="0">
                  <a:pos x="51" y="319"/>
                </a:cxn>
                <a:cxn ang="0">
                  <a:pos x="80" y="300"/>
                </a:cxn>
                <a:cxn ang="0">
                  <a:pos x="106" y="283"/>
                </a:cxn>
                <a:cxn ang="0">
                  <a:pos x="131" y="267"/>
                </a:cxn>
                <a:cxn ang="0">
                  <a:pos x="153" y="253"/>
                </a:cxn>
                <a:cxn ang="0">
                  <a:pos x="174" y="239"/>
                </a:cxn>
                <a:cxn ang="0">
                  <a:pos x="193" y="227"/>
                </a:cxn>
                <a:cxn ang="0">
                  <a:pos x="211" y="215"/>
                </a:cxn>
                <a:cxn ang="0">
                  <a:pos x="228" y="204"/>
                </a:cxn>
                <a:cxn ang="0">
                  <a:pos x="244" y="194"/>
                </a:cxn>
                <a:cxn ang="0">
                  <a:pos x="259" y="184"/>
                </a:cxn>
                <a:cxn ang="0">
                  <a:pos x="274" y="175"/>
                </a:cxn>
                <a:cxn ang="0">
                  <a:pos x="288" y="166"/>
                </a:cxn>
                <a:cxn ang="0">
                  <a:pos x="301" y="157"/>
                </a:cxn>
                <a:cxn ang="0">
                  <a:pos x="313" y="149"/>
                </a:cxn>
                <a:cxn ang="0">
                  <a:pos x="325" y="141"/>
                </a:cxn>
                <a:cxn ang="0">
                  <a:pos x="337" y="134"/>
                </a:cxn>
                <a:cxn ang="0">
                  <a:pos x="348" y="127"/>
                </a:cxn>
                <a:cxn ang="0">
                  <a:pos x="358" y="120"/>
                </a:cxn>
                <a:cxn ang="0">
                  <a:pos x="369" y="113"/>
                </a:cxn>
                <a:cxn ang="0">
                  <a:pos x="378" y="107"/>
                </a:cxn>
                <a:cxn ang="0">
                  <a:pos x="388" y="101"/>
                </a:cxn>
                <a:cxn ang="0">
                  <a:pos x="397" y="95"/>
                </a:cxn>
                <a:cxn ang="0">
                  <a:pos x="406" y="89"/>
                </a:cxn>
                <a:cxn ang="0">
                  <a:pos x="415" y="83"/>
                </a:cxn>
                <a:cxn ang="0">
                  <a:pos x="423" y="78"/>
                </a:cxn>
                <a:cxn ang="0">
                  <a:pos x="432" y="72"/>
                </a:cxn>
                <a:cxn ang="0">
                  <a:pos x="440" y="67"/>
                </a:cxn>
                <a:cxn ang="0">
                  <a:pos x="447" y="62"/>
                </a:cxn>
                <a:cxn ang="0">
                  <a:pos x="455" y="57"/>
                </a:cxn>
                <a:cxn ang="0">
                  <a:pos x="462" y="53"/>
                </a:cxn>
                <a:cxn ang="0">
                  <a:pos x="469" y="48"/>
                </a:cxn>
                <a:cxn ang="0">
                  <a:pos x="476" y="44"/>
                </a:cxn>
                <a:cxn ang="0">
                  <a:pos x="483" y="39"/>
                </a:cxn>
                <a:cxn ang="0">
                  <a:pos x="490" y="35"/>
                </a:cxn>
                <a:cxn ang="0">
                  <a:pos x="496" y="31"/>
                </a:cxn>
                <a:cxn ang="0">
                  <a:pos x="503" y="27"/>
                </a:cxn>
                <a:cxn ang="0">
                  <a:pos x="509" y="22"/>
                </a:cxn>
                <a:cxn ang="0">
                  <a:pos x="515" y="19"/>
                </a:cxn>
                <a:cxn ang="0">
                  <a:pos x="521" y="15"/>
                </a:cxn>
                <a:cxn ang="0">
                  <a:pos x="527" y="11"/>
                </a:cxn>
                <a:cxn ang="0">
                  <a:pos x="532" y="7"/>
                </a:cxn>
                <a:cxn ang="0">
                  <a:pos x="538" y="4"/>
                </a:cxn>
                <a:cxn ang="0">
                  <a:pos x="544" y="0"/>
                </a:cxn>
              </a:cxnLst>
              <a:rect l="0" t="0" r="r" b="b"/>
              <a:pathLst>
                <a:path w="544" h="351">
                  <a:moveTo>
                    <a:pt x="0" y="351"/>
                  </a:moveTo>
                  <a:lnTo>
                    <a:pt x="18" y="340"/>
                  </a:lnTo>
                  <a:lnTo>
                    <a:pt x="35" y="329"/>
                  </a:lnTo>
                  <a:lnTo>
                    <a:pt x="51" y="319"/>
                  </a:lnTo>
                  <a:lnTo>
                    <a:pt x="66" y="309"/>
                  </a:lnTo>
                  <a:lnTo>
                    <a:pt x="80" y="300"/>
                  </a:lnTo>
                  <a:lnTo>
                    <a:pt x="94" y="291"/>
                  </a:lnTo>
                  <a:lnTo>
                    <a:pt x="106" y="283"/>
                  </a:lnTo>
                  <a:lnTo>
                    <a:pt x="119" y="275"/>
                  </a:lnTo>
                  <a:lnTo>
                    <a:pt x="131" y="267"/>
                  </a:lnTo>
                  <a:lnTo>
                    <a:pt x="142" y="260"/>
                  </a:lnTo>
                  <a:lnTo>
                    <a:pt x="153" y="253"/>
                  </a:lnTo>
                  <a:lnTo>
                    <a:pt x="164" y="246"/>
                  </a:lnTo>
                  <a:lnTo>
                    <a:pt x="174" y="239"/>
                  </a:lnTo>
                  <a:lnTo>
                    <a:pt x="184" y="233"/>
                  </a:lnTo>
                  <a:lnTo>
                    <a:pt x="193" y="227"/>
                  </a:lnTo>
                  <a:lnTo>
                    <a:pt x="202" y="221"/>
                  </a:lnTo>
                  <a:lnTo>
                    <a:pt x="211" y="215"/>
                  </a:lnTo>
                  <a:lnTo>
                    <a:pt x="220" y="209"/>
                  </a:lnTo>
                  <a:lnTo>
                    <a:pt x="228" y="204"/>
                  </a:lnTo>
                  <a:lnTo>
                    <a:pt x="236" y="199"/>
                  </a:lnTo>
                  <a:lnTo>
                    <a:pt x="244" y="194"/>
                  </a:lnTo>
                  <a:lnTo>
                    <a:pt x="252" y="189"/>
                  </a:lnTo>
                  <a:lnTo>
                    <a:pt x="259" y="184"/>
                  </a:lnTo>
                  <a:lnTo>
                    <a:pt x="267" y="179"/>
                  </a:lnTo>
                  <a:lnTo>
                    <a:pt x="274" y="175"/>
                  </a:lnTo>
                  <a:lnTo>
                    <a:pt x="281" y="170"/>
                  </a:lnTo>
                  <a:lnTo>
                    <a:pt x="288" y="166"/>
                  </a:lnTo>
                  <a:lnTo>
                    <a:pt x="294" y="161"/>
                  </a:lnTo>
                  <a:lnTo>
                    <a:pt x="301" y="157"/>
                  </a:lnTo>
                  <a:lnTo>
                    <a:pt x="307" y="153"/>
                  </a:lnTo>
                  <a:lnTo>
                    <a:pt x="313" y="149"/>
                  </a:lnTo>
                  <a:lnTo>
                    <a:pt x="319" y="145"/>
                  </a:lnTo>
                  <a:lnTo>
                    <a:pt x="325" y="141"/>
                  </a:lnTo>
                  <a:lnTo>
                    <a:pt x="331" y="138"/>
                  </a:lnTo>
                  <a:lnTo>
                    <a:pt x="337" y="134"/>
                  </a:lnTo>
                  <a:lnTo>
                    <a:pt x="342" y="130"/>
                  </a:lnTo>
                  <a:lnTo>
                    <a:pt x="348" y="127"/>
                  </a:lnTo>
                  <a:lnTo>
                    <a:pt x="353" y="123"/>
                  </a:lnTo>
                  <a:lnTo>
                    <a:pt x="358" y="120"/>
                  </a:lnTo>
                  <a:lnTo>
                    <a:pt x="363" y="117"/>
                  </a:lnTo>
                  <a:lnTo>
                    <a:pt x="369" y="113"/>
                  </a:lnTo>
                  <a:lnTo>
                    <a:pt x="374" y="110"/>
                  </a:lnTo>
                  <a:lnTo>
                    <a:pt x="378" y="107"/>
                  </a:lnTo>
                  <a:lnTo>
                    <a:pt x="383" y="104"/>
                  </a:lnTo>
                  <a:lnTo>
                    <a:pt x="388" y="101"/>
                  </a:lnTo>
                  <a:lnTo>
                    <a:pt x="393" y="98"/>
                  </a:lnTo>
                  <a:lnTo>
                    <a:pt x="397" y="95"/>
                  </a:lnTo>
                  <a:lnTo>
                    <a:pt x="402" y="92"/>
                  </a:lnTo>
                  <a:lnTo>
                    <a:pt x="406" y="89"/>
                  </a:lnTo>
                  <a:lnTo>
                    <a:pt x="411" y="86"/>
                  </a:lnTo>
                  <a:lnTo>
                    <a:pt x="415" y="83"/>
                  </a:lnTo>
                  <a:lnTo>
                    <a:pt x="419" y="80"/>
                  </a:lnTo>
                  <a:lnTo>
                    <a:pt x="423" y="78"/>
                  </a:lnTo>
                  <a:lnTo>
                    <a:pt x="427" y="75"/>
                  </a:lnTo>
                  <a:lnTo>
                    <a:pt x="432" y="72"/>
                  </a:lnTo>
                  <a:lnTo>
                    <a:pt x="436" y="70"/>
                  </a:lnTo>
                  <a:lnTo>
                    <a:pt x="440" y="67"/>
                  </a:lnTo>
                  <a:lnTo>
                    <a:pt x="443" y="65"/>
                  </a:lnTo>
                  <a:lnTo>
                    <a:pt x="447" y="62"/>
                  </a:lnTo>
                  <a:lnTo>
                    <a:pt x="451" y="60"/>
                  </a:lnTo>
                  <a:lnTo>
                    <a:pt x="455" y="57"/>
                  </a:lnTo>
                  <a:lnTo>
                    <a:pt x="458" y="55"/>
                  </a:lnTo>
                  <a:lnTo>
                    <a:pt x="462" y="53"/>
                  </a:lnTo>
                  <a:lnTo>
                    <a:pt x="466" y="50"/>
                  </a:lnTo>
                  <a:lnTo>
                    <a:pt x="469" y="48"/>
                  </a:lnTo>
                  <a:lnTo>
                    <a:pt x="473" y="46"/>
                  </a:lnTo>
                  <a:lnTo>
                    <a:pt x="476" y="44"/>
                  </a:lnTo>
                  <a:lnTo>
                    <a:pt x="480" y="41"/>
                  </a:lnTo>
                  <a:lnTo>
                    <a:pt x="483" y="39"/>
                  </a:lnTo>
                  <a:lnTo>
                    <a:pt x="486" y="37"/>
                  </a:lnTo>
                  <a:lnTo>
                    <a:pt x="490" y="35"/>
                  </a:lnTo>
                  <a:lnTo>
                    <a:pt x="493" y="33"/>
                  </a:lnTo>
                  <a:lnTo>
                    <a:pt x="496" y="31"/>
                  </a:lnTo>
                  <a:lnTo>
                    <a:pt x="499" y="29"/>
                  </a:lnTo>
                  <a:lnTo>
                    <a:pt x="503" y="27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2" y="21"/>
                  </a:lnTo>
                  <a:lnTo>
                    <a:pt x="515" y="19"/>
                  </a:lnTo>
                  <a:lnTo>
                    <a:pt x="518" y="17"/>
                  </a:lnTo>
                  <a:lnTo>
                    <a:pt x="521" y="15"/>
                  </a:lnTo>
                  <a:lnTo>
                    <a:pt x="524" y="13"/>
                  </a:lnTo>
                  <a:lnTo>
                    <a:pt x="527" y="11"/>
                  </a:lnTo>
                  <a:lnTo>
                    <a:pt x="530" y="9"/>
                  </a:lnTo>
                  <a:lnTo>
                    <a:pt x="532" y="7"/>
                  </a:lnTo>
                  <a:lnTo>
                    <a:pt x="535" y="5"/>
                  </a:lnTo>
                  <a:lnTo>
                    <a:pt x="538" y="4"/>
                  </a:lnTo>
                  <a:lnTo>
                    <a:pt x="541" y="2"/>
                  </a:lnTo>
                  <a:lnTo>
                    <a:pt x="544" y="0"/>
                  </a:lnTo>
                </a:path>
              </a:pathLst>
            </a:custGeom>
            <a:noFill/>
            <a:ln w="5" cap="rnd">
              <a:solidFill>
                <a:srgbClr val="FF3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518" name="Line 150"/>
            <p:cNvSpPr>
              <a:spLocks noChangeShapeType="1"/>
            </p:cNvSpPr>
            <p:nvPr/>
          </p:nvSpPr>
          <p:spPr bwMode="auto">
            <a:xfrm flipV="1">
              <a:off x="2787650" y="2193925"/>
              <a:ext cx="4386263" cy="3584575"/>
            </a:xfrm>
            <a:prstGeom prst="line">
              <a:avLst/>
            </a:prstGeom>
            <a:noFill/>
            <a:ln w="50800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Content Placeholder 2"/>
          <p:cNvSpPr txBox="1">
            <a:spLocks/>
          </p:cNvSpPr>
          <p:nvPr/>
        </p:nvSpPr>
        <p:spPr bwMode="auto">
          <a:xfrm>
            <a:off x="5334000" y="2362200"/>
            <a:ext cx="3505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Walleye Ws equation</a:t>
            </a:r>
          </a:p>
        </p:txBody>
      </p:sp>
      <p:sp>
        <p:nvSpPr>
          <p:cNvPr id="186521" name="Rectangle 1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520" name="Object 152"/>
          <p:cNvGraphicFramePr>
            <a:graphicFrameLocks noChangeAspect="1"/>
          </p:cNvGraphicFramePr>
          <p:nvPr/>
        </p:nvGraphicFramePr>
        <p:xfrm>
          <a:off x="5334000" y="3429000"/>
          <a:ext cx="367501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8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367501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525" name="Rectangle 1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Weights (Wr)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accepted method of computing body condition</a:t>
            </a:r>
          </a:p>
          <a:p>
            <a:pPr lvl="1"/>
            <a:r>
              <a:rPr lang="en-US" dirty="0" smtClean="0"/>
              <a:t>More accepted in N.A. than in Europe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Computed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393" name="Object 1"/>
          <p:cNvGraphicFramePr>
            <a:graphicFrameLocks noChangeAspect="1"/>
          </p:cNvGraphicFramePr>
          <p:nvPr/>
        </p:nvGraphicFramePr>
        <p:xfrm>
          <a:off x="2971800" y="3886200"/>
          <a:ext cx="268001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1" name="Equation" r:id="rId3" imgW="977476" imgH="393529" progId="Equation.3">
                  <p:embed/>
                </p:oleObj>
              </mc:Choice>
              <mc:Fallback>
                <p:oleObj name="Equation" r:id="rId3" imgW="977476" imgH="393529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68001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Wr=100 if fish is at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mean weights for many stocks </a:t>
            </a:r>
          </a:p>
          <a:p>
            <a:pPr lvl="1"/>
            <a:r>
              <a:rPr lang="en-US" dirty="0" smtClean="0"/>
              <a:t>If Wr &lt; 100 then fish is less “plump” than an average fish of the same length from 75% of stocks.</a:t>
            </a:r>
          </a:p>
          <a:p>
            <a:pPr lvl="1"/>
            <a:r>
              <a:rPr lang="en-US" dirty="0" smtClean="0"/>
              <a:t>If the mean Wr &lt; 100 then fish in stock are less plump, on average, then an average fish from 75% of stocks.</a:t>
            </a:r>
          </a:p>
          <a:p>
            <a:pPr lvl="1"/>
            <a:endParaRPr lang="en-US" sz="1400" dirty="0" smtClean="0"/>
          </a:p>
          <a:p>
            <a:pPr lvl="2"/>
            <a:r>
              <a:rPr lang="en-US" dirty="0" smtClean="0"/>
              <a:t>i.e., less plump then an “above average” standard.</a:t>
            </a:r>
          </a:p>
          <a:p>
            <a:pPr lvl="2"/>
            <a:r>
              <a:rPr lang="en-US" dirty="0" smtClean="0"/>
              <a:t>i.e., should not be surprised to see values &lt; 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 has been developed to be unrelated to fish length.</a:t>
            </a:r>
          </a:p>
          <a:p>
            <a:endParaRPr lang="en-US" sz="1600" dirty="0" smtClean="0"/>
          </a:p>
          <a:p>
            <a:r>
              <a:rPr lang="en-US" dirty="0" smtClean="0"/>
              <a:t>Thus, Wr is </a:t>
            </a:r>
            <a:r>
              <a:rPr lang="en-US" smtClean="0"/>
              <a:t>most useful for </a:t>
            </a:r>
            <a:r>
              <a:rPr lang="en-US" dirty="0" smtClean="0"/>
              <a:t>comparing body condition among</a:t>
            </a:r>
          </a:p>
          <a:p>
            <a:pPr lvl="1"/>
            <a:r>
              <a:rPr lang="en-US" dirty="0" smtClean="0"/>
              <a:t>Length classes</a:t>
            </a:r>
          </a:p>
          <a:p>
            <a:pPr lvl="1"/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Locations</a:t>
            </a:r>
          </a:p>
          <a:p>
            <a:pPr lvl="1"/>
            <a:r>
              <a:rPr lang="en-US" dirty="0" smtClean="0"/>
              <a:t>Habitats</a:t>
            </a:r>
          </a:p>
          <a:p>
            <a:pPr lvl="1"/>
            <a:r>
              <a:rPr lang="en-US" dirty="0" smtClean="0"/>
              <a:t>Management conditions/scenarios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426247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4495800"/>
            <a:ext cx="4191000" cy="15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57800" y="61722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Liao et al. 1995. </a:t>
            </a:r>
            <a:r>
              <a:rPr lang="en-US" sz="1200" i="1" dirty="0" smtClean="0"/>
              <a:t>Transactions of the American Fisheries Society 124:387-400.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981575" y="838200"/>
            <a:ext cx="4010025" cy="3249613"/>
            <a:chOff x="4981575" y="838200"/>
            <a:chExt cx="4010025" cy="3249613"/>
          </a:xfrm>
        </p:grpSpPr>
        <p:pic>
          <p:nvPicPr>
            <p:cNvPr id="19354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1575" y="838200"/>
              <a:ext cx="4010025" cy="3249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305800" y="1047750"/>
              <a:ext cx="609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29200" y="1238250"/>
              <a:ext cx="39624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29200" y="1476375"/>
              <a:ext cx="3886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29200" y="1695450"/>
              <a:ext cx="609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 Interpretation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Body Condition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52578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1200" dirty="0" smtClean="0"/>
              <a:t>From Daugherty and Sutton. 2005. </a:t>
            </a:r>
            <a:r>
              <a:rPr lang="en-US" sz="1200" i="1" dirty="0" smtClean="0"/>
              <a:t>North American Journal of Fisheries Management 25:1191–1201.</a:t>
            </a:r>
            <a:endParaRPr lang="en-US" sz="1200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86" y="828675"/>
            <a:ext cx="4928283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"/>
          <p:cNvGrpSpPr/>
          <p:nvPr/>
        </p:nvGrpSpPr>
        <p:grpSpPr>
          <a:xfrm>
            <a:off x="5076825" y="838199"/>
            <a:ext cx="4038600" cy="3485275"/>
            <a:chOff x="5076825" y="838199"/>
            <a:chExt cx="4038600" cy="3485275"/>
          </a:xfrm>
        </p:grpSpPr>
        <p:pic>
          <p:nvPicPr>
            <p:cNvPr id="1945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6825" y="838199"/>
              <a:ext cx="4038600" cy="348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8181975" y="1028700"/>
              <a:ext cx="8382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05400" y="1219200"/>
              <a:ext cx="39624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5400" y="1446212"/>
              <a:ext cx="3048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3875</TotalTime>
  <Words>390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Default Design</vt:lpstr>
      <vt:lpstr>Equation</vt:lpstr>
      <vt:lpstr>Body Condition</vt:lpstr>
      <vt:lpstr>Body Condition</vt:lpstr>
      <vt:lpstr>Condition Metrics</vt:lpstr>
      <vt:lpstr>Standard Weights</vt:lpstr>
      <vt:lpstr>Relative Weights (Wr)</vt:lpstr>
      <vt:lpstr>Wr Interpretation</vt:lpstr>
      <vt:lpstr>Wr Interpretation</vt:lpstr>
      <vt:lpstr>Wr Interpretation -- Example</vt:lpstr>
      <vt:lpstr>Wr Interpretation -- Example</vt:lpstr>
      <vt:lpstr>Wr Interpretation --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140</cp:revision>
  <dcterms:created xsi:type="dcterms:W3CDTF">2005-12-26T20:44:58Z</dcterms:created>
  <dcterms:modified xsi:type="dcterms:W3CDTF">2018-03-14T18:30:43Z</dcterms:modified>
</cp:coreProperties>
</file>