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9" r:id="rId3"/>
    <p:sldId id="272" r:id="rId4"/>
    <p:sldId id="273" r:id="rId5"/>
    <p:sldId id="278" r:id="rId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3609" autoAdjust="0"/>
  </p:normalViewPr>
  <p:slideViewPr>
    <p:cSldViewPr>
      <p:cViewPr varScale="1">
        <p:scale>
          <a:sx n="81" d="100"/>
          <a:sy n="81" d="100"/>
        </p:scale>
        <p:origin x="1430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ADBC44BF-3C44-47E8-8169-84301FF51C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3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8975"/>
            <a:ext cx="4595813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3FBFBE87-D687-4EE3-B5E7-DA2D08F4D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4D307-B389-413B-8DBC-F049088A458A}" type="slidenum">
              <a:rPr lang="en-US"/>
              <a:pPr/>
              <a:t>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D9C77-DE1E-4858-A17B-4BA428FF9C43}" type="slidenum">
              <a:rPr lang="en-US"/>
              <a:pPr/>
              <a:t>2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72117-A849-4DE3-A023-4A72511A974D}" type="slidenum">
              <a:rPr lang="en-US"/>
              <a:pPr/>
              <a:t>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3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6FF1C5-452B-4C78-8278-50A7D93422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F0993B-5FC0-4749-A49F-6552AAA1A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46740A-C6B0-4CFC-AE15-26639D3FC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557828-1EE6-4010-988B-B5AE339124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97853A-58DA-492C-A1E0-3237CD24F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32475A-3842-40E5-950C-7E45FF0A69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41097-E294-4C6E-8706-0EB3173178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0BA4F-E94C-4CF5-AAEA-12478EE94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59A5F-FBD6-4D0E-8C6D-39B60D51C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F0F59-6A0D-4F56-98A1-E8AAB9F4D1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1B5327-C03C-4E31-A9A9-1EAE58A780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C06B40-AAB9-4D4E-8B12-9A609818FB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Weight-Length Relationships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2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0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1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18" name="Oval 17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Data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257800"/>
          </a:xfrm>
        </p:spPr>
        <p:txBody>
          <a:bodyPr/>
          <a:lstStyle/>
          <a:p>
            <a:r>
              <a:rPr lang="en-US" dirty="0" smtClean="0"/>
              <a:t>Basis of most condition metrics.</a:t>
            </a:r>
            <a:endParaRPr lang="en-US" dirty="0"/>
          </a:p>
          <a:p>
            <a:r>
              <a:rPr lang="en-US" dirty="0" smtClean="0"/>
              <a:t>Common to weigh only a subsample of fish.</a:t>
            </a:r>
          </a:p>
          <a:p>
            <a:r>
              <a:rPr lang="en-US" dirty="0" smtClean="0"/>
              <a:t>Develop </a:t>
            </a:r>
            <a:r>
              <a:rPr lang="en-US" dirty="0"/>
              <a:t>a length-weight relationship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Nonlinear</a:t>
            </a:r>
          </a:p>
          <a:p>
            <a:pPr lvl="1"/>
            <a:r>
              <a:rPr lang="en-US" dirty="0" err="1" smtClean="0"/>
              <a:t>Heteroscedastic</a:t>
            </a:r>
            <a:endParaRPr lang="en-US" dirty="0" smtClean="0"/>
          </a:p>
          <a:p>
            <a:pPr lvl="1"/>
            <a:endParaRPr lang="en-US" sz="1400" dirty="0"/>
          </a:p>
          <a:p>
            <a:r>
              <a:rPr lang="en-US" dirty="0" smtClean="0"/>
              <a:t>Power function</a:t>
            </a:r>
          </a:p>
          <a:p>
            <a:r>
              <a:rPr lang="en-US" dirty="0" smtClean="0"/>
              <a:t>Multiplicative errors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819400"/>
            <a:ext cx="3751263" cy="373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767750"/>
              </p:ext>
            </p:extLst>
          </p:nvPr>
        </p:nvGraphicFramePr>
        <p:xfrm>
          <a:off x="1447800" y="55499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1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499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8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b=3 then fish growth is isometric</a:t>
            </a:r>
          </a:p>
          <a:p>
            <a:pPr lvl="1"/>
            <a:r>
              <a:rPr lang="en-US" dirty="0">
                <a:sym typeface="Symbol" pitchFamily="18" charset="2"/>
              </a:rPr>
              <a:t>i.e., all dimensions change similarly over time</a:t>
            </a:r>
          </a:p>
          <a:p>
            <a:pPr lvl="1"/>
            <a:r>
              <a:rPr lang="en-US" dirty="0">
                <a:sym typeface="Symbol" pitchFamily="18" charset="2"/>
              </a:rPr>
              <a:t>i.e., shape of fish does not change over </a:t>
            </a:r>
            <a:r>
              <a:rPr lang="en-US" dirty="0" smtClean="0">
                <a:sym typeface="Symbol" pitchFamily="18" charset="2"/>
              </a:rPr>
              <a:t>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3657600"/>
            <a:ext cx="3829922" cy="1914962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9" y="4343400"/>
            <a:ext cx="1276641" cy="638321"/>
          </a:xfrm>
          <a:prstGeom prst="rect">
            <a:avLst/>
          </a:prstGeom>
        </p:spPr>
      </p:pic>
      <p:pic>
        <p:nvPicPr>
          <p:cNvPr id="13" name="Picture 12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18" y="3981159"/>
            <a:ext cx="2553282" cy="12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cs typeface="Arial" charset="0"/>
                <a:sym typeface="Symbol" pitchFamily="18" charset="2"/>
              </a:rPr>
              <a:t>Examine natural log of </a:t>
            </a:r>
          </a:p>
          <a:p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Homoscedastic</a:t>
            </a:r>
          </a:p>
          <a:p>
            <a:endParaRPr lang="en-US" dirty="0" smtClean="0">
              <a:cs typeface="Arial" charset="0"/>
              <a:sym typeface="Symbol" pitchFamily="18" charset="2"/>
            </a:endParaRPr>
          </a:p>
          <a:p>
            <a:endParaRPr lang="en-US" dirty="0">
              <a:cs typeface="Arial" charset="0"/>
              <a:sym typeface="Symbol" pitchFamily="18" charset="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3138" y="2514600"/>
            <a:ext cx="41322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416605"/>
              </p:ext>
            </p:extLst>
          </p:nvPr>
        </p:nvGraphicFramePr>
        <p:xfrm>
          <a:off x="4999525" y="1094875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4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525" y="1094875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53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3875</TotalTime>
  <Words>118</Words>
  <Application>Microsoft Office PowerPoint</Application>
  <PresentationFormat>On-screen Show (4:3)</PresentationFormat>
  <Paragraphs>44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Symbol</vt:lpstr>
      <vt:lpstr>Default Design</vt:lpstr>
      <vt:lpstr>Equation</vt:lpstr>
      <vt:lpstr>Weight-Length Relationships</vt:lpstr>
      <vt:lpstr>Length-Weight Data</vt:lpstr>
      <vt:lpstr>Length-Weight Model</vt:lpstr>
      <vt:lpstr>Length-Weight Model</vt:lpstr>
      <vt:lpstr>Length-Weight Model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140</cp:revision>
  <dcterms:created xsi:type="dcterms:W3CDTF">2005-12-26T20:44:58Z</dcterms:created>
  <dcterms:modified xsi:type="dcterms:W3CDTF">2018-03-14T18:31:25Z</dcterms:modified>
</cp:coreProperties>
</file>