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0" y="2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970901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3600" b="1" dirty="0" err="1" smtClean="0"/>
              <a:t>Christensent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(1996)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Coarse Woody Debris and Lakeshore Development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Wisconsin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72" y="71030"/>
            <a:ext cx="4572000" cy="67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</p:spTree>
    <p:extLst>
      <p:ext uri="{BB962C8B-B14F-4D97-AF65-F5344CB8AC3E}">
        <p14:creationId xmlns:p14="http://schemas.microsoft.com/office/powerpoint/2010/main" val="15539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CWH --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determine the density of CWH in aquatic systems?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2468" y="2069690"/>
            <a:ext cx="2396306" cy="30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5902" y="4200370"/>
            <a:ext cx="7291452" cy="741298"/>
            <a:chOff x="1203217" y="3866073"/>
            <a:chExt cx="7291452" cy="7412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217" y="3866073"/>
              <a:ext cx="7291452" cy="74129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572738" y="4267200"/>
              <a:ext cx="2824009" cy="340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4472" y="2403987"/>
            <a:ext cx="7706742" cy="1376846"/>
            <a:chOff x="1171787" y="2069690"/>
            <a:chExt cx="7706742" cy="1376846"/>
          </a:xfrm>
        </p:grpSpPr>
        <p:grpSp>
          <p:nvGrpSpPr>
            <p:cNvPr id="13" name="Group 12"/>
            <p:cNvGrpSpPr/>
            <p:nvPr/>
          </p:nvGrpSpPr>
          <p:grpSpPr>
            <a:xfrm>
              <a:off x="1192468" y="2069690"/>
              <a:ext cx="7686061" cy="1376846"/>
              <a:chOff x="1192468" y="2069690"/>
              <a:chExt cx="7686061" cy="137684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468" y="2069690"/>
                <a:ext cx="7302201" cy="1376846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880449" y="3126658"/>
                <a:ext cx="1998080" cy="319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171787" y="2069690"/>
              <a:ext cx="2396306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3503776" y="2713703"/>
            <a:ext cx="47356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192468" y="3079751"/>
            <a:ext cx="7028444" cy="394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67917" y="3460955"/>
            <a:ext cx="1600920" cy="19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455966" y="4537817"/>
            <a:ext cx="3338225" cy="2421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CWH --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have humans impacted the density of CWH in aquatic systems?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9439" y="1808544"/>
            <a:ext cx="6885194" cy="4297249"/>
            <a:chOff x="1039607" y="2221499"/>
            <a:chExt cx="6885194" cy="4297249"/>
          </a:xfrm>
        </p:grpSpPr>
        <p:grpSp>
          <p:nvGrpSpPr>
            <p:cNvPr id="6" name="Group 5"/>
            <p:cNvGrpSpPr/>
            <p:nvPr/>
          </p:nvGrpSpPr>
          <p:grpSpPr>
            <a:xfrm>
              <a:off x="1039607" y="2385398"/>
              <a:ext cx="6885194" cy="4064564"/>
              <a:chOff x="1491890" y="2060933"/>
              <a:chExt cx="5629275" cy="30099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16" y="2060933"/>
                <a:ext cx="5610225" cy="8286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90" y="2889608"/>
                <a:ext cx="5629275" cy="21812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051258" y="2221499"/>
              <a:ext cx="6861894" cy="47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46713" y="6025465"/>
              <a:ext cx="2878088" cy="493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049439" y="2331849"/>
            <a:ext cx="11651" cy="30349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the primary objective of this research?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1" y="2270021"/>
            <a:ext cx="7319958" cy="32753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91214" y="2270021"/>
            <a:ext cx="11651" cy="107639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3055" y="3029175"/>
            <a:ext cx="26837" cy="138900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6909" y="4155798"/>
            <a:ext cx="26837" cy="138900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851535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were the lakes chosen?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was/were the response variable(s)?</a:t>
            </a:r>
          </a:p>
          <a:p>
            <a:pPr lvl="1"/>
            <a:r>
              <a:rPr lang="en-US" dirty="0" smtClean="0"/>
              <a:t>CWD Density (“Abundance”)</a:t>
            </a:r>
          </a:p>
          <a:p>
            <a:pPr lvl="1"/>
            <a:r>
              <a:rPr lang="en-US" dirty="0" smtClean="0"/>
              <a:t>CWD Basal Area (“Size”)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were some of the explanatory variables?</a:t>
            </a:r>
          </a:p>
          <a:p>
            <a:pPr lvl="1"/>
            <a:r>
              <a:rPr lang="en-US" dirty="0" smtClean="0"/>
              <a:t>Cabin density, riparian tree density, riparian tree basal area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4230" y="1565633"/>
            <a:ext cx="7778755" cy="833438"/>
            <a:chOff x="1034230" y="1565633"/>
            <a:chExt cx="7778755" cy="833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230" y="1565633"/>
              <a:ext cx="7778755" cy="8334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17913" y="2010115"/>
              <a:ext cx="5595072" cy="388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1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344907"/>
            <a:ext cx="4369080" cy="381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72249"/>
            <a:ext cx="4351201" cy="318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03" y="4159044"/>
            <a:ext cx="320040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01" y="4159044"/>
            <a:ext cx="32004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612" y="4923810"/>
            <a:ext cx="5638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2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307" y="1463776"/>
            <a:ext cx="8731321" cy="2592260"/>
            <a:chOff x="0" y="1463776"/>
            <a:chExt cx="8731321" cy="25922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361" y="1482828"/>
              <a:ext cx="3108960" cy="25572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705" y="1473302"/>
              <a:ext cx="3108960" cy="257624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00" y="1463776"/>
              <a:ext cx="3108960" cy="25922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844777"/>
              <a:ext cx="704850" cy="2057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048" y="4178883"/>
            <a:ext cx="312420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166" y="5281611"/>
            <a:ext cx="6478335" cy="13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64" y="5063361"/>
            <a:ext cx="6999981" cy="17918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2733" y="886621"/>
            <a:ext cx="4095750" cy="3943811"/>
            <a:chOff x="439379" y="886621"/>
            <a:chExt cx="4095750" cy="3943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154" y="4430382"/>
              <a:ext cx="2847975" cy="4000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39379" y="886621"/>
              <a:ext cx="4095750" cy="3467100"/>
              <a:chOff x="439379" y="886621"/>
              <a:chExt cx="4095750" cy="34671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929" y="886621"/>
                <a:ext cx="3505200" cy="34671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79" y="1462241"/>
                <a:ext cx="590550" cy="180975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729009" y="986662"/>
            <a:ext cx="3961631" cy="3878186"/>
            <a:chOff x="4925655" y="986662"/>
            <a:chExt cx="3961631" cy="3878186"/>
          </a:xfrm>
        </p:grpSpPr>
        <p:grpSp>
          <p:nvGrpSpPr>
            <p:cNvPr id="10" name="Group 9"/>
            <p:cNvGrpSpPr/>
            <p:nvPr/>
          </p:nvGrpSpPr>
          <p:grpSpPr>
            <a:xfrm>
              <a:off x="4925655" y="986662"/>
              <a:ext cx="3961631" cy="3495675"/>
              <a:chOff x="4925655" y="986662"/>
              <a:chExt cx="3961631" cy="34956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811" y="986662"/>
                <a:ext cx="3419475" cy="349567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5655" y="1567686"/>
                <a:ext cx="590550" cy="233362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271" y="4464798"/>
              <a:ext cx="28479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0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46" y="1582994"/>
            <a:ext cx="4482811" cy="25957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1007" y="819514"/>
            <a:ext cx="4146204" cy="4508649"/>
            <a:chOff x="201007" y="819514"/>
            <a:chExt cx="4146204" cy="45086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67" y="819514"/>
              <a:ext cx="4097044" cy="38803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07" y="4689988"/>
              <a:ext cx="4095750" cy="63817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29" y="5669776"/>
            <a:ext cx="7031693" cy="11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113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Christensent et al. (1996)  Coarse Woody Debris and Lakeshore Development  Wisconsin</vt:lpstr>
      <vt:lpstr>CWH -- Background</vt:lpstr>
      <vt:lpstr>CWH -- Background</vt:lpstr>
      <vt:lpstr>Objective</vt:lpstr>
      <vt:lpstr>Experimental Setup</vt:lpstr>
      <vt:lpstr>Results – Figure 1</vt:lpstr>
      <vt:lpstr>Results – Figure 2</vt:lpstr>
      <vt:lpstr>Results – Figure 3</vt:lpstr>
      <vt:lpstr>Results – Figure 4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55</cp:revision>
  <dcterms:created xsi:type="dcterms:W3CDTF">2014-03-23T01:40:59Z</dcterms:created>
  <dcterms:modified xsi:type="dcterms:W3CDTF">2017-04-05T16:40:44Z</dcterms:modified>
</cp:coreProperties>
</file>