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3" r:id="rId2"/>
    <p:sldId id="264" r:id="rId3"/>
    <p:sldId id="275" r:id="rId4"/>
    <p:sldId id="265" r:id="rId5"/>
    <p:sldId id="267" r:id="rId6"/>
    <p:sldId id="277" r:id="rId7"/>
    <p:sldId id="268" r:id="rId8"/>
    <p:sldId id="266" r:id="rId9"/>
    <p:sldId id="269" r:id="rId10"/>
    <p:sldId id="270" r:id="rId11"/>
    <p:sldId id="272" r:id="rId12"/>
    <p:sldId id="271" r:id="rId13"/>
    <p:sldId id="273" r:id="rId14"/>
    <p:sldId id="274" r:id="rId15"/>
    <p:sldId id="278" r:id="rId16"/>
    <p:sldId id="279" r:id="rId17"/>
    <p:sldId id="280" r:id="rId18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2" d="100"/>
          <a:sy n="72" d="100"/>
        </p:scale>
        <p:origin x="1285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43649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431" tIns="44216" rIns="88431" bIns="44216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7928" y="1"/>
            <a:ext cx="3043649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431" tIns="44216" rIns="88431" bIns="442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724"/>
            <a:ext cx="3043649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431" tIns="44216" rIns="88431" bIns="44216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7928" y="8842724"/>
            <a:ext cx="3043649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431" tIns="44216" rIns="88431" bIns="44216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5D7844E-A188-4C1C-A021-1E99CD2FA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40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43649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82" tIns="46741" rIns="93482" bIns="46741" numCol="1" anchor="t" anchorCtr="0" compatLnSpc="1">
            <a:prstTxWarp prst="textNoShape">
              <a:avLst/>
            </a:prstTxWarp>
          </a:bodyPr>
          <a:lstStyle>
            <a:lvl1pPr defTabSz="934984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7928" y="1"/>
            <a:ext cx="3043649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82" tIns="46741" rIns="93482" bIns="46741" numCol="1" anchor="t" anchorCtr="0" compatLnSpc="1">
            <a:prstTxWarp prst="textNoShape">
              <a:avLst/>
            </a:prstTxWarp>
          </a:bodyPr>
          <a:lstStyle>
            <a:lvl1pPr algn="r" defTabSz="934984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6913"/>
            <a:ext cx="46561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616" y="4422132"/>
            <a:ext cx="5617871" cy="418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82" tIns="46741" rIns="93482" bIns="467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724"/>
            <a:ext cx="3043649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82" tIns="46741" rIns="93482" bIns="46741" numCol="1" anchor="b" anchorCtr="0" compatLnSpc="1">
            <a:prstTxWarp prst="textNoShape">
              <a:avLst/>
            </a:prstTxWarp>
          </a:bodyPr>
          <a:lstStyle>
            <a:lvl1pPr defTabSz="934984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7928" y="8842724"/>
            <a:ext cx="3043649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82" tIns="46741" rIns="93482" bIns="46741" numCol="1" anchor="b" anchorCtr="0" compatLnSpc="1">
            <a:prstTxWarp prst="textNoShape">
              <a:avLst/>
            </a:prstTxWarp>
          </a:bodyPr>
          <a:lstStyle>
            <a:lvl1pPr algn="r" defTabSz="934984">
              <a:defRPr sz="1300" smtClean="0"/>
            </a:lvl1pPr>
          </a:lstStyle>
          <a:p>
            <a:pPr>
              <a:defRPr/>
            </a:pPr>
            <a:fld id="{2469CF95-C73A-4602-89AB-19C7021A20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53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1074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M/R to fill-in Density (1153)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69CF95-C73A-4602-89AB-19C7021A20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01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cs typeface="Times New Roman" charset="0"/>
              </a:rPr>
              <a:t>Table 12.1.</a:t>
            </a:r>
            <a:r>
              <a:rPr lang="en-US" dirty="0" smtClean="0">
                <a:latin typeface="Helvetica" charset="0"/>
                <a:cs typeface="Times New Roman" charset="0"/>
              </a:rPr>
              <a:t>  Spring nighttime electrofishing data for Knox Pond, South Dakota.  Density and biomass were based on Peterson mark-and-recapture population estimates.  Confidence intervals and/or standard errors of the mean can be found in Neumann et al. (1994).  CPUE = number of stock-length fish/</a:t>
            </a:r>
            <a:r>
              <a:rPr lang="en-US" dirty="0" err="1" smtClean="0">
                <a:latin typeface="Helvetica" charset="0"/>
                <a:cs typeface="Times New Roman" charset="0"/>
              </a:rPr>
              <a:t>hr</a:t>
            </a:r>
            <a:r>
              <a:rPr lang="en-US" dirty="0" smtClean="0">
                <a:latin typeface="Helvetica" charset="0"/>
                <a:cs typeface="Times New Roman" charset="0"/>
              </a:rPr>
              <a:t> of night electrofishing; PSD = proportional size distribution (percentage of 20-cm and longer largemouth bass that also were 30 cm or longer); PSD-P = proportional size distribution of preferred-length fish (percentage of 20-cm and longer bass that also were 38 cm or longer); S = stock length (20 cm for largemouth bass); Q = quality (30 cm); P = preferred (38 cm)(</a:t>
            </a:r>
            <a:r>
              <a:rPr lang="en-US" dirty="0" err="1" smtClean="0">
                <a:latin typeface="Helvetica" charset="0"/>
                <a:cs typeface="Times New Roman" charset="0"/>
              </a:rPr>
              <a:t>Gabelhouse</a:t>
            </a:r>
            <a:r>
              <a:rPr lang="en-US" dirty="0" smtClean="0">
                <a:latin typeface="Helvetica" charset="0"/>
                <a:cs typeface="Times New Roman" charset="0"/>
              </a:rPr>
              <a:t> 1984).</a:t>
            </a:r>
            <a:endParaRPr lang="en-US" sz="1700" dirty="0">
              <a:latin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69CF95-C73A-4602-89AB-19C7021A20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58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4319">
              <a:defRPr/>
            </a:pPr>
            <a:r>
              <a:rPr lang="en-US" dirty="0" smtClean="0"/>
              <a:t>Figure 12.5. Changes in incremental growth (length increment for the last full growing season plotted as a function of initial length at the start of that growing season) for largemouth in Knox Pond, South Dakota, over a 13-year period. The regression line fitted to the Year 1 data was replicated on each sub- sequent figure.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69CF95-C73A-4602-89AB-19C7021A20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76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B3940-1118-4ED6-BDD9-B1708A623A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3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F0D36-543E-4A45-A7DB-BDFBE54518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6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786D2-7B59-4128-BFF8-310BA11EE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3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CD491-58B4-4C2B-B5FC-CF2023204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7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7BC17-EAF5-475B-A10A-4DEB56E964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6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587F8-3F75-491E-9498-AC8D67802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1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96C9B-F943-4A15-A3D0-689C7D485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2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7095F-4045-4A54-B0EB-1F3E6388D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1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C94D1-658A-49A3-9BBC-0883CDA4F2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5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C4FE0-4E1D-4950-A21D-9B35C30737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031C4-A663-4B8F-83E7-2F7A60E0C2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469CF3DC-696A-404D-80D7-21F54A773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/>
          <a:lstStyle/>
          <a:p>
            <a:r>
              <a:rPr lang="en-US" dirty="0" smtClean="0"/>
              <a:t>A Protected Slot Length Limit for Largemouth Bass in a Small Impoundment</a:t>
            </a:r>
          </a:p>
        </p:txBody>
      </p:sp>
      <p:pic>
        <p:nvPicPr>
          <p:cNvPr id="4102" name="Picture 6" descr="http://www.kidsfishing.org/images/largemouth%20bass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95600"/>
            <a:ext cx="6800850" cy="307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488668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Modified from Case 12 in Murphy </a:t>
            </a:r>
            <a:r>
              <a:rPr lang="en-US" i="1" dirty="0" smtClean="0"/>
              <a:t>et al. </a:t>
            </a:r>
            <a:r>
              <a:rPr lang="en-US" dirty="0" smtClean="0"/>
              <a:t>(2010)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Group Think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906963"/>
          </a:xfrm>
        </p:spPr>
        <p:txBody>
          <a:bodyPr/>
          <a:lstStyle/>
          <a:p>
            <a:r>
              <a:rPr lang="en-US" dirty="0" smtClean="0"/>
              <a:t>Experiment concluded after five years.</a:t>
            </a:r>
          </a:p>
          <a:p>
            <a:r>
              <a:rPr lang="en-US" dirty="0" smtClean="0"/>
              <a:t>Seven years later the pond was sold &amp; an opportunity to return for two years of analysis was offered.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64773"/>
              </p:ext>
            </p:extLst>
          </p:nvPr>
        </p:nvGraphicFramePr>
        <p:xfrm>
          <a:off x="228601" y="3124200"/>
          <a:ext cx="8686799" cy="3017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52268"/>
                <a:gridCol w="961429"/>
                <a:gridCol w="961430"/>
                <a:gridCol w="963692"/>
                <a:gridCol w="961429"/>
                <a:gridCol w="961430"/>
                <a:gridCol w="963692"/>
                <a:gridCol w="961429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Year 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</a:rPr>
                        <a:t>Year 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</a:rPr>
                        <a:t>Year 13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Density (number)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1,153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charset="0"/>
                        </a:rPr>
                        <a:t>--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Biomass (kg/ha)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charset="0"/>
                        </a:rPr>
                        <a:t>--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CPUE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130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PSD-P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(S-Q)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(Q-P)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16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0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5034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6181825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06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460190"/>
              </p:ext>
            </p:extLst>
          </p:nvPr>
        </p:nvGraphicFramePr>
        <p:xfrm>
          <a:off x="228601" y="3230880"/>
          <a:ext cx="8686799" cy="3017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52268"/>
                <a:gridCol w="961429"/>
                <a:gridCol w="961430"/>
                <a:gridCol w="963692"/>
                <a:gridCol w="961429"/>
                <a:gridCol w="961430"/>
                <a:gridCol w="963692"/>
                <a:gridCol w="961429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</a:rPr>
                        <a:t>Year 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</a:rPr>
                        <a:t>Year 13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Density (number)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1,153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charset="0"/>
                        </a:rPr>
                        <a:t>--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Biomass (kg/ha)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charset="0"/>
                        </a:rPr>
                        <a:t>--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CPUE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130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88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91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36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13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PSD-P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27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12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(S-Q)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87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87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(Q-P)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90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75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3733800" cy="1143000"/>
          </a:xfrm>
        </p:spPr>
        <p:txBody>
          <a:bodyPr/>
          <a:lstStyle/>
          <a:p>
            <a:r>
              <a:rPr lang="en-US" dirty="0" smtClean="0"/>
              <a:t>Follow-Up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7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076546"/>
              </p:ext>
            </p:extLst>
          </p:nvPr>
        </p:nvGraphicFramePr>
        <p:xfrm>
          <a:off x="4880027" y="152400"/>
          <a:ext cx="3730573" cy="662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4" name="SPW 9.0 Graph" r:id="rId3" imgW="5466283" imgH="9710928" progId="SigmaPlotGraphicObject.8">
                  <p:embed/>
                </p:oleObj>
              </mc:Choice>
              <mc:Fallback>
                <p:oleObj name="SPW 9.0 Graph" r:id="rId3" imgW="5466283" imgH="9710928" progId="SigmaPlotGraphicObjec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0027" y="152400"/>
                        <a:ext cx="3730573" cy="662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3733800" cy="1143000"/>
          </a:xfrm>
        </p:spPr>
        <p:txBody>
          <a:bodyPr/>
          <a:lstStyle/>
          <a:p>
            <a:r>
              <a:rPr lang="en-US" dirty="0" smtClean="0"/>
              <a:t>Follow-Up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83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1" name="Straight Connector 270"/>
          <p:cNvCxnSpPr>
            <a:stCxn id="263" idx="5"/>
            <a:endCxn id="265" idx="5"/>
          </p:cNvCxnSpPr>
          <p:nvPr/>
        </p:nvCxnSpPr>
        <p:spPr>
          <a:xfrm>
            <a:off x="3838576" y="2501901"/>
            <a:ext cx="544511" cy="123666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endCxn id="266" idx="3"/>
          </p:cNvCxnSpPr>
          <p:nvPr/>
        </p:nvCxnSpPr>
        <p:spPr>
          <a:xfrm flipH="1">
            <a:off x="3214688" y="3716338"/>
            <a:ext cx="1128712" cy="635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47800" y="1258888"/>
            <a:ext cx="6096000" cy="5218112"/>
            <a:chOff x="1447800" y="96838"/>
            <a:chExt cx="6096000" cy="5218112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4114800" y="4876800"/>
              <a:ext cx="1643063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LMB PSD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" name="Rectangle 25"/>
            <p:cNvSpPr>
              <a:spLocks noChangeArrowheads="1"/>
            </p:cNvSpPr>
            <p:nvPr/>
          </p:nvSpPr>
          <p:spPr bwMode="auto">
            <a:xfrm rot="16200000">
              <a:off x="450850" y="2368551"/>
              <a:ext cx="24320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Mean </a:t>
              </a:r>
              <a:r>
                <a:rPr kumimoji="0" lang="en-US" sz="29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Wr</a:t>
              </a:r>
              <a:r>
                <a:rPr kumimoji="0" lang="en-US" sz="2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 (S-Q)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048290" y="96838"/>
              <a:ext cx="5495510" cy="4706739"/>
              <a:chOff x="2048290" y="96838"/>
              <a:chExt cx="5495510" cy="4706739"/>
            </a:xfrm>
          </p:grpSpPr>
          <p:sp>
            <p:nvSpPr>
              <p:cNvPr id="218" name="Rectangle 7"/>
              <p:cNvSpPr>
                <a:spLocks noChangeArrowheads="1"/>
              </p:cNvSpPr>
              <p:nvPr/>
            </p:nvSpPr>
            <p:spPr bwMode="auto">
              <a:xfrm>
                <a:off x="2742235" y="4495800"/>
                <a:ext cx="14266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19" name="Rectangle 8"/>
              <p:cNvSpPr>
                <a:spLocks noChangeArrowheads="1"/>
              </p:cNvSpPr>
              <p:nvPr/>
            </p:nvSpPr>
            <p:spPr bwMode="auto">
              <a:xfrm>
                <a:off x="3562973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20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0" name="Rectangle 9"/>
              <p:cNvSpPr>
                <a:spLocks noChangeArrowheads="1"/>
              </p:cNvSpPr>
              <p:nvPr/>
            </p:nvSpPr>
            <p:spPr bwMode="auto">
              <a:xfrm>
                <a:off x="4472610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40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1" name="Rectangle 10"/>
              <p:cNvSpPr>
                <a:spLocks noChangeArrowheads="1"/>
              </p:cNvSpPr>
              <p:nvPr/>
            </p:nvSpPr>
            <p:spPr bwMode="auto">
              <a:xfrm>
                <a:off x="5383835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60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2" name="Rectangle 11"/>
              <p:cNvSpPr>
                <a:spLocks noChangeArrowheads="1"/>
              </p:cNvSpPr>
              <p:nvPr/>
            </p:nvSpPr>
            <p:spPr bwMode="auto">
              <a:xfrm>
                <a:off x="6295060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80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3" name="Rectangle 12"/>
              <p:cNvSpPr>
                <a:spLocks noChangeArrowheads="1"/>
              </p:cNvSpPr>
              <p:nvPr/>
            </p:nvSpPr>
            <p:spPr bwMode="auto">
              <a:xfrm>
                <a:off x="7115798" y="4495800"/>
                <a:ext cx="42800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100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4" name="Rectangle 13"/>
              <p:cNvSpPr>
                <a:spLocks noChangeArrowheads="1"/>
              </p:cNvSpPr>
              <p:nvPr/>
            </p:nvSpPr>
            <p:spPr bwMode="auto">
              <a:xfrm>
                <a:off x="2192689" y="4252913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70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5" name="Rectangle 14"/>
              <p:cNvSpPr>
                <a:spLocks noChangeArrowheads="1"/>
              </p:cNvSpPr>
              <p:nvPr/>
            </p:nvSpPr>
            <p:spPr bwMode="auto">
              <a:xfrm>
                <a:off x="2192689" y="3213101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80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6" name="Rectangle 15"/>
              <p:cNvSpPr>
                <a:spLocks noChangeArrowheads="1"/>
              </p:cNvSpPr>
              <p:nvPr/>
            </p:nvSpPr>
            <p:spPr bwMode="auto">
              <a:xfrm>
                <a:off x="2192689" y="2174876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90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7" name="Rectangle 16"/>
              <p:cNvSpPr>
                <a:spLocks noChangeArrowheads="1"/>
              </p:cNvSpPr>
              <p:nvPr/>
            </p:nvSpPr>
            <p:spPr bwMode="auto">
              <a:xfrm>
                <a:off x="2048290" y="1135063"/>
                <a:ext cx="42800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100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8" name="Rectangle 17"/>
              <p:cNvSpPr>
                <a:spLocks noChangeArrowheads="1"/>
              </p:cNvSpPr>
              <p:nvPr/>
            </p:nvSpPr>
            <p:spPr bwMode="auto">
              <a:xfrm>
                <a:off x="2048290" y="96838"/>
                <a:ext cx="41383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110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9" name="Line 26"/>
              <p:cNvSpPr>
                <a:spLocks noChangeShapeType="1"/>
              </p:cNvSpPr>
              <p:nvPr/>
            </p:nvSpPr>
            <p:spPr bwMode="auto">
              <a:xfrm flipV="1">
                <a:off x="3271839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Line 27"/>
              <p:cNvSpPr>
                <a:spLocks noChangeShapeType="1"/>
              </p:cNvSpPr>
              <p:nvPr/>
            </p:nvSpPr>
            <p:spPr bwMode="auto">
              <a:xfrm flipV="1">
                <a:off x="4183064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Line 28"/>
              <p:cNvSpPr>
                <a:spLocks noChangeShapeType="1"/>
              </p:cNvSpPr>
              <p:nvPr/>
            </p:nvSpPr>
            <p:spPr bwMode="auto">
              <a:xfrm flipV="1">
                <a:off x="5094289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Line 29"/>
              <p:cNvSpPr>
                <a:spLocks noChangeShapeType="1"/>
              </p:cNvSpPr>
              <p:nvPr/>
            </p:nvSpPr>
            <p:spPr bwMode="auto">
              <a:xfrm flipV="1">
                <a:off x="6005514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Line 30"/>
              <p:cNvSpPr>
                <a:spLocks noChangeShapeType="1"/>
              </p:cNvSpPr>
              <p:nvPr/>
            </p:nvSpPr>
            <p:spPr bwMode="auto">
              <a:xfrm flipV="1">
                <a:off x="6916739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Line 31"/>
              <p:cNvSpPr>
                <a:spLocks noChangeShapeType="1"/>
              </p:cNvSpPr>
              <p:nvPr/>
            </p:nvSpPr>
            <p:spPr bwMode="auto">
              <a:xfrm flipV="1">
                <a:off x="2816226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Line 32"/>
              <p:cNvSpPr>
                <a:spLocks noChangeShapeType="1"/>
              </p:cNvSpPr>
              <p:nvPr/>
            </p:nvSpPr>
            <p:spPr bwMode="auto">
              <a:xfrm flipV="1">
                <a:off x="3727451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Line 33"/>
              <p:cNvSpPr>
                <a:spLocks noChangeShapeType="1"/>
              </p:cNvSpPr>
              <p:nvPr/>
            </p:nvSpPr>
            <p:spPr bwMode="auto">
              <a:xfrm flipV="1">
                <a:off x="4638676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Line 34"/>
              <p:cNvSpPr>
                <a:spLocks noChangeShapeType="1"/>
              </p:cNvSpPr>
              <p:nvPr/>
            </p:nvSpPr>
            <p:spPr bwMode="auto">
              <a:xfrm flipV="1">
                <a:off x="5549901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Line 35"/>
              <p:cNvSpPr>
                <a:spLocks noChangeShapeType="1"/>
              </p:cNvSpPr>
              <p:nvPr/>
            </p:nvSpPr>
            <p:spPr bwMode="auto">
              <a:xfrm flipV="1">
                <a:off x="6461126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Line 36"/>
              <p:cNvSpPr>
                <a:spLocks noChangeShapeType="1"/>
              </p:cNvSpPr>
              <p:nvPr/>
            </p:nvSpPr>
            <p:spPr bwMode="auto">
              <a:xfrm flipV="1">
                <a:off x="7372351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Line 37"/>
              <p:cNvSpPr>
                <a:spLocks noChangeShapeType="1"/>
              </p:cNvSpPr>
              <p:nvPr/>
            </p:nvSpPr>
            <p:spPr bwMode="auto">
              <a:xfrm>
                <a:off x="2581276" y="3906838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Line 38"/>
              <p:cNvSpPr>
                <a:spLocks noChangeShapeType="1"/>
              </p:cNvSpPr>
              <p:nvPr/>
            </p:nvSpPr>
            <p:spPr bwMode="auto">
              <a:xfrm>
                <a:off x="2581276" y="2868613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Line 39"/>
              <p:cNvSpPr>
                <a:spLocks noChangeShapeType="1"/>
              </p:cNvSpPr>
              <p:nvPr/>
            </p:nvSpPr>
            <p:spPr bwMode="auto">
              <a:xfrm>
                <a:off x="2581276" y="1830388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Line 40"/>
              <p:cNvSpPr>
                <a:spLocks noChangeShapeType="1"/>
              </p:cNvSpPr>
              <p:nvPr/>
            </p:nvSpPr>
            <p:spPr bwMode="auto">
              <a:xfrm>
                <a:off x="2581276" y="790576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Line 41"/>
              <p:cNvSpPr>
                <a:spLocks noChangeShapeType="1"/>
              </p:cNvSpPr>
              <p:nvPr/>
            </p:nvSpPr>
            <p:spPr bwMode="auto">
              <a:xfrm>
                <a:off x="2528889" y="4425951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Line 42"/>
              <p:cNvSpPr>
                <a:spLocks noChangeShapeType="1"/>
              </p:cNvSpPr>
              <p:nvPr/>
            </p:nvSpPr>
            <p:spPr bwMode="auto">
              <a:xfrm>
                <a:off x="2528889" y="3386138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Line 43"/>
              <p:cNvSpPr>
                <a:spLocks noChangeShapeType="1"/>
              </p:cNvSpPr>
              <p:nvPr/>
            </p:nvSpPr>
            <p:spPr bwMode="auto">
              <a:xfrm>
                <a:off x="2528889" y="2347913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Line 44"/>
              <p:cNvSpPr>
                <a:spLocks noChangeShapeType="1"/>
              </p:cNvSpPr>
              <p:nvPr/>
            </p:nvSpPr>
            <p:spPr bwMode="auto">
              <a:xfrm>
                <a:off x="2528889" y="1309688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Line 45"/>
              <p:cNvSpPr>
                <a:spLocks noChangeShapeType="1"/>
              </p:cNvSpPr>
              <p:nvPr/>
            </p:nvSpPr>
            <p:spPr bwMode="auto">
              <a:xfrm>
                <a:off x="2528889" y="271463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46"/>
              <p:cNvSpPr>
                <a:spLocks/>
              </p:cNvSpPr>
              <p:nvPr/>
            </p:nvSpPr>
            <p:spPr bwMode="auto">
              <a:xfrm>
                <a:off x="2635251" y="271463"/>
                <a:ext cx="4737100" cy="4154488"/>
              </a:xfrm>
              <a:custGeom>
                <a:avLst/>
                <a:gdLst>
                  <a:gd name="T0" fmla="*/ 0 w 2984"/>
                  <a:gd name="T1" fmla="*/ 0 h 2617"/>
                  <a:gd name="T2" fmla="*/ 0 w 2984"/>
                  <a:gd name="T3" fmla="*/ 2617 h 2617"/>
                  <a:gd name="T4" fmla="*/ 2984 w 2984"/>
                  <a:gd name="T5" fmla="*/ 2617 h 2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84" h="2617">
                    <a:moveTo>
                      <a:pt x="0" y="0"/>
                    </a:moveTo>
                    <a:lnTo>
                      <a:pt x="0" y="2617"/>
                    </a:lnTo>
                    <a:lnTo>
                      <a:pt x="2984" y="2617"/>
                    </a:lnTo>
                  </a:path>
                </a:pathLst>
              </a:custGeom>
              <a:noFill/>
              <a:ln w="1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663826" y="268288"/>
              <a:ext cx="4722813" cy="4117975"/>
              <a:chOff x="2663826" y="268288"/>
              <a:chExt cx="4722813" cy="4117975"/>
            </a:xfrm>
          </p:grpSpPr>
          <p:sp>
            <p:nvSpPr>
              <p:cNvPr id="8" name="Line 47"/>
              <p:cNvSpPr>
                <a:spLocks noChangeShapeType="1"/>
              </p:cNvSpPr>
              <p:nvPr/>
            </p:nvSpPr>
            <p:spPr bwMode="auto">
              <a:xfrm flipV="1">
                <a:off x="4633914" y="43640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Line 48"/>
              <p:cNvSpPr>
                <a:spLocks noChangeShapeType="1"/>
              </p:cNvSpPr>
              <p:nvPr/>
            </p:nvSpPr>
            <p:spPr bwMode="auto">
              <a:xfrm flipV="1">
                <a:off x="4633914" y="42799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Line 49"/>
              <p:cNvSpPr>
                <a:spLocks noChangeShapeType="1"/>
              </p:cNvSpPr>
              <p:nvPr/>
            </p:nvSpPr>
            <p:spPr bwMode="auto">
              <a:xfrm flipV="1">
                <a:off x="4633914" y="41941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Line 50"/>
              <p:cNvSpPr>
                <a:spLocks noChangeShapeType="1"/>
              </p:cNvSpPr>
              <p:nvPr/>
            </p:nvSpPr>
            <p:spPr bwMode="auto">
              <a:xfrm flipV="1">
                <a:off x="4633914" y="41084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Line 51"/>
              <p:cNvSpPr>
                <a:spLocks noChangeShapeType="1"/>
              </p:cNvSpPr>
              <p:nvPr/>
            </p:nvSpPr>
            <p:spPr bwMode="auto">
              <a:xfrm flipV="1">
                <a:off x="4633914" y="40243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52"/>
              <p:cNvSpPr>
                <a:spLocks noChangeShapeType="1"/>
              </p:cNvSpPr>
              <p:nvPr/>
            </p:nvSpPr>
            <p:spPr bwMode="auto">
              <a:xfrm flipV="1">
                <a:off x="4633914" y="39385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53"/>
              <p:cNvSpPr>
                <a:spLocks noChangeShapeType="1"/>
              </p:cNvSpPr>
              <p:nvPr/>
            </p:nvSpPr>
            <p:spPr bwMode="auto">
              <a:xfrm flipV="1">
                <a:off x="4633914" y="38528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54"/>
              <p:cNvSpPr>
                <a:spLocks noChangeShapeType="1"/>
              </p:cNvSpPr>
              <p:nvPr/>
            </p:nvSpPr>
            <p:spPr bwMode="auto">
              <a:xfrm flipV="1">
                <a:off x="4633914" y="37687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55"/>
              <p:cNvSpPr>
                <a:spLocks noChangeShapeType="1"/>
              </p:cNvSpPr>
              <p:nvPr/>
            </p:nvSpPr>
            <p:spPr bwMode="auto">
              <a:xfrm flipV="1">
                <a:off x="4633914" y="36830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Line 56"/>
              <p:cNvSpPr>
                <a:spLocks noChangeShapeType="1"/>
              </p:cNvSpPr>
              <p:nvPr/>
            </p:nvSpPr>
            <p:spPr bwMode="auto">
              <a:xfrm flipV="1">
                <a:off x="4633914" y="35972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57"/>
              <p:cNvSpPr>
                <a:spLocks noChangeShapeType="1"/>
              </p:cNvSpPr>
              <p:nvPr/>
            </p:nvSpPr>
            <p:spPr bwMode="auto">
              <a:xfrm flipV="1">
                <a:off x="4633914" y="35131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58"/>
              <p:cNvSpPr>
                <a:spLocks noChangeShapeType="1"/>
              </p:cNvSpPr>
              <p:nvPr/>
            </p:nvSpPr>
            <p:spPr bwMode="auto">
              <a:xfrm flipV="1">
                <a:off x="4633914" y="34274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Line 59"/>
              <p:cNvSpPr>
                <a:spLocks noChangeShapeType="1"/>
              </p:cNvSpPr>
              <p:nvPr/>
            </p:nvSpPr>
            <p:spPr bwMode="auto">
              <a:xfrm flipV="1">
                <a:off x="4633914" y="33416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Line 60"/>
              <p:cNvSpPr>
                <a:spLocks noChangeShapeType="1"/>
              </p:cNvSpPr>
              <p:nvPr/>
            </p:nvSpPr>
            <p:spPr bwMode="auto">
              <a:xfrm flipV="1">
                <a:off x="4633914" y="32575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Line 61"/>
              <p:cNvSpPr>
                <a:spLocks noChangeShapeType="1"/>
              </p:cNvSpPr>
              <p:nvPr/>
            </p:nvSpPr>
            <p:spPr bwMode="auto">
              <a:xfrm flipV="1">
                <a:off x="4633914" y="31718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Line 62"/>
              <p:cNvSpPr>
                <a:spLocks noChangeShapeType="1"/>
              </p:cNvSpPr>
              <p:nvPr/>
            </p:nvSpPr>
            <p:spPr bwMode="auto">
              <a:xfrm flipV="1">
                <a:off x="4633914" y="30876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Line 63"/>
              <p:cNvSpPr>
                <a:spLocks noChangeShapeType="1"/>
              </p:cNvSpPr>
              <p:nvPr/>
            </p:nvSpPr>
            <p:spPr bwMode="auto">
              <a:xfrm flipV="1">
                <a:off x="4633914" y="30019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64"/>
              <p:cNvSpPr>
                <a:spLocks noChangeShapeType="1"/>
              </p:cNvSpPr>
              <p:nvPr/>
            </p:nvSpPr>
            <p:spPr bwMode="auto">
              <a:xfrm flipV="1">
                <a:off x="4633914" y="29162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Line 65"/>
              <p:cNvSpPr>
                <a:spLocks noChangeShapeType="1"/>
              </p:cNvSpPr>
              <p:nvPr/>
            </p:nvSpPr>
            <p:spPr bwMode="auto">
              <a:xfrm flipV="1">
                <a:off x="4633914" y="28321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Line 66"/>
              <p:cNvSpPr>
                <a:spLocks noChangeShapeType="1"/>
              </p:cNvSpPr>
              <p:nvPr/>
            </p:nvSpPr>
            <p:spPr bwMode="auto">
              <a:xfrm flipV="1">
                <a:off x="4633914" y="27463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Line 67"/>
              <p:cNvSpPr>
                <a:spLocks noChangeShapeType="1"/>
              </p:cNvSpPr>
              <p:nvPr/>
            </p:nvSpPr>
            <p:spPr bwMode="auto">
              <a:xfrm flipV="1">
                <a:off x="4633914" y="26606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Line 68"/>
              <p:cNvSpPr>
                <a:spLocks noChangeShapeType="1"/>
              </p:cNvSpPr>
              <p:nvPr/>
            </p:nvSpPr>
            <p:spPr bwMode="auto">
              <a:xfrm flipV="1">
                <a:off x="4633914" y="25765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69"/>
              <p:cNvSpPr>
                <a:spLocks noChangeShapeType="1"/>
              </p:cNvSpPr>
              <p:nvPr/>
            </p:nvSpPr>
            <p:spPr bwMode="auto">
              <a:xfrm flipV="1">
                <a:off x="4633914" y="24907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Line 70"/>
              <p:cNvSpPr>
                <a:spLocks noChangeShapeType="1"/>
              </p:cNvSpPr>
              <p:nvPr/>
            </p:nvSpPr>
            <p:spPr bwMode="auto">
              <a:xfrm flipV="1">
                <a:off x="4633914" y="24050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Line 71"/>
              <p:cNvSpPr>
                <a:spLocks noChangeShapeType="1"/>
              </p:cNvSpPr>
              <p:nvPr/>
            </p:nvSpPr>
            <p:spPr bwMode="auto">
              <a:xfrm flipV="1">
                <a:off x="4633914" y="23209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Line 72"/>
              <p:cNvSpPr>
                <a:spLocks noChangeShapeType="1"/>
              </p:cNvSpPr>
              <p:nvPr/>
            </p:nvSpPr>
            <p:spPr bwMode="auto">
              <a:xfrm flipV="1">
                <a:off x="4633914" y="22352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Line 73"/>
              <p:cNvSpPr>
                <a:spLocks noChangeShapeType="1"/>
              </p:cNvSpPr>
              <p:nvPr/>
            </p:nvSpPr>
            <p:spPr bwMode="auto">
              <a:xfrm flipV="1">
                <a:off x="4633914" y="21494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Line 74"/>
              <p:cNvSpPr>
                <a:spLocks noChangeShapeType="1"/>
              </p:cNvSpPr>
              <p:nvPr/>
            </p:nvSpPr>
            <p:spPr bwMode="auto">
              <a:xfrm flipV="1">
                <a:off x="4633914" y="20653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Line 75"/>
              <p:cNvSpPr>
                <a:spLocks noChangeShapeType="1"/>
              </p:cNvSpPr>
              <p:nvPr/>
            </p:nvSpPr>
            <p:spPr bwMode="auto">
              <a:xfrm flipV="1">
                <a:off x="4633914" y="19796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Line 76"/>
              <p:cNvSpPr>
                <a:spLocks noChangeShapeType="1"/>
              </p:cNvSpPr>
              <p:nvPr/>
            </p:nvSpPr>
            <p:spPr bwMode="auto">
              <a:xfrm flipV="1">
                <a:off x="4633914" y="18938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Line 77"/>
              <p:cNvSpPr>
                <a:spLocks noChangeShapeType="1"/>
              </p:cNvSpPr>
              <p:nvPr/>
            </p:nvSpPr>
            <p:spPr bwMode="auto">
              <a:xfrm flipV="1">
                <a:off x="4633914" y="18097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Line 78"/>
              <p:cNvSpPr>
                <a:spLocks noChangeShapeType="1"/>
              </p:cNvSpPr>
              <p:nvPr/>
            </p:nvSpPr>
            <p:spPr bwMode="auto">
              <a:xfrm flipV="1">
                <a:off x="4633914" y="17240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Line 79"/>
              <p:cNvSpPr>
                <a:spLocks noChangeShapeType="1"/>
              </p:cNvSpPr>
              <p:nvPr/>
            </p:nvSpPr>
            <p:spPr bwMode="auto">
              <a:xfrm flipV="1">
                <a:off x="4633914" y="16383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Line 80"/>
              <p:cNvSpPr>
                <a:spLocks noChangeShapeType="1"/>
              </p:cNvSpPr>
              <p:nvPr/>
            </p:nvSpPr>
            <p:spPr bwMode="auto">
              <a:xfrm flipV="1">
                <a:off x="4633914" y="15541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Line 81"/>
              <p:cNvSpPr>
                <a:spLocks noChangeShapeType="1"/>
              </p:cNvSpPr>
              <p:nvPr/>
            </p:nvSpPr>
            <p:spPr bwMode="auto">
              <a:xfrm flipV="1">
                <a:off x="4633914" y="14684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Line 82"/>
              <p:cNvSpPr>
                <a:spLocks noChangeShapeType="1"/>
              </p:cNvSpPr>
              <p:nvPr/>
            </p:nvSpPr>
            <p:spPr bwMode="auto">
              <a:xfrm flipV="1">
                <a:off x="4633914" y="13827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Line 83"/>
              <p:cNvSpPr>
                <a:spLocks noChangeShapeType="1"/>
              </p:cNvSpPr>
              <p:nvPr/>
            </p:nvSpPr>
            <p:spPr bwMode="auto">
              <a:xfrm flipV="1">
                <a:off x="4633914" y="12985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Line 84"/>
              <p:cNvSpPr>
                <a:spLocks noChangeShapeType="1"/>
              </p:cNvSpPr>
              <p:nvPr/>
            </p:nvSpPr>
            <p:spPr bwMode="auto">
              <a:xfrm flipV="1">
                <a:off x="4633914" y="12128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Line 85"/>
              <p:cNvSpPr>
                <a:spLocks noChangeShapeType="1"/>
              </p:cNvSpPr>
              <p:nvPr/>
            </p:nvSpPr>
            <p:spPr bwMode="auto">
              <a:xfrm flipV="1">
                <a:off x="4633914" y="11271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Line 86"/>
              <p:cNvSpPr>
                <a:spLocks noChangeShapeType="1"/>
              </p:cNvSpPr>
              <p:nvPr/>
            </p:nvSpPr>
            <p:spPr bwMode="auto">
              <a:xfrm flipV="1">
                <a:off x="4633914" y="10429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87"/>
              <p:cNvSpPr>
                <a:spLocks noChangeShapeType="1"/>
              </p:cNvSpPr>
              <p:nvPr/>
            </p:nvSpPr>
            <p:spPr bwMode="auto">
              <a:xfrm flipV="1">
                <a:off x="4633914" y="9572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Line 88"/>
              <p:cNvSpPr>
                <a:spLocks noChangeShapeType="1"/>
              </p:cNvSpPr>
              <p:nvPr/>
            </p:nvSpPr>
            <p:spPr bwMode="auto">
              <a:xfrm flipV="1">
                <a:off x="4633914" y="8715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89"/>
              <p:cNvSpPr>
                <a:spLocks noChangeShapeType="1"/>
              </p:cNvSpPr>
              <p:nvPr/>
            </p:nvSpPr>
            <p:spPr bwMode="auto">
              <a:xfrm flipV="1">
                <a:off x="4633914" y="7874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90"/>
              <p:cNvSpPr>
                <a:spLocks noChangeShapeType="1"/>
              </p:cNvSpPr>
              <p:nvPr/>
            </p:nvSpPr>
            <p:spPr bwMode="auto">
              <a:xfrm flipV="1">
                <a:off x="4633914" y="7016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91"/>
              <p:cNvSpPr>
                <a:spLocks noChangeShapeType="1"/>
              </p:cNvSpPr>
              <p:nvPr/>
            </p:nvSpPr>
            <p:spPr bwMode="auto">
              <a:xfrm flipV="1">
                <a:off x="4633914" y="6175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92"/>
              <p:cNvSpPr>
                <a:spLocks noChangeShapeType="1"/>
              </p:cNvSpPr>
              <p:nvPr/>
            </p:nvSpPr>
            <p:spPr bwMode="auto">
              <a:xfrm flipV="1">
                <a:off x="4633914" y="5318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Line 93"/>
              <p:cNvSpPr>
                <a:spLocks noChangeShapeType="1"/>
              </p:cNvSpPr>
              <p:nvPr/>
            </p:nvSpPr>
            <p:spPr bwMode="auto">
              <a:xfrm flipV="1">
                <a:off x="4633914" y="4460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94"/>
              <p:cNvSpPr>
                <a:spLocks noChangeShapeType="1"/>
              </p:cNvSpPr>
              <p:nvPr/>
            </p:nvSpPr>
            <p:spPr bwMode="auto">
              <a:xfrm flipV="1">
                <a:off x="4633914" y="3619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95"/>
              <p:cNvSpPr>
                <a:spLocks noChangeShapeType="1"/>
              </p:cNvSpPr>
              <p:nvPr/>
            </p:nvSpPr>
            <p:spPr bwMode="auto">
              <a:xfrm flipV="1">
                <a:off x="4633914" y="2762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Line 96"/>
              <p:cNvSpPr>
                <a:spLocks noChangeShapeType="1"/>
              </p:cNvSpPr>
              <p:nvPr/>
            </p:nvSpPr>
            <p:spPr bwMode="auto">
              <a:xfrm flipV="1">
                <a:off x="5999164" y="43576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97"/>
              <p:cNvSpPr>
                <a:spLocks noChangeShapeType="1"/>
              </p:cNvSpPr>
              <p:nvPr/>
            </p:nvSpPr>
            <p:spPr bwMode="auto">
              <a:xfrm flipV="1">
                <a:off x="5999164" y="42719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98"/>
              <p:cNvSpPr>
                <a:spLocks noChangeShapeType="1"/>
              </p:cNvSpPr>
              <p:nvPr/>
            </p:nvSpPr>
            <p:spPr bwMode="auto">
              <a:xfrm flipV="1">
                <a:off x="5999164" y="41862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99"/>
              <p:cNvSpPr>
                <a:spLocks noChangeShapeType="1"/>
              </p:cNvSpPr>
              <p:nvPr/>
            </p:nvSpPr>
            <p:spPr bwMode="auto">
              <a:xfrm flipV="1">
                <a:off x="5999164" y="41021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100"/>
              <p:cNvSpPr>
                <a:spLocks noChangeShapeType="1"/>
              </p:cNvSpPr>
              <p:nvPr/>
            </p:nvSpPr>
            <p:spPr bwMode="auto">
              <a:xfrm flipV="1">
                <a:off x="5999164" y="40163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101"/>
              <p:cNvSpPr>
                <a:spLocks noChangeShapeType="1"/>
              </p:cNvSpPr>
              <p:nvPr/>
            </p:nvSpPr>
            <p:spPr bwMode="auto">
              <a:xfrm flipV="1">
                <a:off x="5999164" y="39306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102"/>
              <p:cNvSpPr>
                <a:spLocks noChangeShapeType="1"/>
              </p:cNvSpPr>
              <p:nvPr/>
            </p:nvSpPr>
            <p:spPr bwMode="auto">
              <a:xfrm flipV="1">
                <a:off x="5999164" y="38465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Line 103"/>
              <p:cNvSpPr>
                <a:spLocks noChangeShapeType="1"/>
              </p:cNvSpPr>
              <p:nvPr/>
            </p:nvSpPr>
            <p:spPr bwMode="auto">
              <a:xfrm flipV="1">
                <a:off x="5999164" y="37607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Line 104"/>
              <p:cNvSpPr>
                <a:spLocks noChangeShapeType="1"/>
              </p:cNvSpPr>
              <p:nvPr/>
            </p:nvSpPr>
            <p:spPr bwMode="auto">
              <a:xfrm flipV="1">
                <a:off x="5999164" y="36750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Line 105"/>
              <p:cNvSpPr>
                <a:spLocks noChangeShapeType="1"/>
              </p:cNvSpPr>
              <p:nvPr/>
            </p:nvSpPr>
            <p:spPr bwMode="auto">
              <a:xfrm flipV="1">
                <a:off x="5999164" y="35909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Line 106"/>
              <p:cNvSpPr>
                <a:spLocks noChangeShapeType="1"/>
              </p:cNvSpPr>
              <p:nvPr/>
            </p:nvSpPr>
            <p:spPr bwMode="auto">
              <a:xfrm flipV="1">
                <a:off x="5999164" y="35052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Line 107"/>
              <p:cNvSpPr>
                <a:spLocks noChangeShapeType="1"/>
              </p:cNvSpPr>
              <p:nvPr/>
            </p:nvSpPr>
            <p:spPr bwMode="auto">
              <a:xfrm flipV="1">
                <a:off x="5999164" y="34194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Line 108"/>
              <p:cNvSpPr>
                <a:spLocks noChangeShapeType="1"/>
              </p:cNvSpPr>
              <p:nvPr/>
            </p:nvSpPr>
            <p:spPr bwMode="auto">
              <a:xfrm flipV="1">
                <a:off x="5999164" y="33353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Line 109"/>
              <p:cNvSpPr>
                <a:spLocks noChangeShapeType="1"/>
              </p:cNvSpPr>
              <p:nvPr/>
            </p:nvSpPr>
            <p:spPr bwMode="auto">
              <a:xfrm flipV="1">
                <a:off x="5999164" y="32496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Line 110"/>
              <p:cNvSpPr>
                <a:spLocks noChangeShapeType="1"/>
              </p:cNvSpPr>
              <p:nvPr/>
            </p:nvSpPr>
            <p:spPr bwMode="auto">
              <a:xfrm flipV="1">
                <a:off x="5999164" y="31638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Line 111"/>
              <p:cNvSpPr>
                <a:spLocks noChangeShapeType="1"/>
              </p:cNvSpPr>
              <p:nvPr/>
            </p:nvSpPr>
            <p:spPr bwMode="auto">
              <a:xfrm flipV="1">
                <a:off x="5999164" y="30797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Line 112"/>
              <p:cNvSpPr>
                <a:spLocks noChangeShapeType="1"/>
              </p:cNvSpPr>
              <p:nvPr/>
            </p:nvSpPr>
            <p:spPr bwMode="auto">
              <a:xfrm flipV="1">
                <a:off x="5999164" y="29940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Line 113"/>
              <p:cNvSpPr>
                <a:spLocks noChangeShapeType="1"/>
              </p:cNvSpPr>
              <p:nvPr/>
            </p:nvSpPr>
            <p:spPr bwMode="auto">
              <a:xfrm flipV="1">
                <a:off x="5999164" y="29083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Line 114"/>
              <p:cNvSpPr>
                <a:spLocks noChangeShapeType="1"/>
              </p:cNvSpPr>
              <p:nvPr/>
            </p:nvSpPr>
            <p:spPr bwMode="auto">
              <a:xfrm flipV="1">
                <a:off x="5999164" y="28241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Line 115"/>
              <p:cNvSpPr>
                <a:spLocks noChangeShapeType="1"/>
              </p:cNvSpPr>
              <p:nvPr/>
            </p:nvSpPr>
            <p:spPr bwMode="auto">
              <a:xfrm flipV="1">
                <a:off x="5999164" y="27384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Line 116"/>
              <p:cNvSpPr>
                <a:spLocks noChangeShapeType="1"/>
              </p:cNvSpPr>
              <p:nvPr/>
            </p:nvSpPr>
            <p:spPr bwMode="auto">
              <a:xfrm flipV="1">
                <a:off x="5999164" y="26527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Line 117"/>
              <p:cNvSpPr>
                <a:spLocks noChangeShapeType="1"/>
              </p:cNvSpPr>
              <p:nvPr/>
            </p:nvSpPr>
            <p:spPr bwMode="auto">
              <a:xfrm flipV="1">
                <a:off x="5999164" y="25685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Line 118"/>
              <p:cNvSpPr>
                <a:spLocks noChangeShapeType="1"/>
              </p:cNvSpPr>
              <p:nvPr/>
            </p:nvSpPr>
            <p:spPr bwMode="auto">
              <a:xfrm flipV="1">
                <a:off x="5999164" y="24828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Line 119"/>
              <p:cNvSpPr>
                <a:spLocks noChangeShapeType="1"/>
              </p:cNvSpPr>
              <p:nvPr/>
            </p:nvSpPr>
            <p:spPr bwMode="auto">
              <a:xfrm flipV="1">
                <a:off x="5999164" y="23971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Line 120"/>
              <p:cNvSpPr>
                <a:spLocks noChangeShapeType="1"/>
              </p:cNvSpPr>
              <p:nvPr/>
            </p:nvSpPr>
            <p:spPr bwMode="auto">
              <a:xfrm flipV="1">
                <a:off x="5999164" y="23129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Line 121"/>
              <p:cNvSpPr>
                <a:spLocks noChangeShapeType="1"/>
              </p:cNvSpPr>
              <p:nvPr/>
            </p:nvSpPr>
            <p:spPr bwMode="auto">
              <a:xfrm flipV="1">
                <a:off x="5999164" y="22272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Line 122"/>
              <p:cNvSpPr>
                <a:spLocks noChangeShapeType="1"/>
              </p:cNvSpPr>
              <p:nvPr/>
            </p:nvSpPr>
            <p:spPr bwMode="auto">
              <a:xfrm flipV="1">
                <a:off x="5999164" y="21415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Line 123"/>
              <p:cNvSpPr>
                <a:spLocks noChangeShapeType="1"/>
              </p:cNvSpPr>
              <p:nvPr/>
            </p:nvSpPr>
            <p:spPr bwMode="auto">
              <a:xfrm flipV="1">
                <a:off x="5999164" y="20574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Line 124"/>
              <p:cNvSpPr>
                <a:spLocks noChangeShapeType="1"/>
              </p:cNvSpPr>
              <p:nvPr/>
            </p:nvSpPr>
            <p:spPr bwMode="auto">
              <a:xfrm flipV="1">
                <a:off x="5999164" y="19716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Line 125"/>
              <p:cNvSpPr>
                <a:spLocks noChangeShapeType="1"/>
              </p:cNvSpPr>
              <p:nvPr/>
            </p:nvSpPr>
            <p:spPr bwMode="auto">
              <a:xfrm flipV="1">
                <a:off x="5999164" y="18875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126"/>
              <p:cNvSpPr>
                <a:spLocks noChangeShapeType="1"/>
              </p:cNvSpPr>
              <p:nvPr/>
            </p:nvSpPr>
            <p:spPr bwMode="auto">
              <a:xfrm flipV="1">
                <a:off x="5999164" y="18018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127"/>
              <p:cNvSpPr>
                <a:spLocks noChangeShapeType="1"/>
              </p:cNvSpPr>
              <p:nvPr/>
            </p:nvSpPr>
            <p:spPr bwMode="auto">
              <a:xfrm flipV="1">
                <a:off x="5999164" y="17160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128"/>
              <p:cNvSpPr>
                <a:spLocks noChangeShapeType="1"/>
              </p:cNvSpPr>
              <p:nvPr/>
            </p:nvSpPr>
            <p:spPr bwMode="auto">
              <a:xfrm flipV="1">
                <a:off x="5999164" y="16319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129"/>
              <p:cNvSpPr>
                <a:spLocks noChangeShapeType="1"/>
              </p:cNvSpPr>
              <p:nvPr/>
            </p:nvSpPr>
            <p:spPr bwMode="auto">
              <a:xfrm flipV="1">
                <a:off x="5999164" y="15462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130"/>
              <p:cNvSpPr>
                <a:spLocks noChangeShapeType="1"/>
              </p:cNvSpPr>
              <p:nvPr/>
            </p:nvSpPr>
            <p:spPr bwMode="auto">
              <a:xfrm flipV="1">
                <a:off x="5999164" y="14605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131"/>
              <p:cNvSpPr>
                <a:spLocks noChangeShapeType="1"/>
              </p:cNvSpPr>
              <p:nvPr/>
            </p:nvSpPr>
            <p:spPr bwMode="auto">
              <a:xfrm flipV="1">
                <a:off x="5999164" y="13763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Line 132"/>
              <p:cNvSpPr>
                <a:spLocks noChangeShapeType="1"/>
              </p:cNvSpPr>
              <p:nvPr/>
            </p:nvSpPr>
            <p:spPr bwMode="auto">
              <a:xfrm flipV="1">
                <a:off x="5999164" y="12906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133"/>
              <p:cNvSpPr>
                <a:spLocks noChangeShapeType="1"/>
              </p:cNvSpPr>
              <p:nvPr/>
            </p:nvSpPr>
            <p:spPr bwMode="auto">
              <a:xfrm flipV="1">
                <a:off x="5999164" y="12049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134"/>
              <p:cNvSpPr>
                <a:spLocks noChangeShapeType="1"/>
              </p:cNvSpPr>
              <p:nvPr/>
            </p:nvSpPr>
            <p:spPr bwMode="auto">
              <a:xfrm flipV="1">
                <a:off x="5999164" y="11207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Line 135"/>
              <p:cNvSpPr>
                <a:spLocks noChangeShapeType="1"/>
              </p:cNvSpPr>
              <p:nvPr/>
            </p:nvSpPr>
            <p:spPr bwMode="auto">
              <a:xfrm flipV="1">
                <a:off x="5999164" y="10350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136"/>
              <p:cNvSpPr>
                <a:spLocks noChangeShapeType="1"/>
              </p:cNvSpPr>
              <p:nvPr/>
            </p:nvSpPr>
            <p:spPr bwMode="auto">
              <a:xfrm flipV="1">
                <a:off x="5999164" y="9493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137"/>
              <p:cNvSpPr>
                <a:spLocks noChangeShapeType="1"/>
              </p:cNvSpPr>
              <p:nvPr/>
            </p:nvSpPr>
            <p:spPr bwMode="auto">
              <a:xfrm flipV="1">
                <a:off x="5999164" y="8651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Line 138"/>
              <p:cNvSpPr>
                <a:spLocks noChangeShapeType="1"/>
              </p:cNvSpPr>
              <p:nvPr/>
            </p:nvSpPr>
            <p:spPr bwMode="auto">
              <a:xfrm flipV="1">
                <a:off x="5999164" y="7794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Line 139"/>
              <p:cNvSpPr>
                <a:spLocks noChangeShapeType="1"/>
              </p:cNvSpPr>
              <p:nvPr/>
            </p:nvSpPr>
            <p:spPr bwMode="auto">
              <a:xfrm flipV="1">
                <a:off x="5999164" y="6937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140"/>
              <p:cNvSpPr>
                <a:spLocks noChangeShapeType="1"/>
              </p:cNvSpPr>
              <p:nvPr/>
            </p:nvSpPr>
            <p:spPr bwMode="auto">
              <a:xfrm flipV="1">
                <a:off x="5999164" y="6096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141"/>
              <p:cNvSpPr>
                <a:spLocks noChangeShapeType="1"/>
              </p:cNvSpPr>
              <p:nvPr/>
            </p:nvSpPr>
            <p:spPr bwMode="auto">
              <a:xfrm flipV="1">
                <a:off x="5999164" y="5238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142"/>
              <p:cNvSpPr>
                <a:spLocks noChangeShapeType="1"/>
              </p:cNvSpPr>
              <p:nvPr/>
            </p:nvSpPr>
            <p:spPr bwMode="auto">
              <a:xfrm flipV="1">
                <a:off x="5999164" y="4381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Line 143"/>
              <p:cNvSpPr>
                <a:spLocks noChangeShapeType="1"/>
              </p:cNvSpPr>
              <p:nvPr/>
            </p:nvSpPr>
            <p:spPr bwMode="auto">
              <a:xfrm flipV="1">
                <a:off x="5999164" y="3540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Line 144"/>
              <p:cNvSpPr>
                <a:spLocks noChangeShapeType="1"/>
              </p:cNvSpPr>
              <p:nvPr/>
            </p:nvSpPr>
            <p:spPr bwMode="auto">
              <a:xfrm flipV="1">
                <a:off x="5999164" y="2682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Line 145"/>
              <p:cNvSpPr>
                <a:spLocks noChangeShapeType="1"/>
              </p:cNvSpPr>
              <p:nvPr/>
            </p:nvSpPr>
            <p:spPr bwMode="auto">
              <a:xfrm>
                <a:off x="266382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Line 146"/>
              <p:cNvSpPr>
                <a:spLocks noChangeShapeType="1"/>
              </p:cNvSpPr>
              <p:nvPr/>
            </p:nvSpPr>
            <p:spPr bwMode="auto">
              <a:xfrm>
                <a:off x="274955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Line 147"/>
              <p:cNvSpPr>
                <a:spLocks noChangeShapeType="1"/>
              </p:cNvSpPr>
              <p:nvPr/>
            </p:nvSpPr>
            <p:spPr bwMode="auto">
              <a:xfrm>
                <a:off x="28352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Line 148"/>
              <p:cNvSpPr>
                <a:spLocks noChangeShapeType="1"/>
              </p:cNvSpPr>
              <p:nvPr/>
            </p:nvSpPr>
            <p:spPr bwMode="auto">
              <a:xfrm>
                <a:off x="291941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Line 149"/>
              <p:cNvSpPr>
                <a:spLocks noChangeShapeType="1"/>
              </p:cNvSpPr>
              <p:nvPr/>
            </p:nvSpPr>
            <p:spPr bwMode="auto">
              <a:xfrm>
                <a:off x="30051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Line 150"/>
              <p:cNvSpPr>
                <a:spLocks noChangeShapeType="1"/>
              </p:cNvSpPr>
              <p:nvPr/>
            </p:nvSpPr>
            <p:spPr bwMode="auto">
              <a:xfrm>
                <a:off x="309086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151"/>
              <p:cNvSpPr>
                <a:spLocks noChangeShapeType="1"/>
              </p:cNvSpPr>
              <p:nvPr/>
            </p:nvSpPr>
            <p:spPr bwMode="auto">
              <a:xfrm>
                <a:off x="31765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152"/>
              <p:cNvSpPr>
                <a:spLocks noChangeShapeType="1"/>
              </p:cNvSpPr>
              <p:nvPr/>
            </p:nvSpPr>
            <p:spPr bwMode="auto">
              <a:xfrm>
                <a:off x="326072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153"/>
              <p:cNvSpPr>
                <a:spLocks noChangeShapeType="1"/>
              </p:cNvSpPr>
              <p:nvPr/>
            </p:nvSpPr>
            <p:spPr bwMode="auto">
              <a:xfrm>
                <a:off x="33464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154"/>
              <p:cNvSpPr>
                <a:spLocks noChangeShapeType="1"/>
              </p:cNvSpPr>
              <p:nvPr/>
            </p:nvSpPr>
            <p:spPr bwMode="auto">
              <a:xfrm>
                <a:off x="34321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155"/>
              <p:cNvSpPr>
                <a:spLocks noChangeShapeType="1"/>
              </p:cNvSpPr>
              <p:nvPr/>
            </p:nvSpPr>
            <p:spPr bwMode="auto">
              <a:xfrm>
                <a:off x="35179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156"/>
              <p:cNvSpPr>
                <a:spLocks noChangeShapeType="1"/>
              </p:cNvSpPr>
              <p:nvPr/>
            </p:nvSpPr>
            <p:spPr bwMode="auto">
              <a:xfrm>
                <a:off x="36020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Line 157"/>
              <p:cNvSpPr>
                <a:spLocks noChangeShapeType="1"/>
              </p:cNvSpPr>
              <p:nvPr/>
            </p:nvSpPr>
            <p:spPr bwMode="auto">
              <a:xfrm>
                <a:off x="368776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Line 158"/>
              <p:cNvSpPr>
                <a:spLocks noChangeShapeType="1"/>
              </p:cNvSpPr>
              <p:nvPr/>
            </p:nvSpPr>
            <p:spPr bwMode="auto">
              <a:xfrm>
                <a:off x="37734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Line 159"/>
              <p:cNvSpPr>
                <a:spLocks noChangeShapeType="1"/>
              </p:cNvSpPr>
              <p:nvPr/>
            </p:nvSpPr>
            <p:spPr bwMode="auto">
              <a:xfrm>
                <a:off x="385762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Line 160"/>
              <p:cNvSpPr>
                <a:spLocks noChangeShapeType="1"/>
              </p:cNvSpPr>
              <p:nvPr/>
            </p:nvSpPr>
            <p:spPr bwMode="auto">
              <a:xfrm>
                <a:off x="39433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Line 161"/>
              <p:cNvSpPr>
                <a:spLocks noChangeShapeType="1"/>
              </p:cNvSpPr>
              <p:nvPr/>
            </p:nvSpPr>
            <p:spPr bwMode="auto">
              <a:xfrm>
                <a:off x="40290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Line 162"/>
              <p:cNvSpPr>
                <a:spLocks noChangeShapeType="1"/>
              </p:cNvSpPr>
              <p:nvPr/>
            </p:nvSpPr>
            <p:spPr bwMode="auto">
              <a:xfrm>
                <a:off x="41148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Line 163"/>
              <p:cNvSpPr>
                <a:spLocks noChangeShapeType="1"/>
              </p:cNvSpPr>
              <p:nvPr/>
            </p:nvSpPr>
            <p:spPr bwMode="auto">
              <a:xfrm>
                <a:off x="41989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Line 164"/>
              <p:cNvSpPr>
                <a:spLocks noChangeShapeType="1"/>
              </p:cNvSpPr>
              <p:nvPr/>
            </p:nvSpPr>
            <p:spPr bwMode="auto">
              <a:xfrm>
                <a:off x="42846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Line 165"/>
              <p:cNvSpPr>
                <a:spLocks noChangeShapeType="1"/>
              </p:cNvSpPr>
              <p:nvPr/>
            </p:nvSpPr>
            <p:spPr bwMode="auto">
              <a:xfrm>
                <a:off x="43703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166"/>
              <p:cNvSpPr>
                <a:spLocks noChangeShapeType="1"/>
              </p:cNvSpPr>
              <p:nvPr/>
            </p:nvSpPr>
            <p:spPr bwMode="auto">
              <a:xfrm>
                <a:off x="44561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167"/>
              <p:cNvSpPr>
                <a:spLocks noChangeShapeType="1"/>
              </p:cNvSpPr>
              <p:nvPr/>
            </p:nvSpPr>
            <p:spPr bwMode="auto">
              <a:xfrm>
                <a:off x="45402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168"/>
              <p:cNvSpPr>
                <a:spLocks noChangeShapeType="1"/>
              </p:cNvSpPr>
              <p:nvPr/>
            </p:nvSpPr>
            <p:spPr bwMode="auto">
              <a:xfrm>
                <a:off x="46259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169"/>
              <p:cNvSpPr>
                <a:spLocks noChangeShapeType="1"/>
              </p:cNvSpPr>
              <p:nvPr/>
            </p:nvSpPr>
            <p:spPr bwMode="auto">
              <a:xfrm>
                <a:off x="47117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170"/>
              <p:cNvSpPr>
                <a:spLocks noChangeShapeType="1"/>
              </p:cNvSpPr>
              <p:nvPr/>
            </p:nvSpPr>
            <p:spPr bwMode="auto">
              <a:xfrm>
                <a:off x="47958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171"/>
              <p:cNvSpPr>
                <a:spLocks noChangeShapeType="1"/>
              </p:cNvSpPr>
              <p:nvPr/>
            </p:nvSpPr>
            <p:spPr bwMode="auto">
              <a:xfrm>
                <a:off x="48815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172"/>
              <p:cNvSpPr>
                <a:spLocks noChangeShapeType="1"/>
              </p:cNvSpPr>
              <p:nvPr/>
            </p:nvSpPr>
            <p:spPr bwMode="auto">
              <a:xfrm>
                <a:off x="49672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173"/>
              <p:cNvSpPr>
                <a:spLocks noChangeShapeType="1"/>
              </p:cNvSpPr>
              <p:nvPr/>
            </p:nvSpPr>
            <p:spPr bwMode="auto">
              <a:xfrm>
                <a:off x="50530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174"/>
              <p:cNvSpPr>
                <a:spLocks noChangeShapeType="1"/>
              </p:cNvSpPr>
              <p:nvPr/>
            </p:nvSpPr>
            <p:spPr bwMode="auto">
              <a:xfrm>
                <a:off x="51371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175"/>
              <p:cNvSpPr>
                <a:spLocks noChangeShapeType="1"/>
              </p:cNvSpPr>
              <p:nvPr/>
            </p:nvSpPr>
            <p:spPr bwMode="auto">
              <a:xfrm>
                <a:off x="52228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176"/>
              <p:cNvSpPr>
                <a:spLocks noChangeShapeType="1"/>
              </p:cNvSpPr>
              <p:nvPr/>
            </p:nvSpPr>
            <p:spPr bwMode="auto">
              <a:xfrm>
                <a:off x="53086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Line 177"/>
              <p:cNvSpPr>
                <a:spLocks noChangeShapeType="1"/>
              </p:cNvSpPr>
              <p:nvPr/>
            </p:nvSpPr>
            <p:spPr bwMode="auto">
              <a:xfrm>
                <a:off x="53943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178"/>
              <p:cNvSpPr>
                <a:spLocks noChangeShapeType="1"/>
              </p:cNvSpPr>
              <p:nvPr/>
            </p:nvSpPr>
            <p:spPr bwMode="auto">
              <a:xfrm>
                <a:off x="54784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Line 179"/>
              <p:cNvSpPr>
                <a:spLocks noChangeShapeType="1"/>
              </p:cNvSpPr>
              <p:nvPr/>
            </p:nvSpPr>
            <p:spPr bwMode="auto">
              <a:xfrm>
                <a:off x="55641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180"/>
              <p:cNvSpPr>
                <a:spLocks noChangeShapeType="1"/>
              </p:cNvSpPr>
              <p:nvPr/>
            </p:nvSpPr>
            <p:spPr bwMode="auto">
              <a:xfrm>
                <a:off x="56499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181"/>
              <p:cNvSpPr>
                <a:spLocks noChangeShapeType="1"/>
              </p:cNvSpPr>
              <p:nvPr/>
            </p:nvSpPr>
            <p:spPr bwMode="auto">
              <a:xfrm>
                <a:off x="57340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Line 182"/>
              <p:cNvSpPr>
                <a:spLocks noChangeShapeType="1"/>
              </p:cNvSpPr>
              <p:nvPr/>
            </p:nvSpPr>
            <p:spPr bwMode="auto">
              <a:xfrm>
                <a:off x="58197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Line 183"/>
              <p:cNvSpPr>
                <a:spLocks noChangeShapeType="1"/>
              </p:cNvSpPr>
              <p:nvPr/>
            </p:nvSpPr>
            <p:spPr bwMode="auto">
              <a:xfrm>
                <a:off x="59055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Line 184"/>
              <p:cNvSpPr>
                <a:spLocks noChangeShapeType="1"/>
              </p:cNvSpPr>
              <p:nvPr/>
            </p:nvSpPr>
            <p:spPr bwMode="auto">
              <a:xfrm>
                <a:off x="59912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Line 185"/>
              <p:cNvSpPr>
                <a:spLocks noChangeShapeType="1"/>
              </p:cNvSpPr>
              <p:nvPr/>
            </p:nvSpPr>
            <p:spPr bwMode="auto">
              <a:xfrm>
                <a:off x="60753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Line 186"/>
              <p:cNvSpPr>
                <a:spLocks noChangeShapeType="1"/>
              </p:cNvSpPr>
              <p:nvPr/>
            </p:nvSpPr>
            <p:spPr bwMode="auto">
              <a:xfrm>
                <a:off x="616108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Line 187"/>
              <p:cNvSpPr>
                <a:spLocks noChangeShapeType="1"/>
              </p:cNvSpPr>
              <p:nvPr/>
            </p:nvSpPr>
            <p:spPr bwMode="auto">
              <a:xfrm>
                <a:off x="62468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188"/>
              <p:cNvSpPr>
                <a:spLocks noChangeShapeType="1"/>
              </p:cNvSpPr>
              <p:nvPr/>
            </p:nvSpPr>
            <p:spPr bwMode="auto">
              <a:xfrm>
                <a:off x="633253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189"/>
              <p:cNvSpPr>
                <a:spLocks noChangeShapeType="1"/>
              </p:cNvSpPr>
              <p:nvPr/>
            </p:nvSpPr>
            <p:spPr bwMode="auto">
              <a:xfrm>
                <a:off x="64166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190"/>
              <p:cNvSpPr>
                <a:spLocks noChangeShapeType="1"/>
              </p:cNvSpPr>
              <p:nvPr/>
            </p:nvSpPr>
            <p:spPr bwMode="auto">
              <a:xfrm>
                <a:off x="65024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191"/>
              <p:cNvSpPr>
                <a:spLocks noChangeShapeType="1"/>
              </p:cNvSpPr>
              <p:nvPr/>
            </p:nvSpPr>
            <p:spPr bwMode="auto">
              <a:xfrm>
                <a:off x="65881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192"/>
              <p:cNvSpPr>
                <a:spLocks noChangeShapeType="1"/>
              </p:cNvSpPr>
              <p:nvPr/>
            </p:nvSpPr>
            <p:spPr bwMode="auto">
              <a:xfrm>
                <a:off x="66722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193"/>
              <p:cNvSpPr>
                <a:spLocks noChangeShapeType="1"/>
              </p:cNvSpPr>
              <p:nvPr/>
            </p:nvSpPr>
            <p:spPr bwMode="auto">
              <a:xfrm>
                <a:off x="675798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194"/>
              <p:cNvSpPr>
                <a:spLocks noChangeShapeType="1"/>
              </p:cNvSpPr>
              <p:nvPr/>
            </p:nvSpPr>
            <p:spPr bwMode="auto">
              <a:xfrm>
                <a:off x="68437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195"/>
              <p:cNvSpPr>
                <a:spLocks noChangeShapeType="1"/>
              </p:cNvSpPr>
              <p:nvPr/>
            </p:nvSpPr>
            <p:spPr bwMode="auto">
              <a:xfrm>
                <a:off x="692943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196"/>
              <p:cNvSpPr>
                <a:spLocks noChangeShapeType="1"/>
              </p:cNvSpPr>
              <p:nvPr/>
            </p:nvSpPr>
            <p:spPr bwMode="auto">
              <a:xfrm>
                <a:off x="70135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Line 197"/>
              <p:cNvSpPr>
                <a:spLocks noChangeShapeType="1"/>
              </p:cNvSpPr>
              <p:nvPr/>
            </p:nvSpPr>
            <p:spPr bwMode="auto">
              <a:xfrm>
                <a:off x="709930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198"/>
              <p:cNvSpPr>
                <a:spLocks noChangeShapeType="1"/>
              </p:cNvSpPr>
              <p:nvPr/>
            </p:nvSpPr>
            <p:spPr bwMode="auto">
              <a:xfrm>
                <a:off x="71850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199"/>
              <p:cNvSpPr>
                <a:spLocks noChangeShapeType="1"/>
              </p:cNvSpPr>
              <p:nvPr/>
            </p:nvSpPr>
            <p:spPr bwMode="auto">
              <a:xfrm>
                <a:off x="727075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Line 200"/>
              <p:cNvSpPr>
                <a:spLocks noChangeShapeType="1"/>
              </p:cNvSpPr>
              <p:nvPr/>
            </p:nvSpPr>
            <p:spPr bwMode="auto">
              <a:xfrm>
                <a:off x="735488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Line 201"/>
              <p:cNvSpPr>
                <a:spLocks noChangeShapeType="1"/>
              </p:cNvSpPr>
              <p:nvPr/>
            </p:nvSpPr>
            <p:spPr bwMode="auto">
              <a:xfrm>
                <a:off x="26733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202"/>
              <p:cNvSpPr>
                <a:spLocks noChangeShapeType="1"/>
              </p:cNvSpPr>
              <p:nvPr/>
            </p:nvSpPr>
            <p:spPr bwMode="auto">
              <a:xfrm>
                <a:off x="275907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Line 203"/>
              <p:cNvSpPr>
                <a:spLocks noChangeShapeType="1"/>
              </p:cNvSpPr>
              <p:nvPr/>
            </p:nvSpPr>
            <p:spPr bwMode="auto">
              <a:xfrm>
                <a:off x="28448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Line 204"/>
              <p:cNvSpPr>
                <a:spLocks noChangeShapeType="1"/>
              </p:cNvSpPr>
              <p:nvPr/>
            </p:nvSpPr>
            <p:spPr bwMode="auto">
              <a:xfrm>
                <a:off x="292893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Line 205"/>
              <p:cNvSpPr>
                <a:spLocks noChangeShapeType="1"/>
              </p:cNvSpPr>
              <p:nvPr/>
            </p:nvSpPr>
            <p:spPr bwMode="auto">
              <a:xfrm>
                <a:off x="30146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206"/>
              <p:cNvSpPr>
                <a:spLocks noChangeShapeType="1"/>
              </p:cNvSpPr>
              <p:nvPr/>
            </p:nvSpPr>
            <p:spPr bwMode="auto">
              <a:xfrm>
                <a:off x="310038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208"/>
              <p:cNvSpPr>
                <a:spLocks noChangeShapeType="1"/>
              </p:cNvSpPr>
              <p:nvPr/>
            </p:nvSpPr>
            <p:spPr bwMode="auto">
              <a:xfrm>
                <a:off x="31861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209"/>
              <p:cNvSpPr>
                <a:spLocks noChangeShapeType="1"/>
              </p:cNvSpPr>
              <p:nvPr/>
            </p:nvSpPr>
            <p:spPr bwMode="auto">
              <a:xfrm>
                <a:off x="32702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Line 210"/>
              <p:cNvSpPr>
                <a:spLocks noChangeShapeType="1"/>
              </p:cNvSpPr>
              <p:nvPr/>
            </p:nvSpPr>
            <p:spPr bwMode="auto">
              <a:xfrm>
                <a:off x="335597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Line 211"/>
              <p:cNvSpPr>
                <a:spLocks noChangeShapeType="1"/>
              </p:cNvSpPr>
              <p:nvPr/>
            </p:nvSpPr>
            <p:spPr bwMode="auto">
              <a:xfrm>
                <a:off x="34417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Line 212"/>
              <p:cNvSpPr>
                <a:spLocks noChangeShapeType="1"/>
              </p:cNvSpPr>
              <p:nvPr/>
            </p:nvSpPr>
            <p:spPr bwMode="auto">
              <a:xfrm>
                <a:off x="352583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Line 213"/>
              <p:cNvSpPr>
                <a:spLocks noChangeShapeType="1"/>
              </p:cNvSpPr>
              <p:nvPr/>
            </p:nvSpPr>
            <p:spPr bwMode="auto">
              <a:xfrm>
                <a:off x="36115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214"/>
              <p:cNvSpPr>
                <a:spLocks noChangeShapeType="1"/>
              </p:cNvSpPr>
              <p:nvPr/>
            </p:nvSpPr>
            <p:spPr bwMode="auto">
              <a:xfrm>
                <a:off x="369728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Line 215"/>
              <p:cNvSpPr>
                <a:spLocks noChangeShapeType="1"/>
              </p:cNvSpPr>
              <p:nvPr/>
            </p:nvSpPr>
            <p:spPr bwMode="auto">
              <a:xfrm>
                <a:off x="37830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Line 216"/>
              <p:cNvSpPr>
                <a:spLocks noChangeShapeType="1"/>
              </p:cNvSpPr>
              <p:nvPr/>
            </p:nvSpPr>
            <p:spPr bwMode="auto">
              <a:xfrm>
                <a:off x="38671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Line 217"/>
              <p:cNvSpPr>
                <a:spLocks noChangeShapeType="1"/>
              </p:cNvSpPr>
              <p:nvPr/>
            </p:nvSpPr>
            <p:spPr bwMode="auto">
              <a:xfrm>
                <a:off x="39528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Line 218"/>
              <p:cNvSpPr>
                <a:spLocks noChangeShapeType="1"/>
              </p:cNvSpPr>
              <p:nvPr/>
            </p:nvSpPr>
            <p:spPr bwMode="auto">
              <a:xfrm>
                <a:off x="40386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Line 219"/>
              <p:cNvSpPr>
                <a:spLocks noChangeShapeType="1"/>
              </p:cNvSpPr>
              <p:nvPr/>
            </p:nvSpPr>
            <p:spPr bwMode="auto">
              <a:xfrm>
                <a:off x="41243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Line 220"/>
              <p:cNvSpPr>
                <a:spLocks noChangeShapeType="1"/>
              </p:cNvSpPr>
              <p:nvPr/>
            </p:nvSpPr>
            <p:spPr bwMode="auto">
              <a:xfrm>
                <a:off x="42084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Line 221"/>
              <p:cNvSpPr>
                <a:spLocks noChangeShapeType="1"/>
              </p:cNvSpPr>
              <p:nvPr/>
            </p:nvSpPr>
            <p:spPr bwMode="auto">
              <a:xfrm>
                <a:off x="429418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Line 222"/>
              <p:cNvSpPr>
                <a:spLocks noChangeShapeType="1"/>
              </p:cNvSpPr>
              <p:nvPr/>
            </p:nvSpPr>
            <p:spPr bwMode="auto">
              <a:xfrm>
                <a:off x="43799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Line 223"/>
              <p:cNvSpPr>
                <a:spLocks noChangeShapeType="1"/>
              </p:cNvSpPr>
              <p:nvPr/>
            </p:nvSpPr>
            <p:spPr bwMode="auto">
              <a:xfrm>
                <a:off x="44640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Line 224"/>
              <p:cNvSpPr>
                <a:spLocks noChangeShapeType="1"/>
              </p:cNvSpPr>
              <p:nvPr/>
            </p:nvSpPr>
            <p:spPr bwMode="auto">
              <a:xfrm>
                <a:off x="45497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Line 225"/>
              <p:cNvSpPr>
                <a:spLocks noChangeShapeType="1"/>
              </p:cNvSpPr>
              <p:nvPr/>
            </p:nvSpPr>
            <p:spPr bwMode="auto">
              <a:xfrm>
                <a:off x="46355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Line 226"/>
              <p:cNvSpPr>
                <a:spLocks noChangeShapeType="1"/>
              </p:cNvSpPr>
              <p:nvPr/>
            </p:nvSpPr>
            <p:spPr bwMode="auto">
              <a:xfrm>
                <a:off x="47212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Line 227"/>
              <p:cNvSpPr>
                <a:spLocks noChangeShapeType="1"/>
              </p:cNvSpPr>
              <p:nvPr/>
            </p:nvSpPr>
            <p:spPr bwMode="auto">
              <a:xfrm>
                <a:off x="48053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Line 228"/>
              <p:cNvSpPr>
                <a:spLocks noChangeShapeType="1"/>
              </p:cNvSpPr>
              <p:nvPr/>
            </p:nvSpPr>
            <p:spPr bwMode="auto">
              <a:xfrm>
                <a:off x="48910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Line 229"/>
              <p:cNvSpPr>
                <a:spLocks noChangeShapeType="1"/>
              </p:cNvSpPr>
              <p:nvPr/>
            </p:nvSpPr>
            <p:spPr bwMode="auto">
              <a:xfrm>
                <a:off x="49768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Line 230"/>
              <p:cNvSpPr>
                <a:spLocks noChangeShapeType="1"/>
              </p:cNvSpPr>
              <p:nvPr/>
            </p:nvSpPr>
            <p:spPr bwMode="auto">
              <a:xfrm>
                <a:off x="50625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Line 231"/>
              <p:cNvSpPr>
                <a:spLocks noChangeShapeType="1"/>
              </p:cNvSpPr>
              <p:nvPr/>
            </p:nvSpPr>
            <p:spPr bwMode="auto">
              <a:xfrm>
                <a:off x="51466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Line 232"/>
              <p:cNvSpPr>
                <a:spLocks noChangeShapeType="1"/>
              </p:cNvSpPr>
              <p:nvPr/>
            </p:nvSpPr>
            <p:spPr bwMode="auto">
              <a:xfrm>
                <a:off x="52324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Line 233"/>
              <p:cNvSpPr>
                <a:spLocks noChangeShapeType="1"/>
              </p:cNvSpPr>
              <p:nvPr/>
            </p:nvSpPr>
            <p:spPr bwMode="auto">
              <a:xfrm>
                <a:off x="53181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Line 234"/>
              <p:cNvSpPr>
                <a:spLocks noChangeShapeType="1"/>
              </p:cNvSpPr>
              <p:nvPr/>
            </p:nvSpPr>
            <p:spPr bwMode="auto">
              <a:xfrm>
                <a:off x="54022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Line 235"/>
              <p:cNvSpPr>
                <a:spLocks noChangeShapeType="1"/>
              </p:cNvSpPr>
              <p:nvPr/>
            </p:nvSpPr>
            <p:spPr bwMode="auto">
              <a:xfrm>
                <a:off x="54879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Line 236"/>
              <p:cNvSpPr>
                <a:spLocks noChangeShapeType="1"/>
              </p:cNvSpPr>
              <p:nvPr/>
            </p:nvSpPr>
            <p:spPr bwMode="auto">
              <a:xfrm>
                <a:off x="55737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Line 237"/>
              <p:cNvSpPr>
                <a:spLocks noChangeShapeType="1"/>
              </p:cNvSpPr>
              <p:nvPr/>
            </p:nvSpPr>
            <p:spPr bwMode="auto">
              <a:xfrm>
                <a:off x="56594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Line 238"/>
              <p:cNvSpPr>
                <a:spLocks noChangeShapeType="1"/>
              </p:cNvSpPr>
              <p:nvPr/>
            </p:nvSpPr>
            <p:spPr bwMode="auto">
              <a:xfrm>
                <a:off x="57435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Line 239"/>
              <p:cNvSpPr>
                <a:spLocks noChangeShapeType="1"/>
              </p:cNvSpPr>
              <p:nvPr/>
            </p:nvSpPr>
            <p:spPr bwMode="auto">
              <a:xfrm>
                <a:off x="582930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Line 240"/>
              <p:cNvSpPr>
                <a:spLocks noChangeShapeType="1"/>
              </p:cNvSpPr>
              <p:nvPr/>
            </p:nvSpPr>
            <p:spPr bwMode="auto">
              <a:xfrm>
                <a:off x="59150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Line 241"/>
              <p:cNvSpPr>
                <a:spLocks noChangeShapeType="1"/>
              </p:cNvSpPr>
              <p:nvPr/>
            </p:nvSpPr>
            <p:spPr bwMode="auto">
              <a:xfrm>
                <a:off x="600075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Line 242"/>
              <p:cNvSpPr>
                <a:spLocks noChangeShapeType="1"/>
              </p:cNvSpPr>
              <p:nvPr/>
            </p:nvSpPr>
            <p:spPr bwMode="auto">
              <a:xfrm>
                <a:off x="60848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Line 243"/>
              <p:cNvSpPr>
                <a:spLocks noChangeShapeType="1"/>
              </p:cNvSpPr>
              <p:nvPr/>
            </p:nvSpPr>
            <p:spPr bwMode="auto">
              <a:xfrm>
                <a:off x="61706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Line 244"/>
              <p:cNvSpPr>
                <a:spLocks noChangeShapeType="1"/>
              </p:cNvSpPr>
              <p:nvPr/>
            </p:nvSpPr>
            <p:spPr bwMode="auto">
              <a:xfrm>
                <a:off x="62563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Line 245"/>
              <p:cNvSpPr>
                <a:spLocks noChangeShapeType="1"/>
              </p:cNvSpPr>
              <p:nvPr/>
            </p:nvSpPr>
            <p:spPr bwMode="auto">
              <a:xfrm>
                <a:off x="63404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Line 246"/>
              <p:cNvSpPr>
                <a:spLocks noChangeShapeType="1"/>
              </p:cNvSpPr>
              <p:nvPr/>
            </p:nvSpPr>
            <p:spPr bwMode="auto">
              <a:xfrm>
                <a:off x="642620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Line 247"/>
              <p:cNvSpPr>
                <a:spLocks noChangeShapeType="1"/>
              </p:cNvSpPr>
              <p:nvPr/>
            </p:nvSpPr>
            <p:spPr bwMode="auto">
              <a:xfrm>
                <a:off x="65119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248"/>
              <p:cNvSpPr>
                <a:spLocks noChangeShapeType="1"/>
              </p:cNvSpPr>
              <p:nvPr/>
            </p:nvSpPr>
            <p:spPr bwMode="auto">
              <a:xfrm>
                <a:off x="659765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Line 249"/>
              <p:cNvSpPr>
                <a:spLocks noChangeShapeType="1"/>
              </p:cNvSpPr>
              <p:nvPr/>
            </p:nvSpPr>
            <p:spPr bwMode="auto">
              <a:xfrm>
                <a:off x="66817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Line 250"/>
              <p:cNvSpPr>
                <a:spLocks noChangeShapeType="1"/>
              </p:cNvSpPr>
              <p:nvPr/>
            </p:nvSpPr>
            <p:spPr bwMode="auto">
              <a:xfrm>
                <a:off x="676751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Line 251"/>
              <p:cNvSpPr>
                <a:spLocks noChangeShapeType="1"/>
              </p:cNvSpPr>
              <p:nvPr/>
            </p:nvSpPr>
            <p:spPr bwMode="auto">
              <a:xfrm>
                <a:off x="68532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Line 252"/>
              <p:cNvSpPr>
                <a:spLocks noChangeShapeType="1"/>
              </p:cNvSpPr>
              <p:nvPr/>
            </p:nvSpPr>
            <p:spPr bwMode="auto">
              <a:xfrm>
                <a:off x="693896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Line 253"/>
              <p:cNvSpPr>
                <a:spLocks noChangeShapeType="1"/>
              </p:cNvSpPr>
              <p:nvPr/>
            </p:nvSpPr>
            <p:spPr bwMode="auto">
              <a:xfrm>
                <a:off x="702310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Line 254"/>
              <p:cNvSpPr>
                <a:spLocks noChangeShapeType="1"/>
              </p:cNvSpPr>
              <p:nvPr/>
            </p:nvSpPr>
            <p:spPr bwMode="auto">
              <a:xfrm>
                <a:off x="71088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Line 255"/>
              <p:cNvSpPr>
                <a:spLocks noChangeShapeType="1"/>
              </p:cNvSpPr>
              <p:nvPr/>
            </p:nvSpPr>
            <p:spPr bwMode="auto">
              <a:xfrm>
                <a:off x="719455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Line 256"/>
              <p:cNvSpPr>
                <a:spLocks noChangeShapeType="1"/>
              </p:cNvSpPr>
              <p:nvPr/>
            </p:nvSpPr>
            <p:spPr bwMode="auto">
              <a:xfrm>
                <a:off x="72786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Line 257"/>
              <p:cNvSpPr>
                <a:spLocks noChangeShapeType="1"/>
              </p:cNvSpPr>
              <p:nvPr/>
            </p:nvSpPr>
            <p:spPr bwMode="auto">
              <a:xfrm>
                <a:off x="736441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50" name="Rectangle 258"/>
          <p:cNvSpPr>
            <a:spLocks noChangeArrowheads="1"/>
          </p:cNvSpPr>
          <p:nvPr/>
        </p:nvSpPr>
        <p:spPr bwMode="auto">
          <a:xfrm>
            <a:off x="2946401" y="4884738"/>
            <a:ext cx="7143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34" charset="-128"/>
              </a:rPr>
              <a:t>Year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4" name="Rectangle 262"/>
          <p:cNvSpPr>
            <a:spLocks noChangeArrowheads="1"/>
          </p:cNvSpPr>
          <p:nvPr/>
        </p:nvSpPr>
        <p:spPr bwMode="auto">
          <a:xfrm>
            <a:off x="3055939" y="2343150"/>
            <a:ext cx="7143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34" charset="-128"/>
              </a:rPr>
              <a:t>Year 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255" name="Straight Connector 254"/>
          <p:cNvCxnSpPr/>
          <p:nvPr/>
        </p:nvCxnSpPr>
        <p:spPr>
          <a:xfrm flipV="1">
            <a:off x="2819922" y="3818814"/>
            <a:ext cx="615" cy="103628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endCxn id="261" idx="5"/>
          </p:cNvCxnSpPr>
          <p:nvPr/>
        </p:nvCxnSpPr>
        <p:spPr>
          <a:xfrm>
            <a:off x="2823949" y="3812181"/>
            <a:ext cx="152402" cy="55820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endCxn id="262" idx="7"/>
          </p:cNvCxnSpPr>
          <p:nvPr/>
        </p:nvCxnSpPr>
        <p:spPr>
          <a:xfrm flipV="1">
            <a:off x="2971800" y="1565276"/>
            <a:ext cx="1966914" cy="279511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262" idx="7"/>
            <a:endCxn id="263" idx="1"/>
          </p:cNvCxnSpPr>
          <p:nvPr/>
        </p:nvCxnSpPr>
        <p:spPr>
          <a:xfrm flipH="1">
            <a:off x="3838576" y="1565276"/>
            <a:ext cx="1100138" cy="87788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Freeform 19"/>
          <p:cNvSpPr>
            <a:spLocks/>
          </p:cNvSpPr>
          <p:nvPr/>
        </p:nvSpPr>
        <p:spPr bwMode="auto">
          <a:xfrm>
            <a:off x="2757489" y="4802188"/>
            <a:ext cx="117475" cy="117475"/>
          </a:xfrm>
          <a:custGeom>
            <a:avLst/>
            <a:gdLst>
              <a:gd name="T0" fmla="*/ 37 w 74"/>
              <a:gd name="T1" fmla="*/ 0 h 74"/>
              <a:gd name="T2" fmla="*/ 49 w 74"/>
              <a:gd name="T3" fmla="*/ 19 h 74"/>
              <a:gd name="T4" fmla="*/ 74 w 74"/>
              <a:gd name="T5" fmla="*/ 19 h 74"/>
              <a:gd name="T6" fmla="*/ 62 w 74"/>
              <a:gd name="T7" fmla="*/ 37 h 74"/>
              <a:gd name="T8" fmla="*/ 74 w 74"/>
              <a:gd name="T9" fmla="*/ 56 h 74"/>
              <a:gd name="T10" fmla="*/ 49 w 74"/>
              <a:gd name="T11" fmla="*/ 56 h 74"/>
              <a:gd name="T12" fmla="*/ 37 w 74"/>
              <a:gd name="T13" fmla="*/ 74 h 74"/>
              <a:gd name="T14" fmla="*/ 25 w 74"/>
              <a:gd name="T15" fmla="*/ 56 h 74"/>
              <a:gd name="T16" fmla="*/ 0 w 74"/>
              <a:gd name="T17" fmla="*/ 56 h 74"/>
              <a:gd name="T18" fmla="*/ 12 w 74"/>
              <a:gd name="T19" fmla="*/ 37 h 74"/>
              <a:gd name="T20" fmla="*/ 0 w 74"/>
              <a:gd name="T21" fmla="*/ 19 h 74"/>
              <a:gd name="T22" fmla="*/ 25 w 74"/>
              <a:gd name="T23" fmla="*/ 19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49" y="19"/>
                </a:lnTo>
                <a:lnTo>
                  <a:pt x="74" y="19"/>
                </a:lnTo>
                <a:lnTo>
                  <a:pt x="62" y="37"/>
                </a:lnTo>
                <a:lnTo>
                  <a:pt x="74" y="56"/>
                </a:lnTo>
                <a:lnTo>
                  <a:pt x="49" y="56"/>
                </a:lnTo>
                <a:lnTo>
                  <a:pt x="37" y="74"/>
                </a:lnTo>
                <a:lnTo>
                  <a:pt x="25" y="56"/>
                </a:lnTo>
                <a:lnTo>
                  <a:pt x="0" y="56"/>
                </a:lnTo>
                <a:lnTo>
                  <a:pt x="12" y="37"/>
                </a:lnTo>
                <a:lnTo>
                  <a:pt x="0" y="19"/>
                </a:lnTo>
                <a:lnTo>
                  <a:pt x="25" y="19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" name="Freeform 20"/>
          <p:cNvSpPr>
            <a:spLocks/>
          </p:cNvSpPr>
          <p:nvPr/>
        </p:nvSpPr>
        <p:spPr bwMode="auto">
          <a:xfrm>
            <a:off x="2757489" y="3763963"/>
            <a:ext cx="117475" cy="117475"/>
          </a:xfrm>
          <a:custGeom>
            <a:avLst/>
            <a:gdLst>
              <a:gd name="T0" fmla="*/ 37 w 74"/>
              <a:gd name="T1" fmla="*/ 0 h 74"/>
              <a:gd name="T2" fmla="*/ 49 w 74"/>
              <a:gd name="T3" fmla="*/ 18 h 74"/>
              <a:gd name="T4" fmla="*/ 74 w 74"/>
              <a:gd name="T5" fmla="*/ 18 h 74"/>
              <a:gd name="T6" fmla="*/ 62 w 74"/>
              <a:gd name="T7" fmla="*/ 37 h 74"/>
              <a:gd name="T8" fmla="*/ 74 w 74"/>
              <a:gd name="T9" fmla="*/ 55 h 74"/>
              <a:gd name="T10" fmla="*/ 49 w 74"/>
              <a:gd name="T11" fmla="*/ 55 h 74"/>
              <a:gd name="T12" fmla="*/ 37 w 74"/>
              <a:gd name="T13" fmla="*/ 74 h 74"/>
              <a:gd name="T14" fmla="*/ 25 w 74"/>
              <a:gd name="T15" fmla="*/ 55 h 74"/>
              <a:gd name="T16" fmla="*/ 0 w 74"/>
              <a:gd name="T17" fmla="*/ 55 h 74"/>
              <a:gd name="T18" fmla="*/ 12 w 74"/>
              <a:gd name="T19" fmla="*/ 37 h 74"/>
              <a:gd name="T20" fmla="*/ 0 w 74"/>
              <a:gd name="T21" fmla="*/ 18 h 74"/>
              <a:gd name="T22" fmla="*/ 25 w 74"/>
              <a:gd name="T23" fmla="*/ 18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49" y="18"/>
                </a:lnTo>
                <a:lnTo>
                  <a:pt x="74" y="18"/>
                </a:lnTo>
                <a:lnTo>
                  <a:pt x="62" y="37"/>
                </a:lnTo>
                <a:lnTo>
                  <a:pt x="74" y="55"/>
                </a:lnTo>
                <a:lnTo>
                  <a:pt x="49" y="55"/>
                </a:lnTo>
                <a:lnTo>
                  <a:pt x="37" y="74"/>
                </a:lnTo>
                <a:lnTo>
                  <a:pt x="25" y="55"/>
                </a:lnTo>
                <a:lnTo>
                  <a:pt x="0" y="55"/>
                </a:lnTo>
                <a:lnTo>
                  <a:pt x="12" y="37"/>
                </a:lnTo>
                <a:lnTo>
                  <a:pt x="0" y="18"/>
                </a:lnTo>
                <a:lnTo>
                  <a:pt x="25" y="18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" name="Freeform 21"/>
          <p:cNvSpPr>
            <a:spLocks/>
          </p:cNvSpPr>
          <p:nvPr/>
        </p:nvSpPr>
        <p:spPr bwMode="auto">
          <a:xfrm>
            <a:off x="2898563" y="4283076"/>
            <a:ext cx="117475" cy="117475"/>
          </a:xfrm>
          <a:custGeom>
            <a:avLst/>
            <a:gdLst>
              <a:gd name="T0" fmla="*/ 37 w 74"/>
              <a:gd name="T1" fmla="*/ 0 h 74"/>
              <a:gd name="T2" fmla="*/ 49 w 74"/>
              <a:gd name="T3" fmla="*/ 19 h 74"/>
              <a:gd name="T4" fmla="*/ 74 w 74"/>
              <a:gd name="T5" fmla="*/ 19 h 74"/>
              <a:gd name="T6" fmla="*/ 62 w 74"/>
              <a:gd name="T7" fmla="*/ 37 h 74"/>
              <a:gd name="T8" fmla="*/ 74 w 74"/>
              <a:gd name="T9" fmla="*/ 55 h 74"/>
              <a:gd name="T10" fmla="*/ 49 w 74"/>
              <a:gd name="T11" fmla="*/ 55 h 74"/>
              <a:gd name="T12" fmla="*/ 37 w 74"/>
              <a:gd name="T13" fmla="*/ 74 h 74"/>
              <a:gd name="T14" fmla="*/ 25 w 74"/>
              <a:gd name="T15" fmla="*/ 55 h 74"/>
              <a:gd name="T16" fmla="*/ 0 w 74"/>
              <a:gd name="T17" fmla="*/ 55 h 74"/>
              <a:gd name="T18" fmla="*/ 12 w 74"/>
              <a:gd name="T19" fmla="*/ 37 h 74"/>
              <a:gd name="T20" fmla="*/ 0 w 74"/>
              <a:gd name="T21" fmla="*/ 19 h 74"/>
              <a:gd name="T22" fmla="*/ 25 w 74"/>
              <a:gd name="T23" fmla="*/ 19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49" y="19"/>
                </a:lnTo>
                <a:lnTo>
                  <a:pt x="74" y="19"/>
                </a:lnTo>
                <a:lnTo>
                  <a:pt x="62" y="37"/>
                </a:lnTo>
                <a:lnTo>
                  <a:pt x="74" y="55"/>
                </a:lnTo>
                <a:lnTo>
                  <a:pt x="49" y="55"/>
                </a:lnTo>
                <a:lnTo>
                  <a:pt x="37" y="74"/>
                </a:lnTo>
                <a:lnTo>
                  <a:pt x="25" y="55"/>
                </a:lnTo>
                <a:lnTo>
                  <a:pt x="0" y="55"/>
                </a:lnTo>
                <a:lnTo>
                  <a:pt x="12" y="37"/>
                </a:lnTo>
                <a:lnTo>
                  <a:pt x="0" y="19"/>
                </a:lnTo>
                <a:lnTo>
                  <a:pt x="25" y="19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Freeform 22"/>
          <p:cNvSpPr>
            <a:spLocks/>
          </p:cNvSpPr>
          <p:nvPr/>
        </p:nvSpPr>
        <p:spPr bwMode="auto">
          <a:xfrm>
            <a:off x="4899026" y="1477963"/>
            <a:ext cx="117475" cy="117475"/>
          </a:xfrm>
          <a:custGeom>
            <a:avLst/>
            <a:gdLst>
              <a:gd name="T0" fmla="*/ 37 w 74"/>
              <a:gd name="T1" fmla="*/ 0 h 74"/>
              <a:gd name="T2" fmla="*/ 49 w 74"/>
              <a:gd name="T3" fmla="*/ 19 h 74"/>
              <a:gd name="T4" fmla="*/ 74 w 74"/>
              <a:gd name="T5" fmla="*/ 19 h 74"/>
              <a:gd name="T6" fmla="*/ 62 w 74"/>
              <a:gd name="T7" fmla="*/ 37 h 74"/>
              <a:gd name="T8" fmla="*/ 74 w 74"/>
              <a:gd name="T9" fmla="*/ 55 h 74"/>
              <a:gd name="T10" fmla="*/ 49 w 74"/>
              <a:gd name="T11" fmla="*/ 55 h 74"/>
              <a:gd name="T12" fmla="*/ 37 w 74"/>
              <a:gd name="T13" fmla="*/ 74 h 74"/>
              <a:gd name="T14" fmla="*/ 25 w 74"/>
              <a:gd name="T15" fmla="*/ 55 h 74"/>
              <a:gd name="T16" fmla="*/ 0 w 74"/>
              <a:gd name="T17" fmla="*/ 55 h 74"/>
              <a:gd name="T18" fmla="*/ 12 w 74"/>
              <a:gd name="T19" fmla="*/ 37 h 74"/>
              <a:gd name="T20" fmla="*/ 0 w 74"/>
              <a:gd name="T21" fmla="*/ 19 h 74"/>
              <a:gd name="T22" fmla="*/ 25 w 74"/>
              <a:gd name="T23" fmla="*/ 19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49" y="19"/>
                </a:lnTo>
                <a:lnTo>
                  <a:pt x="74" y="19"/>
                </a:lnTo>
                <a:lnTo>
                  <a:pt x="62" y="37"/>
                </a:lnTo>
                <a:lnTo>
                  <a:pt x="74" y="55"/>
                </a:lnTo>
                <a:lnTo>
                  <a:pt x="49" y="55"/>
                </a:lnTo>
                <a:lnTo>
                  <a:pt x="37" y="74"/>
                </a:lnTo>
                <a:lnTo>
                  <a:pt x="25" y="55"/>
                </a:lnTo>
                <a:lnTo>
                  <a:pt x="0" y="55"/>
                </a:lnTo>
                <a:lnTo>
                  <a:pt x="12" y="37"/>
                </a:lnTo>
                <a:lnTo>
                  <a:pt x="0" y="19"/>
                </a:lnTo>
                <a:lnTo>
                  <a:pt x="25" y="19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" name="Freeform 23"/>
          <p:cNvSpPr>
            <a:spLocks/>
          </p:cNvSpPr>
          <p:nvPr/>
        </p:nvSpPr>
        <p:spPr bwMode="auto">
          <a:xfrm>
            <a:off x="3759201" y="2413001"/>
            <a:ext cx="117475" cy="117475"/>
          </a:xfrm>
          <a:custGeom>
            <a:avLst/>
            <a:gdLst>
              <a:gd name="T0" fmla="*/ 37 w 74"/>
              <a:gd name="T1" fmla="*/ 0 h 74"/>
              <a:gd name="T2" fmla="*/ 50 w 74"/>
              <a:gd name="T3" fmla="*/ 19 h 74"/>
              <a:gd name="T4" fmla="*/ 74 w 74"/>
              <a:gd name="T5" fmla="*/ 19 h 74"/>
              <a:gd name="T6" fmla="*/ 62 w 74"/>
              <a:gd name="T7" fmla="*/ 37 h 74"/>
              <a:gd name="T8" fmla="*/ 74 w 74"/>
              <a:gd name="T9" fmla="*/ 56 h 74"/>
              <a:gd name="T10" fmla="*/ 50 w 74"/>
              <a:gd name="T11" fmla="*/ 56 h 74"/>
              <a:gd name="T12" fmla="*/ 37 w 74"/>
              <a:gd name="T13" fmla="*/ 74 h 74"/>
              <a:gd name="T14" fmla="*/ 25 w 74"/>
              <a:gd name="T15" fmla="*/ 56 h 74"/>
              <a:gd name="T16" fmla="*/ 0 w 74"/>
              <a:gd name="T17" fmla="*/ 56 h 74"/>
              <a:gd name="T18" fmla="*/ 13 w 74"/>
              <a:gd name="T19" fmla="*/ 37 h 74"/>
              <a:gd name="T20" fmla="*/ 0 w 74"/>
              <a:gd name="T21" fmla="*/ 19 h 74"/>
              <a:gd name="T22" fmla="*/ 25 w 74"/>
              <a:gd name="T23" fmla="*/ 19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50" y="19"/>
                </a:lnTo>
                <a:lnTo>
                  <a:pt x="74" y="19"/>
                </a:lnTo>
                <a:lnTo>
                  <a:pt x="62" y="37"/>
                </a:lnTo>
                <a:lnTo>
                  <a:pt x="74" y="56"/>
                </a:lnTo>
                <a:lnTo>
                  <a:pt x="50" y="56"/>
                </a:lnTo>
                <a:lnTo>
                  <a:pt x="37" y="74"/>
                </a:lnTo>
                <a:lnTo>
                  <a:pt x="25" y="56"/>
                </a:lnTo>
                <a:lnTo>
                  <a:pt x="0" y="56"/>
                </a:lnTo>
                <a:lnTo>
                  <a:pt x="13" y="37"/>
                </a:lnTo>
                <a:lnTo>
                  <a:pt x="0" y="19"/>
                </a:lnTo>
                <a:lnTo>
                  <a:pt x="25" y="19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" name="Freeform 25"/>
          <p:cNvSpPr>
            <a:spLocks/>
          </p:cNvSpPr>
          <p:nvPr/>
        </p:nvSpPr>
        <p:spPr bwMode="auto">
          <a:xfrm>
            <a:off x="4310062" y="3657600"/>
            <a:ext cx="109538" cy="107950"/>
          </a:xfrm>
          <a:custGeom>
            <a:avLst/>
            <a:gdLst>
              <a:gd name="T0" fmla="*/ 35 w 69"/>
              <a:gd name="T1" fmla="*/ 0 h 68"/>
              <a:gd name="T2" fmla="*/ 46 w 69"/>
              <a:gd name="T3" fmla="*/ 17 h 68"/>
              <a:gd name="T4" fmla="*/ 69 w 69"/>
              <a:gd name="T5" fmla="*/ 17 h 68"/>
              <a:gd name="T6" fmla="*/ 57 w 69"/>
              <a:gd name="T7" fmla="*/ 34 h 68"/>
              <a:gd name="T8" fmla="*/ 69 w 69"/>
              <a:gd name="T9" fmla="*/ 51 h 68"/>
              <a:gd name="T10" fmla="*/ 46 w 69"/>
              <a:gd name="T11" fmla="*/ 51 h 68"/>
              <a:gd name="T12" fmla="*/ 35 w 69"/>
              <a:gd name="T13" fmla="*/ 68 h 68"/>
              <a:gd name="T14" fmla="*/ 23 w 69"/>
              <a:gd name="T15" fmla="*/ 51 h 68"/>
              <a:gd name="T16" fmla="*/ 0 w 69"/>
              <a:gd name="T17" fmla="*/ 51 h 68"/>
              <a:gd name="T18" fmla="*/ 12 w 69"/>
              <a:gd name="T19" fmla="*/ 34 h 68"/>
              <a:gd name="T20" fmla="*/ 0 w 69"/>
              <a:gd name="T21" fmla="*/ 17 h 68"/>
              <a:gd name="T22" fmla="*/ 23 w 69"/>
              <a:gd name="T23" fmla="*/ 17 h 68"/>
              <a:gd name="T24" fmla="*/ 35 w 69"/>
              <a:gd name="T25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" h="68">
                <a:moveTo>
                  <a:pt x="35" y="0"/>
                </a:moveTo>
                <a:lnTo>
                  <a:pt x="46" y="17"/>
                </a:lnTo>
                <a:lnTo>
                  <a:pt x="69" y="17"/>
                </a:lnTo>
                <a:lnTo>
                  <a:pt x="57" y="34"/>
                </a:lnTo>
                <a:lnTo>
                  <a:pt x="69" y="51"/>
                </a:lnTo>
                <a:lnTo>
                  <a:pt x="46" y="51"/>
                </a:lnTo>
                <a:lnTo>
                  <a:pt x="35" y="68"/>
                </a:lnTo>
                <a:lnTo>
                  <a:pt x="23" y="51"/>
                </a:lnTo>
                <a:lnTo>
                  <a:pt x="0" y="51"/>
                </a:lnTo>
                <a:lnTo>
                  <a:pt x="12" y="34"/>
                </a:lnTo>
                <a:lnTo>
                  <a:pt x="0" y="17"/>
                </a:lnTo>
                <a:lnTo>
                  <a:pt x="23" y="17"/>
                </a:lnTo>
                <a:lnTo>
                  <a:pt x="35" y="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" name="Freeform 26"/>
          <p:cNvSpPr>
            <a:spLocks/>
          </p:cNvSpPr>
          <p:nvPr/>
        </p:nvSpPr>
        <p:spPr bwMode="auto">
          <a:xfrm>
            <a:off x="3124200" y="3667125"/>
            <a:ext cx="109538" cy="109538"/>
          </a:xfrm>
          <a:custGeom>
            <a:avLst/>
            <a:gdLst>
              <a:gd name="T0" fmla="*/ 34 w 69"/>
              <a:gd name="T1" fmla="*/ 0 h 69"/>
              <a:gd name="T2" fmla="*/ 46 w 69"/>
              <a:gd name="T3" fmla="*/ 18 h 69"/>
              <a:gd name="T4" fmla="*/ 69 w 69"/>
              <a:gd name="T5" fmla="*/ 18 h 69"/>
              <a:gd name="T6" fmla="*/ 57 w 69"/>
              <a:gd name="T7" fmla="*/ 35 h 69"/>
              <a:gd name="T8" fmla="*/ 69 w 69"/>
              <a:gd name="T9" fmla="*/ 51 h 69"/>
              <a:gd name="T10" fmla="*/ 46 w 69"/>
              <a:gd name="T11" fmla="*/ 51 h 69"/>
              <a:gd name="T12" fmla="*/ 34 w 69"/>
              <a:gd name="T13" fmla="*/ 69 h 69"/>
              <a:gd name="T14" fmla="*/ 23 w 69"/>
              <a:gd name="T15" fmla="*/ 51 h 69"/>
              <a:gd name="T16" fmla="*/ 0 w 69"/>
              <a:gd name="T17" fmla="*/ 51 h 69"/>
              <a:gd name="T18" fmla="*/ 11 w 69"/>
              <a:gd name="T19" fmla="*/ 35 h 69"/>
              <a:gd name="T20" fmla="*/ 0 w 69"/>
              <a:gd name="T21" fmla="*/ 18 h 69"/>
              <a:gd name="T22" fmla="*/ 23 w 69"/>
              <a:gd name="T23" fmla="*/ 18 h 69"/>
              <a:gd name="T24" fmla="*/ 34 w 69"/>
              <a:gd name="T25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" h="69">
                <a:moveTo>
                  <a:pt x="34" y="0"/>
                </a:moveTo>
                <a:lnTo>
                  <a:pt x="46" y="18"/>
                </a:lnTo>
                <a:lnTo>
                  <a:pt x="69" y="18"/>
                </a:lnTo>
                <a:lnTo>
                  <a:pt x="57" y="35"/>
                </a:lnTo>
                <a:lnTo>
                  <a:pt x="69" y="51"/>
                </a:lnTo>
                <a:lnTo>
                  <a:pt x="46" y="51"/>
                </a:lnTo>
                <a:lnTo>
                  <a:pt x="34" y="69"/>
                </a:lnTo>
                <a:lnTo>
                  <a:pt x="23" y="51"/>
                </a:lnTo>
                <a:lnTo>
                  <a:pt x="0" y="51"/>
                </a:lnTo>
                <a:lnTo>
                  <a:pt x="11" y="35"/>
                </a:lnTo>
                <a:lnTo>
                  <a:pt x="0" y="18"/>
                </a:lnTo>
                <a:lnTo>
                  <a:pt x="23" y="18"/>
                </a:lnTo>
                <a:lnTo>
                  <a:pt x="34" y="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" name="Rectangle 266"/>
          <p:cNvSpPr>
            <a:spLocks noChangeArrowheads="1"/>
          </p:cNvSpPr>
          <p:nvPr/>
        </p:nvSpPr>
        <p:spPr bwMode="auto">
          <a:xfrm>
            <a:off x="4419600" y="3721100"/>
            <a:ext cx="73501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ＭＳ Ｐゴシック" pitchFamily="34" charset="-128"/>
              </a:rPr>
              <a:t>Year 12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68" name="Rectangle 267"/>
          <p:cNvSpPr>
            <a:spLocks noChangeArrowheads="1"/>
          </p:cNvSpPr>
          <p:nvPr/>
        </p:nvSpPr>
        <p:spPr bwMode="auto">
          <a:xfrm>
            <a:off x="2667000" y="3411379"/>
            <a:ext cx="7757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ＭＳ Ｐゴシック" pitchFamily="34" charset="-128"/>
              </a:rPr>
              <a:t>Year 13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78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3733800" cy="1143000"/>
          </a:xfrm>
        </p:spPr>
        <p:txBody>
          <a:bodyPr/>
          <a:lstStyle/>
          <a:p>
            <a:r>
              <a:rPr lang="en-US" dirty="0" smtClean="0"/>
              <a:t>Follow-Up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3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 animBg="1"/>
      <p:bldP spid="266" grpId="0" animBg="1"/>
      <p:bldP spid="267" grpId="0"/>
      <p:bldP spid="2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3733800" cy="1143000"/>
          </a:xfrm>
        </p:spPr>
        <p:txBody>
          <a:bodyPr/>
          <a:lstStyle/>
          <a:p>
            <a:r>
              <a:rPr lang="en-US" dirty="0" smtClean="0"/>
              <a:t>Follow-Up Analysis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264872"/>
              </p:ext>
            </p:extLst>
          </p:nvPr>
        </p:nvGraphicFramePr>
        <p:xfrm>
          <a:off x="4191000" y="0"/>
          <a:ext cx="4584154" cy="6775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6" name="SPW 7.0 Graph" r:id="rId4" imgW="6468466" imgH="9561881" progId="SigmaPlotGraphicObject.5">
                  <p:embed/>
                </p:oleObj>
              </mc:Choice>
              <mc:Fallback>
                <p:oleObj name="SPW 7.0 Graph" r:id="rId4" imgW="6468466" imgH="9561881" progId="SigmaPlotGraphicObject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0"/>
                        <a:ext cx="4584154" cy="67750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84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087887"/>
              </p:ext>
            </p:extLst>
          </p:nvPr>
        </p:nvGraphicFramePr>
        <p:xfrm>
          <a:off x="228600" y="2362200"/>
          <a:ext cx="8686799" cy="3017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52268"/>
                <a:gridCol w="961429"/>
                <a:gridCol w="961430"/>
                <a:gridCol w="963692"/>
                <a:gridCol w="961429"/>
                <a:gridCol w="961430"/>
                <a:gridCol w="963692"/>
                <a:gridCol w="961429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Year 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</a:rPr>
                        <a:t>Year 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</a:rPr>
                        <a:t>Year 13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Density (number)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1,153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Biomass (kg/ha)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CPUE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PSD-P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(S-Q)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(Q-P)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47800" y="1258888"/>
            <a:ext cx="6096000" cy="5218112"/>
            <a:chOff x="1447800" y="96838"/>
            <a:chExt cx="6096000" cy="5218112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4114800" y="4876800"/>
              <a:ext cx="1643063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LMB PSD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" name="Rectangle 25"/>
            <p:cNvSpPr>
              <a:spLocks noChangeArrowheads="1"/>
            </p:cNvSpPr>
            <p:nvPr/>
          </p:nvSpPr>
          <p:spPr bwMode="auto">
            <a:xfrm rot="16200000">
              <a:off x="450850" y="2368551"/>
              <a:ext cx="24320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Mean </a:t>
              </a:r>
              <a:r>
                <a:rPr kumimoji="0" lang="en-US" sz="29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Wr</a:t>
              </a:r>
              <a:r>
                <a:rPr kumimoji="0" lang="en-US" sz="2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 (S-Q)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048290" y="96838"/>
              <a:ext cx="5495510" cy="4706739"/>
              <a:chOff x="2048290" y="96838"/>
              <a:chExt cx="5495510" cy="4706739"/>
            </a:xfrm>
          </p:grpSpPr>
          <p:sp>
            <p:nvSpPr>
              <p:cNvPr id="218" name="Rectangle 7"/>
              <p:cNvSpPr>
                <a:spLocks noChangeArrowheads="1"/>
              </p:cNvSpPr>
              <p:nvPr/>
            </p:nvSpPr>
            <p:spPr bwMode="auto">
              <a:xfrm>
                <a:off x="2742235" y="4495800"/>
                <a:ext cx="14266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19" name="Rectangle 8"/>
              <p:cNvSpPr>
                <a:spLocks noChangeArrowheads="1"/>
              </p:cNvSpPr>
              <p:nvPr/>
            </p:nvSpPr>
            <p:spPr bwMode="auto">
              <a:xfrm>
                <a:off x="3562973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20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0" name="Rectangle 9"/>
              <p:cNvSpPr>
                <a:spLocks noChangeArrowheads="1"/>
              </p:cNvSpPr>
              <p:nvPr/>
            </p:nvSpPr>
            <p:spPr bwMode="auto">
              <a:xfrm>
                <a:off x="4472610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40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1" name="Rectangle 10"/>
              <p:cNvSpPr>
                <a:spLocks noChangeArrowheads="1"/>
              </p:cNvSpPr>
              <p:nvPr/>
            </p:nvSpPr>
            <p:spPr bwMode="auto">
              <a:xfrm>
                <a:off x="5383835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60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2" name="Rectangle 11"/>
              <p:cNvSpPr>
                <a:spLocks noChangeArrowheads="1"/>
              </p:cNvSpPr>
              <p:nvPr/>
            </p:nvSpPr>
            <p:spPr bwMode="auto">
              <a:xfrm>
                <a:off x="6295060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80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3" name="Rectangle 12"/>
              <p:cNvSpPr>
                <a:spLocks noChangeArrowheads="1"/>
              </p:cNvSpPr>
              <p:nvPr/>
            </p:nvSpPr>
            <p:spPr bwMode="auto">
              <a:xfrm>
                <a:off x="7115798" y="4495800"/>
                <a:ext cx="42800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100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4" name="Rectangle 13"/>
              <p:cNvSpPr>
                <a:spLocks noChangeArrowheads="1"/>
              </p:cNvSpPr>
              <p:nvPr/>
            </p:nvSpPr>
            <p:spPr bwMode="auto">
              <a:xfrm>
                <a:off x="2192689" y="4252913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70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5" name="Rectangle 14"/>
              <p:cNvSpPr>
                <a:spLocks noChangeArrowheads="1"/>
              </p:cNvSpPr>
              <p:nvPr/>
            </p:nvSpPr>
            <p:spPr bwMode="auto">
              <a:xfrm>
                <a:off x="2192689" y="3213101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80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6" name="Rectangle 15"/>
              <p:cNvSpPr>
                <a:spLocks noChangeArrowheads="1"/>
              </p:cNvSpPr>
              <p:nvPr/>
            </p:nvSpPr>
            <p:spPr bwMode="auto">
              <a:xfrm>
                <a:off x="2192689" y="2174876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90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7" name="Rectangle 16"/>
              <p:cNvSpPr>
                <a:spLocks noChangeArrowheads="1"/>
              </p:cNvSpPr>
              <p:nvPr/>
            </p:nvSpPr>
            <p:spPr bwMode="auto">
              <a:xfrm>
                <a:off x="2048290" y="1135063"/>
                <a:ext cx="42800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100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8" name="Rectangle 17"/>
              <p:cNvSpPr>
                <a:spLocks noChangeArrowheads="1"/>
              </p:cNvSpPr>
              <p:nvPr/>
            </p:nvSpPr>
            <p:spPr bwMode="auto">
              <a:xfrm>
                <a:off x="2048290" y="96838"/>
                <a:ext cx="41383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110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9" name="Line 26"/>
              <p:cNvSpPr>
                <a:spLocks noChangeShapeType="1"/>
              </p:cNvSpPr>
              <p:nvPr/>
            </p:nvSpPr>
            <p:spPr bwMode="auto">
              <a:xfrm flipV="1">
                <a:off x="3271839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Line 27"/>
              <p:cNvSpPr>
                <a:spLocks noChangeShapeType="1"/>
              </p:cNvSpPr>
              <p:nvPr/>
            </p:nvSpPr>
            <p:spPr bwMode="auto">
              <a:xfrm flipV="1">
                <a:off x="4183064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Line 28"/>
              <p:cNvSpPr>
                <a:spLocks noChangeShapeType="1"/>
              </p:cNvSpPr>
              <p:nvPr/>
            </p:nvSpPr>
            <p:spPr bwMode="auto">
              <a:xfrm flipV="1">
                <a:off x="5094289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Line 29"/>
              <p:cNvSpPr>
                <a:spLocks noChangeShapeType="1"/>
              </p:cNvSpPr>
              <p:nvPr/>
            </p:nvSpPr>
            <p:spPr bwMode="auto">
              <a:xfrm flipV="1">
                <a:off x="6005514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Line 30"/>
              <p:cNvSpPr>
                <a:spLocks noChangeShapeType="1"/>
              </p:cNvSpPr>
              <p:nvPr/>
            </p:nvSpPr>
            <p:spPr bwMode="auto">
              <a:xfrm flipV="1">
                <a:off x="6916739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Line 31"/>
              <p:cNvSpPr>
                <a:spLocks noChangeShapeType="1"/>
              </p:cNvSpPr>
              <p:nvPr/>
            </p:nvSpPr>
            <p:spPr bwMode="auto">
              <a:xfrm flipV="1">
                <a:off x="2816226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Line 32"/>
              <p:cNvSpPr>
                <a:spLocks noChangeShapeType="1"/>
              </p:cNvSpPr>
              <p:nvPr/>
            </p:nvSpPr>
            <p:spPr bwMode="auto">
              <a:xfrm flipV="1">
                <a:off x="3727451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Line 33"/>
              <p:cNvSpPr>
                <a:spLocks noChangeShapeType="1"/>
              </p:cNvSpPr>
              <p:nvPr/>
            </p:nvSpPr>
            <p:spPr bwMode="auto">
              <a:xfrm flipV="1">
                <a:off x="4638676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Line 34"/>
              <p:cNvSpPr>
                <a:spLocks noChangeShapeType="1"/>
              </p:cNvSpPr>
              <p:nvPr/>
            </p:nvSpPr>
            <p:spPr bwMode="auto">
              <a:xfrm flipV="1">
                <a:off x="5549901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Line 35"/>
              <p:cNvSpPr>
                <a:spLocks noChangeShapeType="1"/>
              </p:cNvSpPr>
              <p:nvPr/>
            </p:nvSpPr>
            <p:spPr bwMode="auto">
              <a:xfrm flipV="1">
                <a:off x="6461126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Line 36"/>
              <p:cNvSpPr>
                <a:spLocks noChangeShapeType="1"/>
              </p:cNvSpPr>
              <p:nvPr/>
            </p:nvSpPr>
            <p:spPr bwMode="auto">
              <a:xfrm flipV="1">
                <a:off x="7372351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Line 37"/>
              <p:cNvSpPr>
                <a:spLocks noChangeShapeType="1"/>
              </p:cNvSpPr>
              <p:nvPr/>
            </p:nvSpPr>
            <p:spPr bwMode="auto">
              <a:xfrm>
                <a:off x="2581276" y="3906838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Line 38"/>
              <p:cNvSpPr>
                <a:spLocks noChangeShapeType="1"/>
              </p:cNvSpPr>
              <p:nvPr/>
            </p:nvSpPr>
            <p:spPr bwMode="auto">
              <a:xfrm>
                <a:off x="2581276" y="2868613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Line 39"/>
              <p:cNvSpPr>
                <a:spLocks noChangeShapeType="1"/>
              </p:cNvSpPr>
              <p:nvPr/>
            </p:nvSpPr>
            <p:spPr bwMode="auto">
              <a:xfrm>
                <a:off x="2581276" y="1830388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Line 40"/>
              <p:cNvSpPr>
                <a:spLocks noChangeShapeType="1"/>
              </p:cNvSpPr>
              <p:nvPr/>
            </p:nvSpPr>
            <p:spPr bwMode="auto">
              <a:xfrm>
                <a:off x="2581276" y="790576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Line 41"/>
              <p:cNvSpPr>
                <a:spLocks noChangeShapeType="1"/>
              </p:cNvSpPr>
              <p:nvPr/>
            </p:nvSpPr>
            <p:spPr bwMode="auto">
              <a:xfrm>
                <a:off x="2528889" y="4425951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Line 42"/>
              <p:cNvSpPr>
                <a:spLocks noChangeShapeType="1"/>
              </p:cNvSpPr>
              <p:nvPr/>
            </p:nvSpPr>
            <p:spPr bwMode="auto">
              <a:xfrm>
                <a:off x="2528889" y="3386138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Line 43"/>
              <p:cNvSpPr>
                <a:spLocks noChangeShapeType="1"/>
              </p:cNvSpPr>
              <p:nvPr/>
            </p:nvSpPr>
            <p:spPr bwMode="auto">
              <a:xfrm>
                <a:off x="2528889" y="2347913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Line 44"/>
              <p:cNvSpPr>
                <a:spLocks noChangeShapeType="1"/>
              </p:cNvSpPr>
              <p:nvPr/>
            </p:nvSpPr>
            <p:spPr bwMode="auto">
              <a:xfrm>
                <a:off x="2528889" y="1309688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Line 45"/>
              <p:cNvSpPr>
                <a:spLocks noChangeShapeType="1"/>
              </p:cNvSpPr>
              <p:nvPr/>
            </p:nvSpPr>
            <p:spPr bwMode="auto">
              <a:xfrm>
                <a:off x="2528889" y="271463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46"/>
              <p:cNvSpPr>
                <a:spLocks/>
              </p:cNvSpPr>
              <p:nvPr/>
            </p:nvSpPr>
            <p:spPr bwMode="auto">
              <a:xfrm>
                <a:off x="2635251" y="271463"/>
                <a:ext cx="4737100" cy="4154488"/>
              </a:xfrm>
              <a:custGeom>
                <a:avLst/>
                <a:gdLst>
                  <a:gd name="T0" fmla="*/ 0 w 2984"/>
                  <a:gd name="T1" fmla="*/ 0 h 2617"/>
                  <a:gd name="T2" fmla="*/ 0 w 2984"/>
                  <a:gd name="T3" fmla="*/ 2617 h 2617"/>
                  <a:gd name="T4" fmla="*/ 2984 w 2984"/>
                  <a:gd name="T5" fmla="*/ 2617 h 2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84" h="2617">
                    <a:moveTo>
                      <a:pt x="0" y="0"/>
                    </a:moveTo>
                    <a:lnTo>
                      <a:pt x="0" y="2617"/>
                    </a:lnTo>
                    <a:lnTo>
                      <a:pt x="2984" y="2617"/>
                    </a:lnTo>
                  </a:path>
                </a:pathLst>
              </a:custGeom>
              <a:noFill/>
              <a:ln w="1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663826" y="268288"/>
              <a:ext cx="4722813" cy="4117975"/>
              <a:chOff x="2663826" y="268288"/>
              <a:chExt cx="4722813" cy="4117975"/>
            </a:xfrm>
          </p:grpSpPr>
          <p:sp>
            <p:nvSpPr>
              <p:cNvPr id="8" name="Line 47"/>
              <p:cNvSpPr>
                <a:spLocks noChangeShapeType="1"/>
              </p:cNvSpPr>
              <p:nvPr/>
            </p:nvSpPr>
            <p:spPr bwMode="auto">
              <a:xfrm flipV="1">
                <a:off x="4633914" y="43640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Line 48"/>
              <p:cNvSpPr>
                <a:spLocks noChangeShapeType="1"/>
              </p:cNvSpPr>
              <p:nvPr/>
            </p:nvSpPr>
            <p:spPr bwMode="auto">
              <a:xfrm flipV="1">
                <a:off x="4633914" y="42799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Line 49"/>
              <p:cNvSpPr>
                <a:spLocks noChangeShapeType="1"/>
              </p:cNvSpPr>
              <p:nvPr/>
            </p:nvSpPr>
            <p:spPr bwMode="auto">
              <a:xfrm flipV="1">
                <a:off x="4633914" y="41941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Line 50"/>
              <p:cNvSpPr>
                <a:spLocks noChangeShapeType="1"/>
              </p:cNvSpPr>
              <p:nvPr/>
            </p:nvSpPr>
            <p:spPr bwMode="auto">
              <a:xfrm flipV="1">
                <a:off x="4633914" y="41084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Line 51"/>
              <p:cNvSpPr>
                <a:spLocks noChangeShapeType="1"/>
              </p:cNvSpPr>
              <p:nvPr/>
            </p:nvSpPr>
            <p:spPr bwMode="auto">
              <a:xfrm flipV="1">
                <a:off x="4633914" y="40243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52"/>
              <p:cNvSpPr>
                <a:spLocks noChangeShapeType="1"/>
              </p:cNvSpPr>
              <p:nvPr/>
            </p:nvSpPr>
            <p:spPr bwMode="auto">
              <a:xfrm flipV="1">
                <a:off x="4633914" y="39385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53"/>
              <p:cNvSpPr>
                <a:spLocks noChangeShapeType="1"/>
              </p:cNvSpPr>
              <p:nvPr/>
            </p:nvSpPr>
            <p:spPr bwMode="auto">
              <a:xfrm flipV="1">
                <a:off x="4633914" y="38528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54"/>
              <p:cNvSpPr>
                <a:spLocks noChangeShapeType="1"/>
              </p:cNvSpPr>
              <p:nvPr/>
            </p:nvSpPr>
            <p:spPr bwMode="auto">
              <a:xfrm flipV="1">
                <a:off x="4633914" y="37687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55"/>
              <p:cNvSpPr>
                <a:spLocks noChangeShapeType="1"/>
              </p:cNvSpPr>
              <p:nvPr/>
            </p:nvSpPr>
            <p:spPr bwMode="auto">
              <a:xfrm flipV="1">
                <a:off x="4633914" y="36830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Line 56"/>
              <p:cNvSpPr>
                <a:spLocks noChangeShapeType="1"/>
              </p:cNvSpPr>
              <p:nvPr/>
            </p:nvSpPr>
            <p:spPr bwMode="auto">
              <a:xfrm flipV="1">
                <a:off x="4633914" y="35972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57"/>
              <p:cNvSpPr>
                <a:spLocks noChangeShapeType="1"/>
              </p:cNvSpPr>
              <p:nvPr/>
            </p:nvSpPr>
            <p:spPr bwMode="auto">
              <a:xfrm flipV="1">
                <a:off x="4633914" y="35131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58"/>
              <p:cNvSpPr>
                <a:spLocks noChangeShapeType="1"/>
              </p:cNvSpPr>
              <p:nvPr/>
            </p:nvSpPr>
            <p:spPr bwMode="auto">
              <a:xfrm flipV="1">
                <a:off x="4633914" y="34274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Line 59"/>
              <p:cNvSpPr>
                <a:spLocks noChangeShapeType="1"/>
              </p:cNvSpPr>
              <p:nvPr/>
            </p:nvSpPr>
            <p:spPr bwMode="auto">
              <a:xfrm flipV="1">
                <a:off x="4633914" y="33416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Line 60"/>
              <p:cNvSpPr>
                <a:spLocks noChangeShapeType="1"/>
              </p:cNvSpPr>
              <p:nvPr/>
            </p:nvSpPr>
            <p:spPr bwMode="auto">
              <a:xfrm flipV="1">
                <a:off x="4633914" y="32575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Line 61"/>
              <p:cNvSpPr>
                <a:spLocks noChangeShapeType="1"/>
              </p:cNvSpPr>
              <p:nvPr/>
            </p:nvSpPr>
            <p:spPr bwMode="auto">
              <a:xfrm flipV="1">
                <a:off x="4633914" y="31718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Line 62"/>
              <p:cNvSpPr>
                <a:spLocks noChangeShapeType="1"/>
              </p:cNvSpPr>
              <p:nvPr/>
            </p:nvSpPr>
            <p:spPr bwMode="auto">
              <a:xfrm flipV="1">
                <a:off x="4633914" y="30876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Line 63"/>
              <p:cNvSpPr>
                <a:spLocks noChangeShapeType="1"/>
              </p:cNvSpPr>
              <p:nvPr/>
            </p:nvSpPr>
            <p:spPr bwMode="auto">
              <a:xfrm flipV="1">
                <a:off x="4633914" y="30019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64"/>
              <p:cNvSpPr>
                <a:spLocks noChangeShapeType="1"/>
              </p:cNvSpPr>
              <p:nvPr/>
            </p:nvSpPr>
            <p:spPr bwMode="auto">
              <a:xfrm flipV="1">
                <a:off x="4633914" y="29162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Line 65"/>
              <p:cNvSpPr>
                <a:spLocks noChangeShapeType="1"/>
              </p:cNvSpPr>
              <p:nvPr/>
            </p:nvSpPr>
            <p:spPr bwMode="auto">
              <a:xfrm flipV="1">
                <a:off x="4633914" y="28321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Line 66"/>
              <p:cNvSpPr>
                <a:spLocks noChangeShapeType="1"/>
              </p:cNvSpPr>
              <p:nvPr/>
            </p:nvSpPr>
            <p:spPr bwMode="auto">
              <a:xfrm flipV="1">
                <a:off x="4633914" y="27463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Line 67"/>
              <p:cNvSpPr>
                <a:spLocks noChangeShapeType="1"/>
              </p:cNvSpPr>
              <p:nvPr/>
            </p:nvSpPr>
            <p:spPr bwMode="auto">
              <a:xfrm flipV="1">
                <a:off x="4633914" y="26606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Line 68"/>
              <p:cNvSpPr>
                <a:spLocks noChangeShapeType="1"/>
              </p:cNvSpPr>
              <p:nvPr/>
            </p:nvSpPr>
            <p:spPr bwMode="auto">
              <a:xfrm flipV="1">
                <a:off x="4633914" y="25765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69"/>
              <p:cNvSpPr>
                <a:spLocks noChangeShapeType="1"/>
              </p:cNvSpPr>
              <p:nvPr/>
            </p:nvSpPr>
            <p:spPr bwMode="auto">
              <a:xfrm flipV="1">
                <a:off x="4633914" y="24907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Line 70"/>
              <p:cNvSpPr>
                <a:spLocks noChangeShapeType="1"/>
              </p:cNvSpPr>
              <p:nvPr/>
            </p:nvSpPr>
            <p:spPr bwMode="auto">
              <a:xfrm flipV="1">
                <a:off x="4633914" y="24050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Line 71"/>
              <p:cNvSpPr>
                <a:spLocks noChangeShapeType="1"/>
              </p:cNvSpPr>
              <p:nvPr/>
            </p:nvSpPr>
            <p:spPr bwMode="auto">
              <a:xfrm flipV="1">
                <a:off x="4633914" y="23209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Line 72"/>
              <p:cNvSpPr>
                <a:spLocks noChangeShapeType="1"/>
              </p:cNvSpPr>
              <p:nvPr/>
            </p:nvSpPr>
            <p:spPr bwMode="auto">
              <a:xfrm flipV="1">
                <a:off x="4633914" y="22352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Line 73"/>
              <p:cNvSpPr>
                <a:spLocks noChangeShapeType="1"/>
              </p:cNvSpPr>
              <p:nvPr/>
            </p:nvSpPr>
            <p:spPr bwMode="auto">
              <a:xfrm flipV="1">
                <a:off x="4633914" y="21494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Line 74"/>
              <p:cNvSpPr>
                <a:spLocks noChangeShapeType="1"/>
              </p:cNvSpPr>
              <p:nvPr/>
            </p:nvSpPr>
            <p:spPr bwMode="auto">
              <a:xfrm flipV="1">
                <a:off x="4633914" y="20653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Line 75"/>
              <p:cNvSpPr>
                <a:spLocks noChangeShapeType="1"/>
              </p:cNvSpPr>
              <p:nvPr/>
            </p:nvSpPr>
            <p:spPr bwMode="auto">
              <a:xfrm flipV="1">
                <a:off x="4633914" y="19796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Line 76"/>
              <p:cNvSpPr>
                <a:spLocks noChangeShapeType="1"/>
              </p:cNvSpPr>
              <p:nvPr/>
            </p:nvSpPr>
            <p:spPr bwMode="auto">
              <a:xfrm flipV="1">
                <a:off x="4633914" y="18938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Line 77"/>
              <p:cNvSpPr>
                <a:spLocks noChangeShapeType="1"/>
              </p:cNvSpPr>
              <p:nvPr/>
            </p:nvSpPr>
            <p:spPr bwMode="auto">
              <a:xfrm flipV="1">
                <a:off x="4633914" y="18097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Line 78"/>
              <p:cNvSpPr>
                <a:spLocks noChangeShapeType="1"/>
              </p:cNvSpPr>
              <p:nvPr/>
            </p:nvSpPr>
            <p:spPr bwMode="auto">
              <a:xfrm flipV="1">
                <a:off x="4633914" y="17240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Line 79"/>
              <p:cNvSpPr>
                <a:spLocks noChangeShapeType="1"/>
              </p:cNvSpPr>
              <p:nvPr/>
            </p:nvSpPr>
            <p:spPr bwMode="auto">
              <a:xfrm flipV="1">
                <a:off x="4633914" y="16383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Line 80"/>
              <p:cNvSpPr>
                <a:spLocks noChangeShapeType="1"/>
              </p:cNvSpPr>
              <p:nvPr/>
            </p:nvSpPr>
            <p:spPr bwMode="auto">
              <a:xfrm flipV="1">
                <a:off x="4633914" y="15541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Line 81"/>
              <p:cNvSpPr>
                <a:spLocks noChangeShapeType="1"/>
              </p:cNvSpPr>
              <p:nvPr/>
            </p:nvSpPr>
            <p:spPr bwMode="auto">
              <a:xfrm flipV="1">
                <a:off x="4633914" y="14684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Line 82"/>
              <p:cNvSpPr>
                <a:spLocks noChangeShapeType="1"/>
              </p:cNvSpPr>
              <p:nvPr/>
            </p:nvSpPr>
            <p:spPr bwMode="auto">
              <a:xfrm flipV="1">
                <a:off x="4633914" y="13827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Line 83"/>
              <p:cNvSpPr>
                <a:spLocks noChangeShapeType="1"/>
              </p:cNvSpPr>
              <p:nvPr/>
            </p:nvSpPr>
            <p:spPr bwMode="auto">
              <a:xfrm flipV="1">
                <a:off x="4633914" y="12985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Line 84"/>
              <p:cNvSpPr>
                <a:spLocks noChangeShapeType="1"/>
              </p:cNvSpPr>
              <p:nvPr/>
            </p:nvSpPr>
            <p:spPr bwMode="auto">
              <a:xfrm flipV="1">
                <a:off x="4633914" y="12128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Line 85"/>
              <p:cNvSpPr>
                <a:spLocks noChangeShapeType="1"/>
              </p:cNvSpPr>
              <p:nvPr/>
            </p:nvSpPr>
            <p:spPr bwMode="auto">
              <a:xfrm flipV="1">
                <a:off x="4633914" y="11271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Line 86"/>
              <p:cNvSpPr>
                <a:spLocks noChangeShapeType="1"/>
              </p:cNvSpPr>
              <p:nvPr/>
            </p:nvSpPr>
            <p:spPr bwMode="auto">
              <a:xfrm flipV="1">
                <a:off x="4633914" y="10429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87"/>
              <p:cNvSpPr>
                <a:spLocks noChangeShapeType="1"/>
              </p:cNvSpPr>
              <p:nvPr/>
            </p:nvSpPr>
            <p:spPr bwMode="auto">
              <a:xfrm flipV="1">
                <a:off x="4633914" y="9572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Line 88"/>
              <p:cNvSpPr>
                <a:spLocks noChangeShapeType="1"/>
              </p:cNvSpPr>
              <p:nvPr/>
            </p:nvSpPr>
            <p:spPr bwMode="auto">
              <a:xfrm flipV="1">
                <a:off x="4633914" y="8715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89"/>
              <p:cNvSpPr>
                <a:spLocks noChangeShapeType="1"/>
              </p:cNvSpPr>
              <p:nvPr/>
            </p:nvSpPr>
            <p:spPr bwMode="auto">
              <a:xfrm flipV="1">
                <a:off x="4633914" y="7874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90"/>
              <p:cNvSpPr>
                <a:spLocks noChangeShapeType="1"/>
              </p:cNvSpPr>
              <p:nvPr/>
            </p:nvSpPr>
            <p:spPr bwMode="auto">
              <a:xfrm flipV="1">
                <a:off x="4633914" y="7016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91"/>
              <p:cNvSpPr>
                <a:spLocks noChangeShapeType="1"/>
              </p:cNvSpPr>
              <p:nvPr/>
            </p:nvSpPr>
            <p:spPr bwMode="auto">
              <a:xfrm flipV="1">
                <a:off x="4633914" y="6175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92"/>
              <p:cNvSpPr>
                <a:spLocks noChangeShapeType="1"/>
              </p:cNvSpPr>
              <p:nvPr/>
            </p:nvSpPr>
            <p:spPr bwMode="auto">
              <a:xfrm flipV="1">
                <a:off x="4633914" y="5318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Line 93"/>
              <p:cNvSpPr>
                <a:spLocks noChangeShapeType="1"/>
              </p:cNvSpPr>
              <p:nvPr/>
            </p:nvSpPr>
            <p:spPr bwMode="auto">
              <a:xfrm flipV="1">
                <a:off x="4633914" y="4460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94"/>
              <p:cNvSpPr>
                <a:spLocks noChangeShapeType="1"/>
              </p:cNvSpPr>
              <p:nvPr/>
            </p:nvSpPr>
            <p:spPr bwMode="auto">
              <a:xfrm flipV="1">
                <a:off x="4633914" y="3619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95"/>
              <p:cNvSpPr>
                <a:spLocks noChangeShapeType="1"/>
              </p:cNvSpPr>
              <p:nvPr/>
            </p:nvSpPr>
            <p:spPr bwMode="auto">
              <a:xfrm flipV="1">
                <a:off x="4633914" y="2762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Line 96"/>
              <p:cNvSpPr>
                <a:spLocks noChangeShapeType="1"/>
              </p:cNvSpPr>
              <p:nvPr/>
            </p:nvSpPr>
            <p:spPr bwMode="auto">
              <a:xfrm flipV="1">
                <a:off x="5999164" y="43576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97"/>
              <p:cNvSpPr>
                <a:spLocks noChangeShapeType="1"/>
              </p:cNvSpPr>
              <p:nvPr/>
            </p:nvSpPr>
            <p:spPr bwMode="auto">
              <a:xfrm flipV="1">
                <a:off x="5999164" y="42719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98"/>
              <p:cNvSpPr>
                <a:spLocks noChangeShapeType="1"/>
              </p:cNvSpPr>
              <p:nvPr/>
            </p:nvSpPr>
            <p:spPr bwMode="auto">
              <a:xfrm flipV="1">
                <a:off x="5999164" y="41862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99"/>
              <p:cNvSpPr>
                <a:spLocks noChangeShapeType="1"/>
              </p:cNvSpPr>
              <p:nvPr/>
            </p:nvSpPr>
            <p:spPr bwMode="auto">
              <a:xfrm flipV="1">
                <a:off x="5999164" y="41021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100"/>
              <p:cNvSpPr>
                <a:spLocks noChangeShapeType="1"/>
              </p:cNvSpPr>
              <p:nvPr/>
            </p:nvSpPr>
            <p:spPr bwMode="auto">
              <a:xfrm flipV="1">
                <a:off x="5999164" y="40163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101"/>
              <p:cNvSpPr>
                <a:spLocks noChangeShapeType="1"/>
              </p:cNvSpPr>
              <p:nvPr/>
            </p:nvSpPr>
            <p:spPr bwMode="auto">
              <a:xfrm flipV="1">
                <a:off x="5999164" y="39306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102"/>
              <p:cNvSpPr>
                <a:spLocks noChangeShapeType="1"/>
              </p:cNvSpPr>
              <p:nvPr/>
            </p:nvSpPr>
            <p:spPr bwMode="auto">
              <a:xfrm flipV="1">
                <a:off x="5999164" y="38465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Line 103"/>
              <p:cNvSpPr>
                <a:spLocks noChangeShapeType="1"/>
              </p:cNvSpPr>
              <p:nvPr/>
            </p:nvSpPr>
            <p:spPr bwMode="auto">
              <a:xfrm flipV="1">
                <a:off x="5999164" y="37607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Line 104"/>
              <p:cNvSpPr>
                <a:spLocks noChangeShapeType="1"/>
              </p:cNvSpPr>
              <p:nvPr/>
            </p:nvSpPr>
            <p:spPr bwMode="auto">
              <a:xfrm flipV="1">
                <a:off x="5999164" y="36750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Line 105"/>
              <p:cNvSpPr>
                <a:spLocks noChangeShapeType="1"/>
              </p:cNvSpPr>
              <p:nvPr/>
            </p:nvSpPr>
            <p:spPr bwMode="auto">
              <a:xfrm flipV="1">
                <a:off x="5999164" y="35909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Line 106"/>
              <p:cNvSpPr>
                <a:spLocks noChangeShapeType="1"/>
              </p:cNvSpPr>
              <p:nvPr/>
            </p:nvSpPr>
            <p:spPr bwMode="auto">
              <a:xfrm flipV="1">
                <a:off x="5999164" y="35052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Line 107"/>
              <p:cNvSpPr>
                <a:spLocks noChangeShapeType="1"/>
              </p:cNvSpPr>
              <p:nvPr/>
            </p:nvSpPr>
            <p:spPr bwMode="auto">
              <a:xfrm flipV="1">
                <a:off x="5999164" y="34194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Line 108"/>
              <p:cNvSpPr>
                <a:spLocks noChangeShapeType="1"/>
              </p:cNvSpPr>
              <p:nvPr/>
            </p:nvSpPr>
            <p:spPr bwMode="auto">
              <a:xfrm flipV="1">
                <a:off x="5999164" y="33353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Line 109"/>
              <p:cNvSpPr>
                <a:spLocks noChangeShapeType="1"/>
              </p:cNvSpPr>
              <p:nvPr/>
            </p:nvSpPr>
            <p:spPr bwMode="auto">
              <a:xfrm flipV="1">
                <a:off x="5999164" y="32496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Line 110"/>
              <p:cNvSpPr>
                <a:spLocks noChangeShapeType="1"/>
              </p:cNvSpPr>
              <p:nvPr/>
            </p:nvSpPr>
            <p:spPr bwMode="auto">
              <a:xfrm flipV="1">
                <a:off x="5999164" y="31638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Line 111"/>
              <p:cNvSpPr>
                <a:spLocks noChangeShapeType="1"/>
              </p:cNvSpPr>
              <p:nvPr/>
            </p:nvSpPr>
            <p:spPr bwMode="auto">
              <a:xfrm flipV="1">
                <a:off x="5999164" y="30797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Line 112"/>
              <p:cNvSpPr>
                <a:spLocks noChangeShapeType="1"/>
              </p:cNvSpPr>
              <p:nvPr/>
            </p:nvSpPr>
            <p:spPr bwMode="auto">
              <a:xfrm flipV="1">
                <a:off x="5999164" y="29940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Line 113"/>
              <p:cNvSpPr>
                <a:spLocks noChangeShapeType="1"/>
              </p:cNvSpPr>
              <p:nvPr/>
            </p:nvSpPr>
            <p:spPr bwMode="auto">
              <a:xfrm flipV="1">
                <a:off x="5999164" y="29083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Line 114"/>
              <p:cNvSpPr>
                <a:spLocks noChangeShapeType="1"/>
              </p:cNvSpPr>
              <p:nvPr/>
            </p:nvSpPr>
            <p:spPr bwMode="auto">
              <a:xfrm flipV="1">
                <a:off x="5999164" y="28241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Line 115"/>
              <p:cNvSpPr>
                <a:spLocks noChangeShapeType="1"/>
              </p:cNvSpPr>
              <p:nvPr/>
            </p:nvSpPr>
            <p:spPr bwMode="auto">
              <a:xfrm flipV="1">
                <a:off x="5999164" y="27384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Line 116"/>
              <p:cNvSpPr>
                <a:spLocks noChangeShapeType="1"/>
              </p:cNvSpPr>
              <p:nvPr/>
            </p:nvSpPr>
            <p:spPr bwMode="auto">
              <a:xfrm flipV="1">
                <a:off x="5999164" y="26527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Line 117"/>
              <p:cNvSpPr>
                <a:spLocks noChangeShapeType="1"/>
              </p:cNvSpPr>
              <p:nvPr/>
            </p:nvSpPr>
            <p:spPr bwMode="auto">
              <a:xfrm flipV="1">
                <a:off x="5999164" y="25685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Line 118"/>
              <p:cNvSpPr>
                <a:spLocks noChangeShapeType="1"/>
              </p:cNvSpPr>
              <p:nvPr/>
            </p:nvSpPr>
            <p:spPr bwMode="auto">
              <a:xfrm flipV="1">
                <a:off x="5999164" y="24828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Line 119"/>
              <p:cNvSpPr>
                <a:spLocks noChangeShapeType="1"/>
              </p:cNvSpPr>
              <p:nvPr/>
            </p:nvSpPr>
            <p:spPr bwMode="auto">
              <a:xfrm flipV="1">
                <a:off x="5999164" y="23971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Line 120"/>
              <p:cNvSpPr>
                <a:spLocks noChangeShapeType="1"/>
              </p:cNvSpPr>
              <p:nvPr/>
            </p:nvSpPr>
            <p:spPr bwMode="auto">
              <a:xfrm flipV="1">
                <a:off x="5999164" y="23129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Line 121"/>
              <p:cNvSpPr>
                <a:spLocks noChangeShapeType="1"/>
              </p:cNvSpPr>
              <p:nvPr/>
            </p:nvSpPr>
            <p:spPr bwMode="auto">
              <a:xfrm flipV="1">
                <a:off x="5999164" y="22272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Line 122"/>
              <p:cNvSpPr>
                <a:spLocks noChangeShapeType="1"/>
              </p:cNvSpPr>
              <p:nvPr/>
            </p:nvSpPr>
            <p:spPr bwMode="auto">
              <a:xfrm flipV="1">
                <a:off x="5999164" y="21415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Line 123"/>
              <p:cNvSpPr>
                <a:spLocks noChangeShapeType="1"/>
              </p:cNvSpPr>
              <p:nvPr/>
            </p:nvSpPr>
            <p:spPr bwMode="auto">
              <a:xfrm flipV="1">
                <a:off x="5999164" y="20574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Line 124"/>
              <p:cNvSpPr>
                <a:spLocks noChangeShapeType="1"/>
              </p:cNvSpPr>
              <p:nvPr/>
            </p:nvSpPr>
            <p:spPr bwMode="auto">
              <a:xfrm flipV="1">
                <a:off x="5999164" y="19716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Line 125"/>
              <p:cNvSpPr>
                <a:spLocks noChangeShapeType="1"/>
              </p:cNvSpPr>
              <p:nvPr/>
            </p:nvSpPr>
            <p:spPr bwMode="auto">
              <a:xfrm flipV="1">
                <a:off x="5999164" y="18875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126"/>
              <p:cNvSpPr>
                <a:spLocks noChangeShapeType="1"/>
              </p:cNvSpPr>
              <p:nvPr/>
            </p:nvSpPr>
            <p:spPr bwMode="auto">
              <a:xfrm flipV="1">
                <a:off x="5999164" y="18018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127"/>
              <p:cNvSpPr>
                <a:spLocks noChangeShapeType="1"/>
              </p:cNvSpPr>
              <p:nvPr/>
            </p:nvSpPr>
            <p:spPr bwMode="auto">
              <a:xfrm flipV="1">
                <a:off x="5999164" y="17160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128"/>
              <p:cNvSpPr>
                <a:spLocks noChangeShapeType="1"/>
              </p:cNvSpPr>
              <p:nvPr/>
            </p:nvSpPr>
            <p:spPr bwMode="auto">
              <a:xfrm flipV="1">
                <a:off x="5999164" y="16319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129"/>
              <p:cNvSpPr>
                <a:spLocks noChangeShapeType="1"/>
              </p:cNvSpPr>
              <p:nvPr/>
            </p:nvSpPr>
            <p:spPr bwMode="auto">
              <a:xfrm flipV="1">
                <a:off x="5999164" y="15462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130"/>
              <p:cNvSpPr>
                <a:spLocks noChangeShapeType="1"/>
              </p:cNvSpPr>
              <p:nvPr/>
            </p:nvSpPr>
            <p:spPr bwMode="auto">
              <a:xfrm flipV="1">
                <a:off x="5999164" y="14605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131"/>
              <p:cNvSpPr>
                <a:spLocks noChangeShapeType="1"/>
              </p:cNvSpPr>
              <p:nvPr/>
            </p:nvSpPr>
            <p:spPr bwMode="auto">
              <a:xfrm flipV="1">
                <a:off x="5999164" y="13763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Line 132"/>
              <p:cNvSpPr>
                <a:spLocks noChangeShapeType="1"/>
              </p:cNvSpPr>
              <p:nvPr/>
            </p:nvSpPr>
            <p:spPr bwMode="auto">
              <a:xfrm flipV="1">
                <a:off x="5999164" y="12906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133"/>
              <p:cNvSpPr>
                <a:spLocks noChangeShapeType="1"/>
              </p:cNvSpPr>
              <p:nvPr/>
            </p:nvSpPr>
            <p:spPr bwMode="auto">
              <a:xfrm flipV="1">
                <a:off x="5999164" y="12049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134"/>
              <p:cNvSpPr>
                <a:spLocks noChangeShapeType="1"/>
              </p:cNvSpPr>
              <p:nvPr/>
            </p:nvSpPr>
            <p:spPr bwMode="auto">
              <a:xfrm flipV="1">
                <a:off x="5999164" y="11207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Line 135"/>
              <p:cNvSpPr>
                <a:spLocks noChangeShapeType="1"/>
              </p:cNvSpPr>
              <p:nvPr/>
            </p:nvSpPr>
            <p:spPr bwMode="auto">
              <a:xfrm flipV="1">
                <a:off x="5999164" y="10350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136"/>
              <p:cNvSpPr>
                <a:spLocks noChangeShapeType="1"/>
              </p:cNvSpPr>
              <p:nvPr/>
            </p:nvSpPr>
            <p:spPr bwMode="auto">
              <a:xfrm flipV="1">
                <a:off x="5999164" y="9493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137"/>
              <p:cNvSpPr>
                <a:spLocks noChangeShapeType="1"/>
              </p:cNvSpPr>
              <p:nvPr/>
            </p:nvSpPr>
            <p:spPr bwMode="auto">
              <a:xfrm flipV="1">
                <a:off x="5999164" y="8651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Line 138"/>
              <p:cNvSpPr>
                <a:spLocks noChangeShapeType="1"/>
              </p:cNvSpPr>
              <p:nvPr/>
            </p:nvSpPr>
            <p:spPr bwMode="auto">
              <a:xfrm flipV="1">
                <a:off x="5999164" y="7794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Line 139"/>
              <p:cNvSpPr>
                <a:spLocks noChangeShapeType="1"/>
              </p:cNvSpPr>
              <p:nvPr/>
            </p:nvSpPr>
            <p:spPr bwMode="auto">
              <a:xfrm flipV="1">
                <a:off x="5999164" y="6937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140"/>
              <p:cNvSpPr>
                <a:spLocks noChangeShapeType="1"/>
              </p:cNvSpPr>
              <p:nvPr/>
            </p:nvSpPr>
            <p:spPr bwMode="auto">
              <a:xfrm flipV="1">
                <a:off x="5999164" y="6096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141"/>
              <p:cNvSpPr>
                <a:spLocks noChangeShapeType="1"/>
              </p:cNvSpPr>
              <p:nvPr/>
            </p:nvSpPr>
            <p:spPr bwMode="auto">
              <a:xfrm flipV="1">
                <a:off x="5999164" y="5238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142"/>
              <p:cNvSpPr>
                <a:spLocks noChangeShapeType="1"/>
              </p:cNvSpPr>
              <p:nvPr/>
            </p:nvSpPr>
            <p:spPr bwMode="auto">
              <a:xfrm flipV="1">
                <a:off x="5999164" y="4381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Line 143"/>
              <p:cNvSpPr>
                <a:spLocks noChangeShapeType="1"/>
              </p:cNvSpPr>
              <p:nvPr/>
            </p:nvSpPr>
            <p:spPr bwMode="auto">
              <a:xfrm flipV="1">
                <a:off x="5999164" y="3540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Line 144"/>
              <p:cNvSpPr>
                <a:spLocks noChangeShapeType="1"/>
              </p:cNvSpPr>
              <p:nvPr/>
            </p:nvSpPr>
            <p:spPr bwMode="auto">
              <a:xfrm flipV="1">
                <a:off x="5999164" y="2682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Line 145"/>
              <p:cNvSpPr>
                <a:spLocks noChangeShapeType="1"/>
              </p:cNvSpPr>
              <p:nvPr/>
            </p:nvSpPr>
            <p:spPr bwMode="auto">
              <a:xfrm>
                <a:off x="266382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Line 146"/>
              <p:cNvSpPr>
                <a:spLocks noChangeShapeType="1"/>
              </p:cNvSpPr>
              <p:nvPr/>
            </p:nvSpPr>
            <p:spPr bwMode="auto">
              <a:xfrm>
                <a:off x="274955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Line 147"/>
              <p:cNvSpPr>
                <a:spLocks noChangeShapeType="1"/>
              </p:cNvSpPr>
              <p:nvPr/>
            </p:nvSpPr>
            <p:spPr bwMode="auto">
              <a:xfrm>
                <a:off x="28352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Line 148"/>
              <p:cNvSpPr>
                <a:spLocks noChangeShapeType="1"/>
              </p:cNvSpPr>
              <p:nvPr/>
            </p:nvSpPr>
            <p:spPr bwMode="auto">
              <a:xfrm>
                <a:off x="291941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Line 149"/>
              <p:cNvSpPr>
                <a:spLocks noChangeShapeType="1"/>
              </p:cNvSpPr>
              <p:nvPr/>
            </p:nvSpPr>
            <p:spPr bwMode="auto">
              <a:xfrm>
                <a:off x="30051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Line 150"/>
              <p:cNvSpPr>
                <a:spLocks noChangeShapeType="1"/>
              </p:cNvSpPr>
              <p:nvPr/>
            </p:nvSpPr>
            <p:spPr bwMode="auto">
              <a:xfrm>
                <a:off x="309086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151"/>
              <p:cNvSpPr>
                <a:spLocks noChangeShapeType="1"/>
              </p:cNvSpPr>
              <p:nvPr/>
            </p:nvSpPr>
            <p:spPr bwMode="auto">
              <a:xfrm>
                <a:off x="31765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152"/>
              <p:cNvSpPr>
                <a:spLocks noChangeShapeType="1"/>
              </p:cNvSpPr>
              <p:nvPr/>
            </p:nvSpPr>
            <p:spPr bwMode="auto">
              <a:xfrm>
                <a:off x="326072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153"/>
              <p:cNvSpPr>
                <a:spLocks noChangeShapeType="1"/>
              </p:cNvSpPr>
              <p:nvPr/>
            </p:nvSpPr>
            <p:spPr bwMode="auto">
              <a:xfrm>
                <a:off x="33464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154"/>
              <p:cNvSpPr>
                <a:spLocks noChangeShapeType="1"/>
              </p:cNvSpPr>
              <p:nvPr/>
            </p:nvSpPr>
            <p:spPr bwMode="auto">
              <a:xfrm>
                <a:off x="34321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155"/>
              <p:cNvSpPr>
                <a:spLocks noChangeShapeType="1"/>
              </p:cNvSpPr>
              <p:nvPr/>
            </p:nvSpPr>
            <p:spPr bwMode="auto">
              <a:xfrm>
                <a:off x="35179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156"/>
              <p:cNvSpPr>
                <a:spLocks noChangeShapeType="1"/>
              </p:cNvSpPr>
              <p:nvPr/>
            </p:nvSpPr>
            <p:spPr bwMode="auto">
              <a:xfrm>
                <a:off x="36020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Line 157"/>
              <p:cNvSpPr>
                <a:spLocks noChangeShapeType="1"/>
              </p:cNvSpPr>
              <p:nvPr/>
            </p:nvSpPr>
            <p:spPr bwMode="auto">
              <a:xfrm>
                <a:off x="368776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Line 158"/>
              <p:cNvSpPr>
                <a:spLocks noChangeShapeType="1"/>
              </p:cNvSpPr>
              <p:nvPr/>
            </p:nvSpPr>
            <p:spPr bwMode="auto">
              <a:xfrm>
                <a:off x="37734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Line 159"/>
              <p:cNvSpPr>
                <a:spLocks noChangeShapeType="1"/>
              </p:cNvSpPr>
              <p:nvPr/>
            </p:nvSpPr>
            <p:spPr bwMode="auto">
              <a:xfrm>
                <a:off x="385762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Line 160"/>
              <p:cNvSpPr>
                <a:spLocks noChangeShapeType="1"/>
              </p:cNvSpPr>
              <p:nvPr/>
            </p:nvSpPr>
            <p:spPr bwMode="auto">
              <a:xfrm>
                <a:off x="39433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Line 161"/>
              <p:cNvSpPr>
                <a:spLocks noChangeShapeType="1"/>
              </p:cNvSpPr>
              <p:nvPr/>
            </p:nvSpPr>
            <p:spPr bwMode="auto">
              <a:xfrm>
                <a:off x="40290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Line 162"/>
              <p:cNvSpPr>
                <a:spLocks noChangeShapeType="1"/>
              </p:cNvSpPr>
              <p:nvPr/>
            </p:nvSpPr>
            <p:spPr bwMode="auto">
              <a:xfrm>
                <a:off x="41148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Line 163"/>
              <p:cNvSpPr>
                <a:spLocks noChangeShapeType="1"/>
              </p:cNvSpPr>
              <p:nvPr/>
            </p:nvSpPr>
            <p:spPr bwMode="auto">
              <a:xfrm>
                <a:off x="41989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Line 164"/>
              <p:cNvSpPr>
                <a:spLocks noChangeShapeType="1"/>
              </p:cNvSpPr>
              <p:nvPr/>
            </p:nvSpPr>
            <p:spPr bwMode="auto">
              <a:xfrm>
                <a:off x="42846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Line 165"/>
              <p:cNvSpPr>
                <a:spLocks noChangeShapeType="1"/>
              </p:cNvSpPr>
              <p:nvPr/>
            </p:nvSpPr>
            <p:spPr bwMode="auto">
              <a:xfrm>
                <a:off x="43703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166"/>
              <p:cNvSpPr>
                <a:spLocks noChangeShapeType="1"/>
              </p:cNvSpPr>
              <p:nvPr/>
            </p:nvSpPr>
            <p:spPr bwMode="auto">
              <a:xfrm>
                <a:off x="44561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167"/>
              <p:cNvSpPr>
                <a:spLocks noChangeShapeType="1"/>
              </p:cNvSpPr>
              <p:nvPr/>
            </p:nvSpPr>
            <p:spPr bwMode="auto">
              <a:xfrm>
                <a:off x="45402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168"/>
              <p:cNvSpPr>
                <a:spLocks noChangeShapeType="1"/>
              </p:cNvSpPr>
              <p:nvPr/>
            </p:nvSpPr>
            <p:spPr bwMode="auto">
              <a:xfrm>
                <a:off x="46259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169"/>
              <p:cNvSpPr>
                <a:spLocks noChangeShapeType="1"/>
              </p:cNvSpPr>
              <p:nvPr/>
            </p:nvSpPr>
            <p:spPr bwMode="auto">
              <a:xfrm>
                <a:off x="47117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170"/>
              <p:cNvSpPr>
                <a:spLocks noChangeShapeType="1"/>
              </p:cNvSpPr>
              <p:nvPr/>
            </p:nvSpPr>
            <p:spPr bwMode="auto">
              <a:xfrm>
                <a:off x="47958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171"/>
              <p:cNvSpPr>
                <a:spLocks noChangeShapeType="1"/>
              </p:cNvSpPr>
              <p:nvPr/>
            </p:nvSpPr>
            <p:spPr bwMode="auto">
              <a:xfrm>
                <a:off x="48815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172"/>
              <p:cNvSpPr>
                <a:spLocks noChangeShapeType="1"/>
              </p:cNvSpPr>
              <p:nvPr/>
            </p:nvSpPr>
            <p:spPr bwMode="auto">
              <a:xfrm>
                <a:off x="49672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173"/>
              <p:cNvSpPr>
                <a:spLocks noChangeShapeType="1"/>
              </p:cNvSpPr>
              <p:nvPr/>
            </p:nvSpPr>
            <p:spPr bwMode="auto">
              <a:xfrm>
                <a:off x="50530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174"/>
              <p:cNvSpPr>
                <a:spLocks noChangeShapeType="1"/>
              </p:cNvSpPr>
              <p:nvPr/>
            </p:nvSpPr>
            <p:spPr bwMode="auto">
              <a:xfrm>
                <a:off x="51371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175"/>
              <p:cNvSpPr>
                <a:spLocks noChangeShapeType="1"/>
              </p:cNvSpPr>
              <p:nvPr/>
            </p:nvSpPr>
            <p:spPr bwMode="auto">
              <a:xfrm>
                <a:off x="52228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176"/>
              <p:cNvSpPr>
                <a:spLocks noChangeShapeType="1"/>
              </p:cNvSpPr>
              <p:nvPr/>
            </p:nvSpPr>
            <p:spPr bwMode="auto">
              <a:xfrm>
                <a:off x="53086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Line 177"/>
              <p:cNvSpPr>
                <a:spLocks noChangeShapeType="1"/>
              </p:cNvSpPr>
              <p:nvPr/>
            </p:nvSpPr>
            <p:spPr bwMode="auto">
              <a:xfrm>
                <a:off x="53943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178"/>
              <p:cNvSpPr>
                <a:spLocks noChangeShapeType="1"/>
              </p:cNvSpPr>
              <p:nvPr/>
            </p:nvSpPr>
            <p:spPr bwMode="auto">
              <a:xfrm>
                <a:off x="54784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Line 179"/>
              <p:cNvSpPr>
                <a:spLocks noChangeShapeType="1"/>
              </p:cNvSpPr>
              <p:nvPr/>
            </p:nvSpPr>
            <p:spPr bwMode="auto">
              <a:xfrm>
                <a:off x="55641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180"/>
              <p:cNvSpPr>
                <a:spLocks noChangeShapeType="1"/>
              </p:cNvSpPr>
              <p:nvPr/>
            </p:nvSpPr>
            <p:spPr bwMode="auto">
              <a:xfrm>
                <a:off x="56499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181"/>
              <p:cNvSpPr>
                <a:spLocks noChangeShapeType="1"/>
              </p:cNvSpPr>
              <p:nvPr/>
            </p:nvSpPr>
            <p:spPr bwMode="auto">
              <a:xfrm>
                <a:off x="57340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Line 182"/>
              <p:cNvSpPr>
                <a:spLocks noChangeShapeType="1"/>
              </p:cNvSpPr>
              <p:nvPr/>
            </p:nvSpPr>
            <p:spPr bwMode="auto">
              <a:xfrm>
                <a:off x="58197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Line 183"/>
              <p:cNvSpPr>
                <a:spLocks noChangeShapeType="1"/>
              </p:cNvSpPr>
              <p:nvPr/>
            </p:nvSpPr>
            <p:spPr bwMode="auto">
              <a:xfrm>
                <a:off x="59055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Line 184"/>
              <p:cNvSpPr>
                <a:spLocks noChangeShapeType="1"/>
              </p:cNvSpPr>
              <p:nvPr/>
            </p:nvSpPr>
            <p:spPr bwMode="auto">
              <a:xfrm>
                <a:off x="59912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Line 185"/>
              <p:cNvSpPr>
                <a:spLocks noChangeShapeType="1"/>
              </p:cNvSpPr>
              <p:nvPr/>
            </p:nvSpPr>
            <p:spPr bwMode="auto">
              <a:xfrm>
                <a:off x="60753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Line 186"/>
              <p:cNvSpPr>
                <a:spLocks noChangeShapeType="1"/>
              </p:cNvSpPr>
              <p:nvPr/>
            </p:nvSpPr>
            <p:spPr bwMode="auto">
              <a:xfrm>
                <a:off x="616108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Line 187"/>
              <p:cNvSpPr>
                <a:spLocks noChangeShapeType="1"/>
              </p:cNvSpPr>
              <p:nvPr/>
            </p:nvSpPr>
            <p:spPr bwMode="auto">
              <a:xfrm>
                <a:off x="62468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188"/>
              <p:cNvSpPr>
                <a:spLocks noChangeShapeType="1"/>
              </p:cNvSpPr>
              <p:nvPr/>
            </p:nvSpPr>
            <p:spPr bwMode="auto">
              <a:xfrm>
                <a:off x="633253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189"/>
              <p:cNvSpPr>
                <a:spLocks noChangeShapeType="1"/>
              </p:cNvSpPr>
              <p:nvPr/>
            </p:nvSpPr>
            <p:spPr bwMode="auto">
              <a:xfrm>
                <a:off x="64166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190"/>
              <p:cNvSpPr>
                <a:spLocks noChangeShapeType="1"/>
              </p:cNvSpPr>
              <p:nvPr/>
            </p:nvSpPr>
            <p:spPr bwMode="auto">
              <a:xfrm>
                <a:off x="65024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191"/>
              <p:cNvSpPr>
                <a:spLocks noChangeShapeType="1"/>
              </p:cNvSpPr>
              <p:nvPr/>
            </p:nvSpPr>
            <p:spPr bwMode="auto">
              <a:xfrm>
                <a:off x="65881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192"/>
              <p:cNvSpPr>
                <a:spLocks noChangeShapeType="1"/>
              </p:cNvSpPr>
              <p:nvPr/>
            </p:nvSpPr>
            <p:spPr bwMode="auto">
              <a:xfrm>
                <a:off x="66722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193"/>
              <p:cNvSpPr>
                <a:spLocks noChangeShapeType="1"/>
              </p:cNvSpPr>
              <p:nvPr/>
            </p:nvSpPr>
            <p:spPr bwMode="auto">
              <a:xfrm>
                <a:off x="675798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194"/>
              <p:cNvSpPr>
                <a:spLocks noChangeShapeType="1"/>
              </p:cNvSpPr>
              <p:nvPr/>
            </p:nvSpPr>
            <p:spPr bwMode="auto">
              <a:xfrm>
                <a:off x="68437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195"/>
              <p:cNvSpPr>
                <a:spLocks noChangeShapeType="1"/>
              </p:cNvSpPr>
              <p:nvPr/>
            </p:nvSpPr>
            <p:spPr bwMode="auto">
              <a:xfrm>
                <a:off x="692943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196"/>
              <p:cNvSpPr>
                <a:spLocks noChangeShapeType="1"/>
              </p:cNvSpPr>
              <p:nvPr/>
            </p:nvSpPr>
            <p:spPr bwMode="auto">
              <a:xfrm>
                <a:off x="70135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Line 197"/>
              <p:cNvSpPr>
                <a:spLocks noChangeShapeType="1"/>
              </p:cNvSpPr>
              <p:nvPr/>
            </p:nvSpPr>
            <p:spPr bwMode="auto">
              <a:xfrm>
                <a:off x="709930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198"/>
              <p:cNvSpPr>
                <a:spLocks noChangeShapeType="1"/>
              </p:cNvSpPr>
              <p:nvPr/>
            </p:nvSpPr>
            <p:spPr bwMode="auto">
              <a:xfrm>
                <a:off x="71850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199"/>
              <p:cNvSpPr>
                <a:spLocks noChangeShapeType="1"/>
              </p:cNvSpPr>
              <p:nvPr/>
            </p:nvSpPr>
            <p:spPr bwMode="auto">
              <a:xfrm>
                <a:off x="727075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Line 200"/>
              <p:cNvSpPr>
                <a:spLocks noChangeShapeType="1"/>
              </p:cNvSpPr>
              <p:nvPr/>
            </p:nvSpPr>
            <p:spPr bwMode="auto">
              <a:xfrm>
                <a:off x="735488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Line 201"/>
              <p:cNvSpPr>
                <a:spLocks noChangeShapeType="1"/>
              </p:cNvSpPr>
              <p:nvPr/>
            </p:nvSpPr>
            <p:spPr bwMode="auto">
              <a:xfrm>
                <a:off x="26733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202"/>
              <p:cNvSpPr>
                <a:spLocks noChangeShapeType="1"/>
              </p:cNvSpPr>
              <p:nvPr/>
            </p:nvSpPr>
            <p:spPr bwMode="auto">
              <a:xfrm>
                <a:off x="275907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Line 203"/>
              <p:cNvSpPr>
                <a:spLocks noChangeShapeType="1"/>
              </p:cNvSpPr>
              <p:nvPr/>
            </p:nvSpPr>
            <p:spPr bwMode="auto">
              <a:xfrm>
                <a:off x="28448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Line 204"/>
              <p:cNvSpPr>
                <a:spLocks noChangeShapeType="1"/>
              </p:cNvSpPr>
              <p:nvPr/>
            </p:nvSpPr>
            <p:spPr bwMode="auto">
              <a:xfrm>
                <a:off x="292893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Line 205"/>
              <p:cNvSpPr>
                <a:spLocks noChangeShapeType="1"/>
              </p:cNvSpPr>
              <p:nvPr/>
            </p:nvSpPr>
            <p:spPr bwMode="auto">
              <a:xfrm>
                <a:off x="30146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206"/>
              <p:cNvSpPr>
                <a:spLocks noChangeShapeType="1"/>
              </p:cNvSpPr>
              <p:nvPr/>
            </p:nvSpPr>
            <p:spPr bwMode="auto">
              <a:xfrm>
                <a:off x="310038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208"/>
              <p:cNvSpPr>
                <a:spLocks noChangeShapeType="1"/>
              </p:cNvSpPr>
              <p:nvPr/>
            </p:nvSpPr>
            <p:spPr bwMode="auto">
              <a:xfrm>
                <a:off x="31861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209"/>
              <p:cNvSpPr>
                <a:spLocks noChangeShapeType="1"/>
              </p:cNvSpPr>
              <p:nvPr/>
            </p:nvSpPr>
            <p:spPr bwMode="auto">
              <a:xfrm>
                <a:off x="32702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Line 210"/>
              <p:cNvSpPr>
                <a:spLocks noChangeShapeType="1"/>
              </p:cNvSpPr>
              <p:nvPr/>
            </p:nvSpPr>
            <p:spPr bwMode="auto">
              <a:xfrm>
                <a:off x="335597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Line 211"/>
              <p:cNvSpPr>
                <a:spLocks noChangeShapeType="1"/>
              </p:cNvSpPr>
              <p:nvPr/>
            </p:nvSpPr>
            <p:spPr bwMode="auto">
              <a:xfrm>
                <a:off x="34417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Line 212"/>
              <p:cNvSpPr>
                <a:spLocks noChangeShapeType="1"/>
              </p:cNvSpPr>
              <p:nvPr/>
            </p:nvSpPr>
            <p:spPr bwMode="auto">
              <a:xfrm>
                <a:off x="352583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Line 213"/>
              <p:cNvSpPr>
                <a:spLocks noChangeShapeType="1"/>
              </p:cNvSpPr>
              <p:nvPr/>
            </p:nvSpPr>
            <p:spPr bwMode="auto">
              <a:xfrm>
                <a:off x="36115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214"/>
              <p:cNvSpPr>
                <a:spLocks noChangeShapeType="1"/>
              </p:cNvSpPr>
              <p:nvPr/>
            </p:nvSpPr>
            <p:spPr bwMode="auto">
              <a:xfrm>
                <a:off x="369728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Line 215"/>
              <p:cNvSpPr>
                <a:spLocks noChangeShapeType="1"/>
              </p:cNvSpPr>
              <p:nvPr/>
            </p:nvSpPr>
            <p:spPr bwMode="auto">
              <a:xfrm>
                <a:off x="37830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Line 216"/>
              <p:cNvSpPr>
                <a:spLocks noChangeShapeType="1"/>
              </p:cNvSpPr>
              <p:nvPr/>
            </p:nvSpPr>
            <p:spPr bwMode="auto">
              <a:xfrm>
                <a:off x="38671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Line 217"/>
              <p:cNvSpPr>
                <a:spLocks noChangeShapeType="1"/>
              </p:cNvSpPr>
              <p:nvPr/>
            </p:nvSpPr>
            <p:spPr bwMode="auto">
              <a:xfrm>
                <a:off x="39528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Line 218"/>
              <p:cNvSpPr>
                <a:spLocks noChangeShapeType="1"/>
              </p:cNvSpPr>
              <p:nvPr/>
            </p:nvSpPr>
            <p:spPr bwMode="auto">
              <a:xfrm>
                <a:off x="40386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Line 219"/>
              <p:cNvSpPr>
                <a:spLocks noChangeShapeType="1"/>
              </p:cNvSpPr>
              <p:nvPr/>
            </p:nvSpPr>
            <p:spPr bwMode="auto">
              <a:xfrm>
                <a:off x="41243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Line 220"/>
              <p:cNvSpPr>
                <a:spLocks noChangeShapeType="1"/>
              </p:cNvSpPr>
              <p:nvPr/>
            </p:nvSpPr>
            <p:spPr bwMode="auto">
              <a:xfrm>
                <a:off x="42084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Line 221"/>
              <p:cNvSpPr>
                <a:spLocks noChangeShapeType="1"/>
              </p:cNvSpPr>
              <p:nvPr/>
            </p:nvSpPr>
            <p:spPr bwMode="auto">
              <a:xfrm>
                <a:off x="429418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Line 222"/>
              <p:cNvSpPr>
                <a:spLocks noChangeShapeType="1"/>
              </p:cNvSpPr>
              <p:nvPr/>
            </p:nvSpPr>
            <p:spPr bwMode="auto">
              <a:xfrm>
                <a:off x="43799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Line 223"/>
              <p:cNvSpPr>
                <a:spLocks noChangeShapeType="1"/>
              </p:cNvSpPr>
              <p:nvPr/>
            </p:nvSpPr>
            <p:spPr bwMode="auto">
              <a:xfrm>
                <a:off x="44640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Line 224"/>
              <p:cNvSpPr>
                <a:spLocks noChangeShapeType="1"/>
              </p:cNvSpPr>
              <p:nvPr/>
            </p:nvSpPr>
            <p:spPr bwMode="auto">
              <a:xfrm>
                <a:off x="45497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Line 225"/>
              <p:cNvSpPr>
                <a:spLocks noChangeShapeType="1"/>
              </p:cNvSpPr>
              <p:nvPr/>
            </p:nvSpPr>
            <p:spPr bwMode="auto">
              <a:xfrm>
                <a:off x="46355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Line 226"/>
              <p:cNvSpPr>
                <a:spLocks noChangeShapeType="1"/>
              </p:cNvSpPr>
              <p:nvPr/>
            </p:nvSpPr>
            <p:spPr bwMode="auto">
              <a:xfrm>
                <a:off x="47212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Line 227"/>
              <p:cNvSpPr>
                <a:spLocks noChangeShapeType="1"/>
              </p:cNvSpPr>
              <p:nvPr/>
            </p:nvSpPr>
            <p:spPr bwMode="auto">
              <a:xfrm>
                <a:off x="48053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Line 228"/>
              <p:cNvSpPr>
                <a:spLocks noChangeShapeType="1"/>
              </p:cNvSpPr>
              <p:nvPr/>
            </p:nvSpPr>
            <p:spPr bwMode="auto">
              <a:xfrm>
                <a:off x="48910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Line 229"/>
              <p:cNvSpPr>
                <a:spLocks noChangeShapeType="1"/>
              </p:cNvSpPr>
              <p:nvPr/>
            </p:nvSpPr>
            <p:spPr bwMode="auto">
              <a:xfrm>
                <a:off x="49768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Line 230"/>
              <p:cNvSpPr>
                <a:spLocks noChangeShapeType="1"/>
              </p:cNvSpPr>
              <p:nvPr/>
            </p:nvSpPr>
            <p:spPr bwMode="auto">
              <a:xfrm>
                <a:off x="50625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Line 231"/>
              <p:cNvSpPr>
                <a:spLocks noChangeShapeType="1"/>
              </p:cNvSpPr>
              <p:nvPr/>
            </p:nvSpPr>
            <p:spPr bwMode="auto">
              <a:xfrm>
                <a:off x="51466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Line 232"/>
              <p:cNvSpPr>
                <a:spLocks noChangeShapeType="1"/>
              </p:cNvSpPr>
              <p:nvPr/>
            </p:nvSpPr>
            <p:spPr bwMode="auto">
              <a:xfrm>
                <a:off x="52324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Line 233"/>
              <p:cNvSpPr>
                <a:spLocks noChangeShapeType="1"/>
              </p:cNvSpPr>
              <p:nvPr/>
            </p:nvSpPr>
            <p:spPr bwMode="auto">
              <a:xfrm>
                <a:off x="53181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Line 234"/>
              <p:cNvSpPr>
                <a:spLocks noChangeShapeType="1"/>
              </p:cNvSpPr>
              <p:nvPr/>
            </p:nvSpPr>
            <p:spPr bwMode="auto">
              <a:xfrm>
                <a:off x="54022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Line 235"/>
              <p:cNvSpPr>
                <a:spLocks noChangeShapeType="1"/>
              </p:cNvSpPr>
              <p:nvPr/>
            </p:nvSpPr>
            <p:spPr bwMode="auto">
              <a:xfrm>
                <a:off x="54879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Line 236"/>
              <p:cNvSpPr>
                <a:spLocks noChangeShapeType="1"/>
              </p:cNvSpPr>
              <p:nvPr/>
            </p:nvSpPr>
            <p:spPr bwMode="auto">
              <a:xfrm>
                <a:off x="55737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Line 237"/>
              <p:cNvSpPr>
                <a:spLocks noChangeShapeType="1"/>
              </p:cNvSpPr>
              <p:nvPr/>
            </p:nvSpPr>
            <p:spPr bwMode="auto">
              <a:xfrm>
                <a:off x="56594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Line 238"/>
              <p:cNvSpPr>
                <a:spLocks noChangeShapeType="1"/>
              </p:cNvSpPr>
              <p:nvPr/>
            </p:nvSpPr>
            <p:spPr bwMode="auto">
              <a:xfrm>
                <a:off x="57435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Line 239"/>
              <p:cNvSpPr>
                <a:spLocks noChangeShapeType="1"/>
              </p:cNvSpPr>
              <p:nvPr/>
            </p:nvSpPr>
            <p:spPr bwMode="auto">
              <a:xfrm>
                <a:off x="582930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Line 240"/>
              <p:cNvSpPr>
                <a:spLocks noChangeShapeType="1"/>
              </p:cNvSpPr>
              <p:nvPr/>
            </p:nvSpPr>
            <p:spPr bwMode="auto">
              <a:xfrm>
                <a:off x="59150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Line 241"/>
              <p:cNvSpPr>
                <a:spLocks noChangeShapeType="1"/>
              </p:cNvSpPr>
              <p:nvPr/>
            </p:nvSpPr>
            <p:spPr bwMode="auto">
              <a:xfrm>
                <a:off x="600075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Line 242"/>
              <p:cNvSpPr>
                <a:spLocks noChangeShapeType="1"/>
              </p:cNvSpPr>
              <p:nvPr/>
            </p:nvSpPr>
            <p:spPr bwMode="auto">
              <a:xfrm>
                <a:off x="60848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Line 243"/>
              <p:cNvSpPr>
                <a:spLocks noChangeShapeType="1"/>
              </p:cNvSpPr>
              <p:nvPr/>
            </p:nvSpPr>
            <p:spPr bwMode="auto">
              <a:xfrm>
                <a:off x="61706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Line 244"/>
              <p:cNvSpPr>
                <a:spLocks noChangeShapeType="1"/>
              </p:cNvSpPr>
              <p:nvPr/>
            </p:nvSpPr>
            <p:spPr bwMode="auto">
              <a:xfrm>
                <a:off x="62563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Line 245"/>
              <p:cNvSpPr>
                <a:spLocks noChangeShapeType="1"/>
              </p:cNvSpPr>
              <p:nvPr/>
            </p:nvSpPr>
            <p:spPr bwMode="auto">
              <a:xfrm>
                <a:off x="63404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Line 246"/>
              <p:cNvSpPr>
                <a:spLocks noChangeShapeType="1"/>
              </p:cNvSpPr>
              <p:nvPr/>
            </p:nvSpPr>
            <p:spPr bwMode="auto">
              <a:xfrm>
                <a:off x="642620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Line 247"/>
              <p:cNvSpPr>
                <a:spLocks noChangeShapeType="1"/>
              </p:cNvSpPr>
              <p:nvPr/>
            </p:nvSpPr>
            <p:spPr bwMode="auto">
              <a:xfrm>
                <a:off x="65119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248"/>
              <p:cNvSpPr>
                <a:spLocks noChangeShapeType="1"/>
              </p:cNvSpPr>
              <p:nvPr/>
            </p:nvSpPr>
            <p:spPr bwMode="auto">
              <a:xfrm>
                <a:off x="659765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Line 249"/>
              <p:cNvSpPr>
                <a:spLocks noChangeShapeType="1"/>
              </p:cNvSpPr>
              <p:nvPr/>
            </p:nvSpPr>
            <p:spPr bwMode="auto">
              <a:xfrm>
                <a:off x="66817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Line 250"/>
              <p:cNvSpPr>
                <a:spLocks noChangeShapeType="1"/>
              </p:cNvSpPr>
              <p:nvPr/>
            </p:nvSpPr>
            <p:spPr bwMode="auto">
              <a:xfrm>
                <a:off x="676751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Line 251"/>
              <p:cNvSpPr>
                <a:spLocks noChangeShapeType="1"/>
              </p:cNvSpPr>
              <p:nvPr/>
            </p:nvSpPr>
            <p:spPr bwMode="auto">
              <a:xfrm>
                <a:off x="68532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Line 252"/>
              <p:cNvSpPr>
                <a:spLocks noChangeShapeType="1"/>
              </p:cNvSpPr>
              <p:nvPr/>
            </p:nvSpPr>
            <p:spPr bwMode="auto">
              <a:xfrm>
                <a:off x="693896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Line 253"/>
              <p:cNvSpPr>
                <a:spLocks noChangeShapeType="1"/>
              </p:cNvSpPr>
              <p:nvPr/>
            </p:nvSpPr>
            <p:spPr bwMode="auto">
              <a:xfrm>
                <a:off x="702310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Line 254"/>
              <p:cNvSpPr>
                <a:spLocks noChangeShapeType="1"/>
              </p:cNvSpPr>
              <p:nvPr/>
            </p:nvSpPr>
            <p:spPr bwMode="auto">
              <a:xfrm>
                <a:off x="71088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Line 255"/>
              <p:cNvSpPr>
                <a:spLocks noChangeShapeType="1"/>
              </p:cNvSpPr>
              <p:nvPr/>
            </p:nvSpPr>
            <p:spPr bwMode="auto">
              <a:xfrm>
                <a:off x="719455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Line 256"/>
              <p:cNvSpPr>
                <a:spLocks noChangeShapeType="1"/>
              </p:cNvSpPr>
              <p:nvPr/>
            </p:nvSpPr>
            <p:spPr bwMode="auto">
              <a:xfrm>
                <a:off x="72786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Line 257"/>
              <p:cNvSpPr>
                <a:spLocks noChangeShapeType="1"/>
              </p:cNvSpPr>
              <p:nvPr/>
            </p:nvSpPr>
            <p:spPr bwMode="auto">
              <a:xfrm>
                <a:off x="736441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78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3733800" cy="1143000"/>
          </a:xfrm>
        </p:spPr>
        <p:txBody>
          <a:bodyPr/>
          <a:lstStyle/>
          <a:p>
            <a:r>
              <a:rPr lang="en-US" dirty="0" smtClean="0"/>
              <a:t>Follow-Up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9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knoxpo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78000"/>
            <a:ext cx="6934200" cy="4622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Knox Pond, 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2.9 ha</a:t>
            </a:r>
          </a:p>
          <a:p>
            <a:r>
              <a:rPr lang="en-US" dirty="0" smtClean="0"/>
              <a:t>private impoundment</a:t>
            </a:r>
          </a:p>
          <a:p>
            <a:r>
              <a:rPr lang="en-US" dirty="0" smtClean="0"/>
              <a:t>Very remote</a:t>
            </a:r>
          </a:p>
          <a:p>
            <a:r>
              <a:rPr lang="en-US" dirty="0" smtClean="0"/>
              <a:t>60</a:t>
            </a:r>
            <a:r>
              <a:rPr lang="en-US" smtClean="0"/>
              <a:t>% vegetation </a:t>
            </a:r>
            <a:endParaRPr lang="en-US" dirty="0" smtClean="0"/>
          </a:p>
          <a:p>
            <a:r>
              <a:rPr lang="en-US" dirty="0" smtClean="0"/>
              <a:t>Only LMB and BBH</a:t>
            </a:r>
          </a:p>
          <a:p>
            <a:pPr lvl="1"/>
            <a:r>
              <a:rPr lang="en-US" dirty="0" smtClean="0"/>
              <a:t>BBH very low density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2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29583 -0.277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92" y="-1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Knox Pond, SD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106003"/>
              </p:ext>
            </p:extLst>
          </p:nvPr>
        </p:nvGraphicFramePr>
        <p:xfrm>
          <a:off x="152400" y="1981200"/>
          <a:ext cx="2913697" cy="3017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52268"/>
                <a:gridCol w="961429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Density (number)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Biomass (kg/ha)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CPUE (stock/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hr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PSD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RSD-P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(S-Q)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(Q-P)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76600" y="1371600"/>
            <a:ext cx="5715000" cy="4754563"/>
          </a:xfrm>
        </p:spPr>
        <p:txBody>
          <a:bodyPr/>
          <a:lstStyle/>
          <a:p>
            <a:r>
              <a:rPr lang="en-US" b="1" dirty="0" smtClean="0"/>
              <a:t>Year 1 (none &gt;30 cm)</a:t>
            </a:r>
          </a:p>
          <a:p>
            <a:pPr lvl="1"/>
            <a:r>
              <a:rPr lang="en-US" dirty="0" smtClean="0"/>
              <a:t>Marked </a:t>
            </a:r>
            <a:r>
              <a:rPr lang="en-US" dirty="0"/>
              <a:t>386 (in 4-h </a:t>
            </a:r>
            <a:r>
              <a:rPr lang="en-US" dirty="0" err="1"/>
              <a:t>efishing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Caught 221, 74 were </a:t>
            </a:r>
            <a:r>
              <a:rPr lang="en-US" dirty="0" smtClean="0"/>
              <a:t>marked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Typical biomasses</a:t>
            </a:r>
          </a:p>
          <a:p>
            <a:pPr lvl="1"/>
            <a:r>
              <a:rPr lang="en-US" dirty="0" smtClean="0"/>
              <a:t>Midwestern lakes -- 43 kg/ha</a:t>
            </a:r>
          </a:p>
          <a:p>
            <a:pPr lvl="1"/>
            <a:r>
              <a:rPr lang="en-US" dirty="0" smtClean="0"/>
              <a:t>SD small ponds – 73 kg/ha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2438400"/>
            <a:ext cx="68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1153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21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Group Think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0440" y="1143000"/>
            <a:ext cx="7443119" cy="5105399"/>
          </a:xfrm>
        </p:spPr>
        <p:txBody>
          <a:bodyPr/>
          <a:lstStyle/>
          <a:p>
            <a:r>
              <a:rPr lang="en-US" dirty="0" smtClean="0"/>
              <a:t>Describe the population in Year 1.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Should a protected slot effectively re-structure this population?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963169"/>
              </p:ext>
            </p:extLst>
          </p:nvPr>
        </p:nvGraphicFramePr>
        <p:xfrm>
          <a:off x="1239322" y="1981200"/>
          <a:ext cx="2913697" cy="3017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52268"/>
                <a:gridCol w="961429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Density (number)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1,153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Biomass (kg/ha)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CPUE (stock/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hr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PSD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RSD-P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(S-Q)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(Q-P)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6082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16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0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5034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6181825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7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Years 1-4</a:t>
            </a:r>
          </a:p>
          <a:p>
            <a:r>
              <a:rPr lang="en-US" dirty="0" smtClean="0"/>
              <a:t>Night-time electrofishing</a:t>
            </a:r>
          </a:p>
          <a:p>
            <a:r>
              <a:rPr lang="en-US" dirty="0" smtClean="0"/>
              <a:t>Annually removed &lt;30 cm fish</a:t>
            </a:r>
          </a:p>
          <a:p>
            <a:pPr lvl="1"/>
            <a:r>
              <a:rPr lang="en-US" dirty="0" smtClean="0"/>
              <a:t>Goal – 40% of 20-cm long population</a:t>
            </a:r>
          </a:p>
          <a:p>
            <a:pPr lvl="1"/>
            <a:r>
              <a:rPr lang="en-US" dirty="0" smtClean="0"/>
              <a:t>Actual – 48%, 40%, 40%, 21%</a:t>
            </a:r>
          </a:p>
          <a:p>
            <a:endParaRPr lang="en-US" dirty="0"/>
          </a:p>
          <a:p>
            <a:r>
              <a:rPr lang="en-US" dirty="0" smtClean="0"/>
              <a:t>Simulated a 30-38 cm protected slot length limit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8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Group Think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0440" y="1143000"/>
            <a:ext cx="7443119" cy="5105399"/>
          </a:xfrm>
        </p:spPr>
        <p:txBody>
          <a:bodyPr/>
          <a:lstStyle/>
          <a:p>
            <a:r>
              <a:rPr lang="en-US" dirty="0" smtClean="0"/>
              <a:t>What do you think the population will look like in Years 2 and 5?.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362677"/>
              </p:ext>
            </p:extLst>
          </p:nvPr>
        </p:nvGraphicFramePr>
        <p:xfrm>
          <a:off x="1239322" y="2697480"/>
          <a:ext cx="6761678" cy="3017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52268"/>
                <a:gridCol w="961429"/>
                <a:gridCol w="961430"/>
                <a:gridCol w="963692"/>
                <a:gridCol w="961429"/>
                <a:gridCol w="96143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Density (number)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1,153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Biomass (kg/ha)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CPUE (stock/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hr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PSD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RSD-P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(S-Q)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(Q-P)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6082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16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0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5034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6181825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63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Length Frequencies</a:t>
            </a:r>
            <a:endParaRPr lang="en-US" dirty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8" y="1214437"/>
            <a:ext cx="3779837" cy="511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69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Group Think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860409"/>
              </p:ext>
            </p:extLst>
          </p:nvPr>
        </p:nvGraphicFramePr>
        <p:xfrm>
          <a:off x="1239322" y="1249680"/>
          <a:ext cx="6761678" cy="3017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52268"/>
                <a:gridCol w="961429"/>
                <a:gridCol w="961430"/>
                <a:gridCol w="963692"/>
                <a:gridCol w="961429"/>
                <a:gridCol w="96143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Density (number)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1,153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Biomass (kg/ha)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CPUE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130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PSD-P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(S-Q)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(Q-P)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Content Placeholder 3"/>
          <p:cNvSpPr txBox="1">
            <a:spLocks/>
          </p:cNvSpPr>
          <p:nvPr/>
        </p:nvSpPr>
        <p:spPr>
          <a:xfrm>
            <a:off x="850440" y="4495800"/>
            <a:ext cx="7443119" cy="2209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Describe how the population changed from Year 1.</a:t>
            </a:r>
          </a:p>
          <a:p>
            <a:r>
              <a:rPr lang="en-US" kern="0" dirty="0" smtClean="0"/>
              <a:t>Was the protected slot effective in re-structuring this population?</a:t>
            </a:r>
            <a:endParaRPr lang="en-US" kern="0" dirty="0"/>
          </a:p>
        </p:txBody>
      </p:sp>
      <p:pic>
        <p:nvPicPr>
          <p:cNvPr id="5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16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0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5034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6181825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88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Group Think/Analysis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47800" y="1258888"/>
            <a:ext cx="6096000" cy="5218112"/>
            <a:chOff x="1447800" y="96838"/>
            <a:chExt cx="6096000" cy="5218112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4114800" y="4876800"/>
              <a:ext cx="1643063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LMB PSD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" name="Rectangle 25"/>
            <p:cNvSpPr>
              <a:spLocks noChangeArrowheads="1"/>
            </p:cNvSpPr>
            <p:nvPr/>
          </p:nvSpPr>
          <p:spPr bwMode="auto">
            <a:xfrm rot="16200000">
              <a:off x="450850" y="2368551"/>
              <a:ext cx="24320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Mean </a:t>
              </a:r>
              <a:r>
                <a:rPr kumimoji="0" lang="en-US" sz="29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Wr</a:t>
              </a:r>
              <a:r>
                <a:rPr kumimoji="0" lang="en-US" sz="2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 (S-Q)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048290" y="96838"/>
              <a:ext cx="5495510" cy="4706739"/>
              <a:chOff x="2048290" y="96838"/>
              <a:chExt cx="5495510" cy="4706739"/>
            </a:xfrm>
          </p:grpSpPr>
          <p:sp>
            <p:nvSpPr>
              <p:cNvPr id="218" name="Rectangle 7"/>
              <p:cNvSpPr>
                <a:spLocks noChangeArrowheads="1"/>
              </p:cNvSpPr>
              <p:nvPr/>
            </p:nvSpPr>
            <p:spPr bwMode="auto">
              <a:xfrm>
                <a:off x="2742235" y="4495800"/>
                <a:ext cx="14266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19" name="Rectangle 8"/>
              <p:cNvSpPr>
                <a:spLocks noChangeArrowheads="1"/>
              </p:cNvSpPr>
              <p:nvPr/>
            </p:nvSpPr>
            <p:spPr bwMode="auto">
              <a:xfrm>
                <a:off x="3562973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20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0" name="Rectangle 9"/>
              <p:cNvSpPr>
                <a:spLocks noChangeArrowheads="1"/>
              </p:cNvSpPr>
              <p:nvPr/>
            </p:nvSpPr>
            <p:spPr bwMode="auto">
              <a:xfrm>
                <a:off x="4472610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40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1" name="Rectangle 10"/>
              <p:cNvSpPr>
                <a:spLocks noChangeArrowheads="1"/>
              </p:cNvSpPr>
              <p:nvPr/>
            </p:nvSpPr>
            <p:spPr bwMode="auto">
              <a:xfrm>
                <a:off x="5383835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60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2" name="Rectangle 11"/>
              <p:cNvSpPr>
                <a:spLocks noChangeArrowheads="1"/>
              </p:cNvSpPr>
              <p:nvPr/>
            </p:nvSpPr>
            <p:spPr bwMode="auto">
              <a:xfrm>
                <a:off x="6295060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80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3" name="Rectangle 12"/>
              <p:cNvSpPr>
                <a:spLocks noChangeArrowheads="1"/>
              </p:cNvSpPr>
              <p:nvPr/>
            </p:nvSpPr>
            <p:spPr bwMode="auto">
              <a:xfrm>
                <a:off x="7115798" y="4495800"/>
                <a:ext cx="42800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100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4" name="Rectangle 13"/>
              <p:cNvSpPr>
                <a:spLocks noChangeArrowheads="1"/>
              </p:cNvSpPr>
              <p:nvPr/>
            </p:nvSpPr>
            <p:spPr bwMode="auto">
              <a:xfrm>
                <a:off x="2192689" y="4252913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70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5" name="Rectangle 14"/>
              <p:cNvSpPr>
                <a:spLocks noChangeArrowheads="1"/>
              </p:cNvSpPr>
              <p:nvPr/>
            </p:nvSpPr>
            <p:spPr bwMode="auto">
              <a:xfrm>
                <a:off x="2192689" y="3213101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80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6" name="Rectangle 15"/>
              <p:cNvSpPr>
                <a:spLocks noChangeArrowheads="1"/>
              </p:cNvSpPr>
              <p:nvPr/>
            </p:nvSpPr>
            <p:spPr bwMode="auto">
              <a:xfrm>
                <a:off x="2192689" y="2174876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90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7" name="Rectangle 16"/>
              <p:cNvSpPr>
                <a:spLocks noChangeArrowheads="1"/>
              </p:cNvSpPr>
              <p:nvPr/>
            </p:nvSpPr>
            <p:spPr bwMode="auto">
              <a:xfrm>
                <a:off x="2048290" y="1135063"/>
                <a:ext cx="42800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100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8" name="Rectangle 17"/>
              <p:cNvSpPr>
                <a:spLocks noChangeArrowheads="1"/>
              </p:cNvSpPr>
              <p:nvPr/>
            </p:nvSpPr>
            <p:spPr bwMode="auto">
              <a:xfrm>
                <a:off x="2048290" y="96838"/>
                <a:ext cx="41383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110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9" name="Line 26"/>
              <p:cNvSpPr>
                <a:spLocks noChangeShapeType="1"/>
              </p:cNvSpPr>
              <p:nvPr/>
            </p:nvSpPr>
            <p:spPr bwMode="auto">
              <a:xfrm flipV="1">
                <a:off x="3271839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Line 27"/>
              <p:cNvSpPr>
                <a:spLocks noChangeShapeType="1"/>
              </p:cNvSpPr>
              <p:nvPr/>
            </p:nvSpPr>
            <p:spPr bwMode="auto">
              <a:xfrm flipV="1">
                <a:off x="4183064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Line 28"/>
              <p:cNvSpPr>
                <a:spLocks noChangeShapeType="1"/>
              </p:cNvSpPr>
              <p:nvPr/>
            </p:nvSpPr>
            <p:spPr bwMode="auto">
              <a:xfrm flipV="1">
                <a:off x="5094289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Line 29"/>
              <p:cNvSpPr>
                <a:spLocks noChangeShapeType="1"/>
              </p:cNvSpPr>
              <p:nvPr/>
            </p:nvSpPr>
            <p:spPr bwMode="auto">
              <a:xfrm flipV="1">
                <a:off x="6005514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Line 30"/>
              <p:cNvSpPr>
                <a:spLocks noChangeShapeType="1"/>
              </p:cNvSpPr>
              <p:nvPr/>
            </p:nvSpPr>
            <p:spPr bwMode="auto">
              <a:xfrm flipV="1">
                <a:off x="6916739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Line 31"/>
              <p:cNvSpPr>
                <a:spLocks noChangeShapeType="1"/>
              </p:cNvSpPr>
              <p:nvPr/>
            </p:nvSpPr>
            <p:spPr bwMode="auto">
              <a:xfrm flipV="1">
                <a:off x="2816226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Line 32"/>
              <p:cNvSpPr>
                <a:spLocks noChangeShapeType="1"/>
              </p:cNvSpPr>
              <p:nvPr/>
            </p:nvSpPr>
            <p:spPr bwMode="auto">
              <a:xfrm flipV="1">
                <a:off x="3727451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Line 33"/>
              <p:cNvSpPr>
                <a:spLocks noChangeShapeType="1"/>
              </p:cNvSpPr>
              <p:nvPr/>
            </p:nvSpPr>
            <p:spPr bwMode="auto">
              <a:xfrm flipV="1">
                <a:off x="4638676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Line 34"/>
              <p:cNvSpPr>
                <a:spLocks noChangeShapeType="1"/>
              </p:cNvSpPr>
              <p:nvPr/>
            </p:nvSpPr>
            <p:spPr bwMode="auto">
              <a:xfrm flipV="1">
                <a:off x="5549901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Line 35"/>
              <p:cNvSpPr>
                <a:spLocks noChangeShapeType="1"/>
              </p:cNvSpPr>
              <p:nvPr/>
            </p:nvSpPr>
            <p:spPr bwMode="auto">
              <a:xfrm flipV="1">
                <a:off x="6461126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Line 36"/>
              <p:cNvSpPr>
                <a:spLocks noChangeShapeType="1"/>
              </p:cNvSpPr>
              <p:nvPr/>
            </p:nvSpPr>
            <p:spPr bwMode="auto">
              <a:xfrm flipV="1">
                <a:off x="7372351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Line 37"/>
              <p:cNvSpPr>
                <a:spLocks noChangeShapeType="1"/>
              </p:cNvSpPr>
              <p:nvPr/>
            </p:nvSpPr>
            <p:spPr bwMode="auto">
              <a:xfrm>
                <a:off x="2581276" y="3906838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Line 38"/>
              <p:cNvSpPr>
                <a:spLocks noChangeShapeType="1"/>
              </p:cNvSpPr>
              <p:nvPr/>
            </p:nvSpPr>
            <p:spPr bwMode="auto">
              <a:xfrm>
                <a:off x="2581276" y="2868613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Line 39"/>
              <p:cNvSpPr>
                <a:spLocks noChangeShapeType="1"/>
              </p:cNvSpPr>
              <p:nvPr/>
            </p:nvSpPr>
            <p:spPr bwMode="auto">
              <a:xfrm>
                <a:off x="2581276" y="1830388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Line 40"/>
              <p:cNvSpPr>
                <a:spLocks noChangeShapeType="1"/>
              </p:cNvSpPr>
              <p:nvPr/>
            </p:nvSpPr>
            <p:spPr bwMode="auto">
              <a:xfrm>
                <a:off x="2581276" y="790576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Line 41"/>
              <p:cNvSpPr>
                <a:spLocks noChangeShapeType="1"/>
              </p:cNvSpPr>
              <p:nvPr/>
            </p:nvSpPr>
            <p:spPr bwMode="auto">
              <a:xfrm>
                <a:off x="2528889" y="4425951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Line 42"/>
              <p:cNvSpPr>
                <a:spLocks noChangeShapeType="1"/>
              </p:cNvSpPr>
              <p:nvPr/>
            </p:nvSpPr>
            <p:spPr bwMode="auto">
              <a:xfrm>
                <a:off x="2528889" y="3386138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Line 43"/>
              <p:cNvSpPr>
                <a:spLocks noChangeShapeType="1"/>
              </p:cNvSpPr>
              <p:nvPr/>
            </p:nvSpPr>
            <p:spPr bwMode="auto">
              <a:xfrm>
                <a:off x="2528889" y="2347913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Line 44"/>
              <p:cNvSpPr>
                <a:spLocks noChangeShapeType="1"/>
              </p:cNvSpPr>
              <p:nvPr/>
            </p:nvSpPr>
            <p:spPr bwMode="auto">
              <a:xfrm>
                <a:off x="2528889" y="1309688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Line 45"/>
              <p:cNvSpPr>
                <a:spLocks noChangeShapeType="1"/>
              </p:cNvSpPr>
              <p:nvPr/>
            </p:nvSpPr>
            <p:spPr bwMode="auto">
              <a:xfrm>
                <a:off x="2528889" y="271463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46"/>
              <p:cNvSpPr>
                <a:spLocks/>
              </p:cNvSpPr>
              <p:nvPr/>
            </p:nvSpPr>
            <p:spPr bwMode="auto">
              <a:xfrm>
                <a:off x="2635251" y="271463"/>
                <a:ext cx="4737100" cy="4154488"/>
              </a:xfrm>
              <a:custGeom>
                <a:avLst/>
                <a:gdLst>
                  <a:gd name="T0" fmla="*/ 0 w 2984"/>
                  <a:gd name="T1" fmla="*/ 0 h 2617"/>
                  <a:gd name="T2" fmla="*/ 0 w 2984"/>
                  <a:gd name="T3" fmla="*/ 2617 h 2617"/>
                  <a:gd name="T4" fmla="*/ 2984 w 2984"/>
                  <a:gd name="T5" fmla="*/ 2617 h 2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84" h="2617">
                    <a:moveTo>
                      <a:pt x="0" y="0"/>
                    </a:moveTo>
                    <a:lnTo>
                      <a:pt x="0" y="2617"/>
                    </a:lnTo>
                    <a:lnTo>
                      <a:pt x="2984" y="2617"/>
                    </a:lnTo>
                  </a:path>
                </a:pathLst>
              </a:custGeom>
              <a:noFill/>
              <a:ln w="1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663826" y="268288"/>
              <a:ext cx="4722813" cy="4117975"/>
              <a:chOff x="2663826" y="268288"/>
              <a:chExt cx="4722813" cy="4117975"/>
            </a:xfrm>
          </p:grpSpPr>
          <p:sp>
            <p:nvSpPr>
              <p:cNvPr id="8" name="Line 47"/>
              <p:cNvSpPr>
                <a:spLocks noChangeShapeType="1"/>
              </p:cNvSpPr>
              <p:nvPr/>
            </p:nvSpPr>
            <p:spPr bwMode="auto">
              <a:xfrm flipV="1">
                <a:off x="4633914" y="43640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Line 48"/>
              <p:cNvSpPr>
                <a:spLocks noChangeShapeType="1"/>
              </p:cNvSpPr>
              <p:nvPr/>
            </p:nvSpPr>
            <p:spPr bwMode="auto">
              <a:xfrm flipV="1">
                <a:off x="4633914" y="42799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Line 49"/>
              <p:cNvSpPr>
                <a:spLocks noChangeShapeType="1"/>
              </p:cNvSpPr>
              <p:nvPr/>
            </p:nvSpPr>
            <p:spPr bwMode="auto">
              <a:xfrm flipV="1">
                <a:off x="4633914" y="41941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Line 50"/>
              <p:cNvSpPr>
                <a:spLocks noChangeShapeType="1"/>
              </p:cNvSpPr>
              <p:nvPr/>
            </p:nvSpPr>
            <p:spPr bwMode="auto">
              <a:xfrm flipV="1">
                <a:off x="4633914" y="41084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Line 51"/>
              <p:cNvSpPr>
                <a:spLocks noChangeShapeType="1"/>
              </p:cNvSpPr>
              <p:nvPr/>
            </p:nvSpPr>
            <p:spPr bwMode="auto">
              <a:xfrm flipV="1">
                <a:off x="4633914" y="40243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52"/>
              <p:cNvSpPr>
                <a:spLocks noChangeShapeType="1"/>
              </p:cNvSpPr>
              <p:nvPr/>
            </p:nvSpPr>
            <p:spPr bwMode="auto">
              <a:xfrm flipV="1">
                <a:off x="4633914" y="39385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53"/>
              <p:cNvSpPr>
                <a:spLocks noChangeShapeType="1"/>
              </p:cNvSpPr>
              <p:nvPr/>
            </p:nvSpPr>
            <p:spPr bwMode="auto">
              <a:xfrm flipV="1">
                <a:off x="4633914" y="38528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54"/>
              <p:cNvSpPr>
                <a:spLocks noChangeShapeType="1"/>
              </p:cNvSpPr>
              <p:nvPr/>
            </p:nvSpPr>
            <p:spPr bwMode="auto">
              <a:xfrm flipV="1">
                <a:off x="4633914" y="37687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55"/>
              <p:cNvSpPr>
                <a:spLocks noChangeShapeType="1"/>
              </p:cNvSpPr>
              <p:nvPr/>
            </p:nvSpPr>
            <p:spPr bwMode="auto">
              <a:xfrm flipV="1">
                <a:off x="4633914" y="36830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Line 56"/>
              <p:cNvSpPr>
                <a:spLocks noChangeShapeType="1"/>
              </p:cNvSpPr>
              <p:nvPr/>
            </p:nvSpPr>
            <p:spPr bwMode="auto">
              <a:xfrm flipV="1">
                <a:off x="4633914" y="35972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57"/>
              <p:cNvSpPr>
                <a:spLocks noChangeShapeType="1"/>
              </p:cNvSpPr>
              <p:nvPr/>
            </p:nvSpPr>
            <p:spPr bwMode="auto">
              <a:xfrm flipV="1">
                <a:off x="4633914" y="35131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58"/>
              <p:cNvSpPr>
                <a:spLocks noChangeShapeType="1"/>
              </p:cNvSpPr>
              <p:nvPr/>
            </p:nvSpPr>
            <p:spPr bwMode="auto">
              <a:xfrm flipV="1">
                <a:off x="4633914" y="34274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Line 59"/>
              <p:cNvSpPr>
                <a:spLocks noChangeShapeType="1"/>
              </p:cNvSpPr>
              <p:nvPr/>
            </p:nvSpPr>
            <p:spPr bwMode="auto">
              <a:xfrm flipV="1">
                <a:off x="4633914" y="33416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Line 60"/>
              <p:cNvSpPr>
                <a:spLocks noChangeShapeType="1"/>
              </p:cNvSpPr>
              <p:nvPr/>
            </p:nvSpPr>
            <p:spPr bwMode="auto">
              <a:xfrm flipV="1">
                <a:off x="4633914" y="32575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Line 61"/>
              <p:cNvSpPr>
                <a:spLocks noChangeShapeType="1"/>
              </p:cNvSpPr>
              <p:nvPr/>
            </p:nvSpPr>
            <p:spPr bwMode="auto">
              <a:xfrm flipV="1">
                <a:off x="4633914" y="31718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Line 62"/>
              <p:cNvSpPr>
                <a:spLocks noChangeShapeType="1"/>
              </p:cNvSpPr>
              <p:nvPr/>
            </p:nvSpPr>
            <p:spPr bwMode="auto">
              <a:xfrm flipV="1">
                <a:off x="4633914" y="30876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Line 63"/>
              <p:cNvSpPr>
                <a:spLocks noChangeShapeType="1"/>
              </p:cNvSpPr>
              <p:nvPr/>
            </p:nvSpPr>
            <p:spPr bwMode="auto">
              <a:xfrm flipV="1">
                <a:off x="4633914" y="30019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64"/>
              <p:cNvSpPr>
                <a:spLocks noChangeShapeType="1"/>
              </p:cNvSpPr>
              <p:nvPr/>
            </p:nvSpPr>
            <p:spPr bwMode="auto">
              <a:xfrm flipV="1">
                <a:off x="4633914" y="29162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Line 65"/>
              <p:cNvSpPr>
                <a:spLocks noChangeShapeType="1"/>
              </p:cNvSpPr>
              <p:nvPr/>
            </p:nvSpPr>
            <p:spPr bwMode="auto">
              <a:xfrm flipV="1">
                <a:off x="4633914" y="28321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Line 66"/>
              <p:cNvSpPr>
                <a:spLocks noChangeShapeType="1"/>
              </p:cNvSpPr>
              <p:nvPr/>
            </p:nvSpPr>
            <p:spPr bwMode="auto">
              <a:xfrm flipV="1">
                <a:off x="4633914" y="27463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Line 67"/>
              <p:cNvSpPr>
                <a:spLocks noChangeShapeType="1"/>
              </p:cNvSpPr>
              <p:nvPr/>
            </p:nvSpPr>
            <p:spPr bwMode="auto">
              <a:xfrm flipV="1">
                <a:off x="4633914" y="26606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Line 68"/>
              <p:cNvSpPr>
                <a:spLocks noChangeShapeType="1"/>
              </p:cNvSpPr>
              <p:nvPr/>
            </p:nvSpPr>
            <p:spPr bwMode="auto">
              <a:xfrm flipV="1">
                <a:off x="4633914" y="25765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69"/>
              <p:cNvSpPr>
                <a:spLocks noChangeShapeType="1"/>
              </p:cNvSpPr>
              <p:nvPr/>
            </p:nvSpPr>
            <p:spPr bwMode="auto">
              <a:xfrm flipV="1">
                <a:off x="4633914" y="24907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Line 70"/>
              <p:cNvSpPr>
                <a:spLocks noChangeShapeType="1"/>
              </p:cNvSpPr>
              <p:nvPr/>
            </p:nvSpPr>
            <p:spPr bwMode="auto">
              <a:xfrm flipV="1">
                <a:off x="4633914" y="24050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Line 71"/>
              <p:cNvSpPr>
                <a:spLocks noChangeShapeType="1"/>
              </p:cNvSpPr>
              <p:nvPr/>
            </p:nvSpPr>
            <p:spPr bwMode="auto">
              <a:xfrm flipV="1">
                <a:off x="4633914" y="23209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Line 72"/>
              <p:cNvSpPr>
                <a:spLocks noChangeShapeType="1"/>
              </p:cNvSpPr>
              <p:nvPr/>
            </p:nvSpPr>
            <p:spPr bwMode="auto">
              <a:xfrm flipV="1">
                <a:off x="4633914" y="22352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Line 73"/>
              <p:cNvSpPr>
                <a:spLocks noChangeShapeType="1"/>
              </p:cNvSpPr>
              <p:nvPr/>
            </p:nvSpPr>
            <p:spPr bwMode="auto">
              <a:xfrm flipV="1">
                <a:off x="4633914" y="21494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Line 74"/>
              <p:cNvSpPr>
                <a:spLocks noChangeShapeType="1"/>
              </p:cNvSpPr>
              <p:nvPr/>
            </p:nvSpPr>
            <p:spPr bwMode="auto">
              <a:xfrm flipV="1">
                <a:off x="4633914" y="20653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Line 75"/>
              <p:cNvSpPr>
                <a:spLocks noChangeShapeType="1"/>
              </p:cNvSpPr>
              <p:nvPr/>
            </p:nvSpPr>
            <p:spPr bwMode="auto">
              <a:xfrm flipV="1">
                <a:off x="4633914" y="19796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Line 76"/>
              <p:cNvSpPr>
                <a:spLocks noChangeShapeType="1"/>
              </p:cNvSpPr>
              <p:nvPr/>
            </p:nvSpPr>
            <p:spPr bwMode="auto">
              <a:xfrm flipV="1">
                <a:off x="4633914" y="18938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Line 77"/>
              <p:cNvSpPr>
                <a:spLocks noChangeShapeType="1"/>
              </p:cNvSpPr>
              <p:nvPr/>
            </p:nvSpPr>
            <p:spPr bwMode="auto">
              <a:xfrm flipV="1">
                <a:off x="4633914" y="18097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Line 78"/>
              <p:cNvSpPr>
                <a:spLocks noChangeShapeType="1"/>
              </p:cNvSpPr>
              <p:nvPr/>
            </p:nvSpPr>
            <p:spPr bwMode="auto">
              <a:xfrm flipV="1">
                <a:off x="4633914" y="17240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Line 79"/>
              <p:cNvSpPr>
                <a:spLocks noChangeShapeType="1"/>
              </p:cNvSpPr>
              <p:nvPr/>
            </p:nvSpPr>
            <p:spPr bwMode="auto">
              <a:xfrm flipV="1">
                <a:off x="4633914" y="16383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Line 80"/>
              <p:cNvSpPr>
                <a:spLocks noChangeShapeType="1"/>
              </p:cNvSpPr>
              <p:nvPr/>
            </p:nvSpPr>
            <p:spPr bwMode="auto">
              <a:xfrm flipV="1">
                <a:off x="4633914" y="15541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Line 81"/>
              <p:cNvSpPr>
                <a:spLocks noChangeShapeType="1"/>
              </p:cNvSpPr>
              <p:nvPr/>
            </p:nvSpPr>
            <p:spPr bwMode="auto">
              <a:xfrm flipV="1">
                <a:off x="4633914" y="14684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Line 82"/>
              <p:cNvSpPr>
                <a:spLocks noChangeShapeType="1"/>
              </p:cNvSpPr>
              <p:nvPr/>
            </p:nvSpPr>
            <p:spPr bwMode="auto">
              <a:xfrm flipV="1">
                <a:off x="4633914" y="13827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Line 83"/>
              <p:cNvSpPr>
                <a:spLocks noChangeShapeType="1"/>
              </p:cNvSpPr>
              <p:nvPr/>
            </p:nvSpPr>
            <p:spPr bwMode="auto">
              <a:xfrm flipV="1">
                <a:off x="4633914" y="12985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Line 84"/>
              <p:cNvSpPr>
                <a:spLocks noChangeShapeType="1"/>
              </p:cNvSpPr>
              <p:nvPr/>
            </p:nvSpPr>
            <p:spPr bwMode="auto">
              <a:xfrm flipV="1">
                <a:off x="4633914" y="12128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Line 85"/>
              <p:cNvSpPr>
                <a:spLocks noChangeShapeType="1"/>
              </p:cNvSpPr>
              <p:nvPr/>
            </p:nvSpPr>
            <p:spPr bwMode="auto">
              <a:xfrm flipV="1">
                <a:off x="4633914" y="11271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Line 86"/>
              <p:cNvSpPr>
                <a:spLocks noChangeShapeType="1"/>
              </p:cNvSpPr>
              <p:nvPr/>
            </p:nvSpPr>
            <p:spPr bwMode="auto">
              <a:xfrm flipV="1">
                <a:off x="4633914" y="10429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87"/>
              <p:cNvSpPr>
                <a:spLocks noChangeShapeType="1"/>
              </p:cNvSpPr>
              <p:nvPr/>
            </p:nvSpPr>
            <p:spPr bwMode="auto">
              <a:xfrm flipV="1">
                <a:off x="4633914" y="9572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Line 88"/>
              <p:cNvSpPr>
                <a:spLocks noChangeShapeType="1"/>
              </p:cNvSpPr>
              <p:nvPr/>
            </p:nvSpPr>
            <p:spPr bwMode="auto">
              <a:xfrm flipV="1">
                <a:off x="4633914" y="8715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89"/>
              <p:cNvSpPr>
                <a:spLocks noChangeShapeType="1"/>
              </p:cNvSpPr>
              <p:nvPr/>
            </p:nvSpPr>
            <p:spPr bwMode="auto">
              <a:xfrm flipV="1">
                <a:off x="4633914" y="7874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90"/>
              <p:cNvSpPr>
                <a:spLocks noChangeShapeType="1"/>
              </p:cNvSpPr>
              <p:nvPr/>
            </p:nvSpPr>
            <p:spPr bwMode="auto">
              <a:xfrm flipV="1">
                <a:off x="4633914" y="7016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91"/>
              <p:cNvSpPr>
                <a:spLocks noChangeShapeType="1"/>
              </p:cNvSpPr>
              <p:nvPr/>
            </p:nvSpPr>
            <p:spPr bwMode="auto">
              <a:xfrm flipV="1">
                <a:off x="4633914" y="6175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92"/>
              <p:cNvSpPr>
                <a:spLocks noChangeShapeType="1"/>
              </p:cNvSpPr>
              <p:nvPr/>
            </p:nvSpPr>
            <p:spPr bwMode="auto">
              <a:xfrm flipV="1">
                <a:off x="4633914" y="5318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Line 93"/>
              <p:cNvSpPr>
                <a:spLocks noChangeShapeType="1"/>
              </p:cNvSpPr>
              <p:nvPr/>
            </p:nvSpPr>
            <p:spPr bwMode="auto">
              <a:xfrm flipV="1">
                <a:off x="4633914" y="4460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94"/>
              <p:cNvSpPr>
                <a:spLocks noChangeShapeType="1"/>
              </p:cNvSpPr>
              <p:nvPr/>
            </p:nvSpPr>
            <p:spPr bwMode="auto">
              <a:xfrm flipV="1">
                <a:off x="4633914" y="3619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95"/>
              <p:cNvSpPr>
                <a:spLocks noChangeShapeType="1"/>
              </p:cNvSpPr>
              <p:nvPr/>
            </p:nvSpPr>
            <p:spPr bwMode="auto">
              <a:xfrm flipV="1">
                <a:off x="4633914" y="2762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Line 96"/>
              <p:cNvSpPr>
                <a:spLocks noChangeShapeType="1"/>
              </p:cNvSpPr>
              <p:nvPr/>
            </p:nvSpPr>
            <p:spPr bwMode="auto">
              <a:xfrm flipV="1">
                <a:off x="5999164" y="43576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97"/>
              <p:cNvSpPr>
                <a:spLocks noChangeShapeType="1"/>
              </p:cNvSpPr>
              <p:nvPr/>
            </p:nvSpPr>
            <p:spPr bwMode="auto">
              <a:xfrm flipV="1">
                <a:off x="5999164" y="42719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98"/>
              <p:cNvSpPr>
                <a:spLocks noChangeShapeType="1"/>
              </p:cNvSpPr>
              <p:nvPr/>
            </p:nvSpPr>
            <p:spPr bwMode="auto">
              <a:xfrm flipV="1">
                <a:off x="5999164" y="41862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99"/>
              <p:cNvSpPr>
                <a:spLocks noChangeShapeType="1"/>
              </p:cNvSpPr>
              <p:nvPr/>
            </p:nvSpPr>
            <p:spPr bwMode="auto">
              <a:xfrm flipV="1">
                <a:off x="5999164" y="41021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100"/>
              <p:cNvSpPr>
                <a:spLocks noChangeShapeType="1"/>
              </p:cNvSpPr>
              <p:nvPr/>
            </p:nvSpPr>
            <p:spPr bwMode="auto">
              <a:xfrm flipV="1">
                <a:off x="5999164" y="40163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101"/>
              <p:cNvSpPr>
                <a:spLocks noChangeShapeType="1"/>
              </p:cNvSpPr>
              <p:nvPr/>
            </p:nvSpPr>
            <p:spPr bwMode="auto">
              <a:xfrm flipV="1">
                <a:off x="5999164" y="39306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102"/>
              <p:cNvSpPr>
                <a:spLocks noChangeShapeType="1"/>
              </p:cNvSpPr>
              <p:nvPr/>
            </p:nvSpPr>
            <p:spPr bwMode="auto">
              <a:xfrm flipV="1">
                <a:off x="5999164" y="38465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Line 103"/>
              <p:cNvSpPr>
                <a:spLocks noChangeShapeType="1"/>
              </p:cNvSpPr>
              <p:nvPr/>
            </p:nvSpPr>
            <p:spPr bwMode="auto">
              <a:xfrm flipV="1">
                <a:off x="5999164" y="37607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Line 104"/>
              <p:cNvSpPr>
                <a:spLocks noChangeShapeType="1"/>
              </p:cNvSpPr>
              <p:nvPr/>
            </p:nvSpPr>
            <p:spPr bwMode="auto">
              <a:xfrm flipV="1">
                <a:off x="5999164" y="36750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Line 105"/>
              <p:cNvSpPr>
                <a:spLocks noChangeShapeType="1"/>
              </p:cNvSpPr>
              <p:nvPr/>
            </p:nvSpPr>
            <p:spPr bwMode="auto">
              <a:xfrm flipV="1">
                <a:off x="5999164" y="35909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Line 106"/>
              <p:cNvSpPr>
                <a:spLocks noChangeShapeType="1"/>
              </p:cNvSpPr>
              <p:nvPr/>
            </p:nvSpPr>
            <p:spPr bwMode="auto">
              <a:xfrm flipV="1">
                <a:off x="5999164" y="35052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Line 107"/>
              <p:cNvSpPr>
                <a:spLocks noChangeShapeType="1"/>
              </p:cNvSpPr>
              <p:nvPr/>
            </p:nvSpPr>
            <p:spPr bwMode="auto">
              <a:xfrm flipV="1">
                <a:off x="5999164" y="34194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Line 108"/>
              <p:cNvSpPr>
                <a:spLocks noChangeShapeType="1"/>
              </p:cNvSpPr>
              <p:nvPr/>
            </p:nvSpPr>
            <p:spPr bwMode="auto">
              <a:xfrm flipV="1">
                <a:off x="5999164" y="33353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Line 109"/>
              <p:cNvSpPr>
                <a:spLocks noChangeShapeType="1"/>
              </p:cNvSpPr>
              <p:nvPr/>
            </p:nvSpPr>
            <p:spPr bwMode="auto">
              <a:xfrm flipV="1">
                <a:off x="5999164" y="32496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Line 110"/>
              <p:cNvSpPr>
                <a:spLocks noChangeShapeType="1"/>
              </p:cNvSpPr>
              <p:nvPr/>
            </p:nvSpPr>
            <p:spPr bwMode="auto">
              <a:xfrm flipV="1">
                <a:off x="5999164" y="31638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Line 111"/>
              <p:cNvSpPr>
                <a:spLocks noChangeShapeType="1"/>
              </p:cNvSpPr>
              <p:nvPr/>
            </p:nvSpPr>
            <p:spPr bwMode="auto">
              <a:xfrm flipV="1">
                <a:off x="5999164" y="30797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Line 112"/>
              <p:cNvSpPr>
                <a:spLocks noChangeShapeType="1"/>
              </p:cNvSpPr>
              <p:nvPr/>
            </p:nvSpPr>
            <p:spPr bwMode="auto">
              <a:xfrm flipV="1">
                <a:off x="5999164" y="29940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Line 113"/>
              <p:cNvSpPr>
                <a:spLocks noChangeShapeType="1"/>
              </p:cNvSpPr>
              <p:nvPr/>
            </p:nvSpPr>
            <p:spPr bwMode="auto">
              <a:xfrm flipV="1">
                <a:off x="5999164" y="29083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Line 114"/>
              <p:cNvSpPr>
                <a:spLocks noChangeShapeType="1"/>
              </p:cNvSpPr>
              <p:nvPr/>
            </p:nvSpPr>
            <p:spPr bwMode="auto">
              <a:xfrm flipV="1">
                <a:off x="5999164" y="28241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Line 115"/>
              <p:cNvSpPr>
                <a:spLocks noChangeShapeType="1"/>
              </p:cNvSpPr>
              <p:nvPr/>
            </p:nvSpPr>
            <p:spPr bwMode="auto">
              <a:xfrm flipV="1">
                <a:off x="5999164" y="27384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Line 116"/>
              <p:cNvSpPr>
                <a:spLocks noChangeShapeType="1"/>
              </p:cNvSpPr>
              <p:nvPr/>
            </p:nvSpPr>
            <p:spPr bwMode="auto">
              <a:xfrm flipV="1">
                <a:off x="5999164" y="26527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Line 117"/>
              <p:cNvSpPr>
                <a:spLocks noChangeShapeType="1"/>
              </p:cNvSpPr>
              <p:nvPr/>
            </p:nvSpPr>
            <p:spPr bwMode="auto">
              <a:xfrm flipV="1">
                <a:off x="5999164" y="25685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Line 118"/>
              <p:cNvSpPr>
                <a:spLocks noChangeShapeType="1"/>
              </p:cNvSpPr>
              <p:nvPr/>
            </p:nvSpPr>
            <p:spPr bwMode="auto">
              <a:xfrm flipV="1">
                <a:off x="5999164" y="24828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Line 119"/>
              <p:cNvSpPr>
                <a:spLocks noChangeShapeType="1"/>
              </p:cNvSpPr>
              <p:nvPr/>
            </p:nvSpPr>
            <p:spPr bwMode="auto">
              <a:xfrm flipV="1">
                <a:off x="5999164" y="23971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Line 120"/>
              <p:cNvSpPr>
                <a:spLocks noChangeShapeType="1"/>
              </p:cNvSpPr>
              <p:nvPr/>
            </p:nvSpPr>
            <p:spPr bwMode="auto">
              <a:xfrm flipV="1">
                <a:off x="5999164" y="23129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Line 121"/>
              <p:cNvSpPr>
                <a:spLocks noChangeShapeType="1"/>
              </p:cNvSpPr>
              <p:nvPr/>
            </p:nvSpPr>
            <p:spPr bwMode="auto">
              <a:xfrm flipV="1">
                <a:off x="5999164" y="22272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Line 122"/>
              <p:cNvSpPr>
                <a:spLocks noChangeShapeType="1"/>
              </p:cNvSpPr>
              <p:nvPr/>
            </p:nvSpPr>
            <p:spPr bwMode="auto">
              <a:xfrm flipV="1">
                <a:off x="5999164" y="21415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Line 123"/>
              <p:cNvSpPr>
                <a:spLocks noChangeShapeType="1"/>
              </p:cNvSpPr>
              <p:nvPr/>
            </p:nvSpPr>
            <p:spPr bwMode="auto">
              <a:xfrm flipV="1">
                <a:off x="5999164" y="20574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Line 124"/>
              <p:cNvSpPr>
                <a:spLocks noChangeShapeType="1"/>
              </p:cNvSpPr>
              <p:nvPr/>
            </p:nvSpPr>
            <p:spPr bwMode="auto">
              <a:xfrm flipV="1">
                <a:off x="5999164" y="19716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Line 125"/>
              <p:cNvSpPr>
                <a:spLocks noChangeShapeType="1"/>
              </p:cNvSpPr>
              <p:nvPr/>
            </p:nvSpPr>
            <p:spPr bwMode="auto">
              <a:xfrm flipV="1">
                <a:off x="5999164" y="18875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126"/>
              <p:cNvSpPr>
                <a:spLocks noChangeShapeType="1"/>
              </p:cNvSpPr>
              <p:nvPr/>
            </p:nvSpPr>
            <p:spPr bwMode="auto">
              <a:xfrm flipV="1">
                <a:off x="5999164" y="18018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127"/>
              <p:cNvSpPr>
                <a:spLocks noChangeShapeType="1"/>
              </p:cNvSpPr>
              <p:nvPr/>
            </p:nvSpPr>
            <p:spPr bwMode="auto">
              <a:xfrm flipV="1">
                <a:off x="5999164" y="17160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128"/>
              <p:cNvSpPr>
                <a:spLocks noChangeShapeType="1"/>
              </p:cNvSpPr>
              <p:nvPr/>
            </p:nvSpPr>
            <p:spPr bwMode="auto">
              <a:xfrm flipV="1">
                <a:off x="5999164" y="16319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129"/>
              <p:cNvSpPr>
                <a:spLocks noChangeShapeType="1"/>
              </p:cNvSpPr>
              <p:nvPr/>
            </p:nvSpPr>
            <p:spPr bwMode="auto">
              <a:xfrm flipV="1">
                <a:off x="5999164" y="15462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130"/>
              <p:cNvSpPr>
                <a:spLocks noChangeShapeType="1"/>
              </p:cNvSpPr>
              <p:nvPr/>
            </p:nvSpPr>
            <p:spPr bwMode="auto">
              <a:xfrm flipV="1">
                <a:off x="5999164" y="14605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131"/>
              <p:cNvSpPr>
                <a:spLocks noChangeShapeType="1"/>
              </p:cNvSpPr>
              <p:nvPr/>
            </p:nvSpPr>
            <p:spPr bwMode="auto">
              <a:xfrm flipV="1">
                <a:off x="5999164" y="13763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Line 132"/>
              <p:cNvSpPr>
                <a:spLocks noChangeShapeType="1"/>
              </p:cNvSpPr>
              <p:nvPr/>
            </p:nvSpPr>
            <p:spPr bwMode="auto">
              <a:xfrm flipV="1">
                <a:off x="5999164" y="12906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133"/>
              <p:cNvSpPr>
                <a:spLocks noChangeShapeType="1"/>
              </p:cNvSpPr>
              <p:nvPr/>
            </p:nvSpPr>
            <p:spPr bwMode="auto">
              <a:xfrm flipV="1">
                <a:off x="5999164" y="12049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134"/>
              <p:cNvSpPr>
                <a:spLocks noChangeShapeType="1"/>
              </p:cNvSpPr>
              <p:nvPr/>
            </p:nvSpPr>
            <p:spPr bwMode="auto">
              <a:xfrm flipV="1">
                <a:off x="5999164" y="11207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Line 135"/>
              <p:cNvSpPr>
                <a:spLocks noChangeShapeType="1"/>
              </p:cNvSpPr>
              <p:nvPr/>
            </p:nvSpPr>
            <p:spPr bwMode="auto">
              <a:xfrm flipV="1">
                <a:off x="5999164" y="10350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136"/>
              <p:cNvSpPr>
                <a:spLocks noChangeShapeType="1"/>
              </p:cNvSpPr>
              <p:nvPr/>
            </p:nvSpPr>
            <p:spPr bwMode="auto">
              <a:xfrm flipV="1">
                <a:off x="5999164" y="9493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137"/>
              <p:cNvSpPr>
                <a:spLocks noChangeShapeType="1"/>
              </p:cNvSpPr>
              <p:nvPr/>
            </p:nvSpPr>
            <p:spPr bwMode="auto">
              <a:xfrm flipV="1">
                <a:off x="5999164" y="8651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Line 138"/>
              <p:cNvSpPr>
                <a:spLocks noChangeShapeType="1"/>
              </p:cNvSpPr>
              <p:nvPr/>
            </p:nvSpPr>
            <p:spPr bwMode="auto">
              <a:xfrm flipV="1">
                <a:off x="5999164" y="7794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Line 139"/>
              <p:cNvSpPr>
                <a:spLocks noChangeShapeType="1"/>
              </p:cNvSpPr>
              <p:nvPr/>
            </p:nvSpPr>
            <p:spPr bwMode="auto">
              <a:xfrm flipV="1">
                <a:off x="5999164" y="6937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140"/>
              <p:cNvSpPr>
                <a:spLocks noChangeShapeType="1"/>
              </p:cNvSpPr>
              <p:nvPr/>
            </p:nvSpPr>
            <p:spPr bwMode="auto">
              <a:xfrm flipV="1">
                <a:off x="5999164" y="6096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141"/>
              <p:cNvSpPr>
                <a:spLocks noChangeShapeType="1"/>
              </p:cNvSpPr>
              <p:nvPr/>
            </p:nvSpPr>
            <p:spPr bwMode="auto">
              <a:xfrm flipV="1">
                <a:off x="5999164" y="5238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142"/>
              <p:cNvSpPr>
                <a:spLocks noChangeShapeType="1"/>
              </p:cNvSpPr>
              <p:nvPr/>
            </p:nvSpPr>
            <p:spPr bwMode="auto">
              <a:xfrm flipV="1">
                <a:off x="5999164" y="4381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Line 143"/>
              <p:cNvSpPr>
                <a:spLocks noChangeShapeType="1"/>
              </p:cNvSpPr>
              <p:nvPr/>
            </p:nvSpPr>
            <p:spPr bwMode="auto">
              <a:xfrm flipV="1">
                <a:off x="5999164" y="3540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Line 144"/>
              <p:cNvSpPr>
                <a:spLocks noChangeShapeType="1"/>
              </p:cNvSpPr>
              <p:nvPr/>
            </p:nvSpPr>
            <p:spPr bwMode="auto">
              <a:xfrm flipV="1">
                <a:off x="5999164" y="2682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Line 145"/>
              <p:cNvSpPr>
                <a:spLocks noChangeShapeType="1"/>
              </p:cNvSpPr>
              <p:nvPr/>
            </p:nvSpPr>
            <p:spPr bwMode="auto">
              <a:xfrm>
                <a:off x="266382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Line 146"/>
              <p:cNvSpPr>
                <a:spLocks noChangeShapeType="1"/>
              </p:cNvSpPr>
              <p:nvPr/>
            </p:nvSpPr>
            <p:spPr bwMode="auto">
              <a:xfrm>
                <a:off x="274955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Line 147"/>
              <p:cNvSpPr>
                <a:spLocks noChangeShapeType="1"/>
              </p:cNvSpPr>
              <p:nvPr/>
            </p:nvSpPr>
            <p:spPr bwMode="auto">
              <a:xfrm>
                <a:off x="28352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Line 148"/>
              <p:cNvSpPr>
                <a:spLocks noChangeShapeType="1"/>
              </p:cNvSpPr>
              <p:nvPr/>
            </p:nvSpPr>
            <p:spPr bwMode="auto">
              <a:xfrm>
                <a:off x="291941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Line 149"/>
              <p:cNvSpPr>
                <a:spLocks noChangeShapeType="1"/>
              </p:cNvSpPr>
              <p:nvPr/>
            </p:nvSpPr>
            <p:spPr bwMode="auto">
              <a:xfrm>
                <a:off x="30051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Line 150"/>
              <p:cNvSpPr>
                <a:spLocks noChangeShapeType="1"/>
              </p:cNvSpPr>
              <p:nvPr/>
            </p:nvSpPr>
            <p:spPr bwMode="auto">
              <a:xfrm>
                <a:off x="309086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151"/>
              <p:cNvSpPr>
                <a:spLocks noChangeShapeType="1"/>
              </p:cNvSpPr>
              <p:nvPr/>
            </p:nvSpPr>
            <p:spPr bwMode="auto">
              <a:xfrm>
                <a:off x="31765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152"/>
              <p:cNvSpPr>
                <a:spLocks noChangeShapeType="1"/>
              </p:cNvSpPr>
              <p:nvPr/>
            </p:nvSpPr>
            <p:spPr bwMode="auto">
              <a:xfrm>
                <a:off x="326072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153"/>
              <p:cNvSpPr>
                <a:spLocks noChangeShapeType="1"/>
              </p:cNvSpPr>
              <p:nvPr/>
            </p:nvSpPr>
            <p:spPr bwMode="auto">
              <a:xfrm>
                <a:off x="33464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154"/>
              <p:cNvSpPr>
                <a:spLocks noChangeShapeType="1"/>
              </p:cNvSpPr>
              <p:nvPr/>
            </p:nvSpPr>
            <p:spPr bwMode="auto">
              <a:xfrm>
                <a:off x="34321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155"/>
              <p:cNvSpPr>
                <a:spLocks noChangeShapeType="1"/>
              </p:cNvSpPr>
              <p:nvPr/>
            </p:nvSpPr>
            <p:spPr bwMode="auto">
              <a:xfrm>
                <a:off x="35179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156"/>
              <p:cNvSpPr>
                <a:spLocks noChangeShapeType="1"/>
              </p:cNvSpPr>
              <p:nvPr/>
            </p:nvSpPr>
            <p:spPr bwMode="auto">
              <a:xfrm>
                <a:off x="36020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Line 157"/>
              <p:cNvSpPr>
                <a:spLocks noChangeShapeType="1"/>
              </p:cNvSpPr>
              <p:nvPr/>
            </p:nvSpPr>
            <p:spPr bwMode="auto">
              <a:xfrm>
                <a:off x="368776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Line 158"/>
              <p:cNvSpPr>
                <a:spLocks noChangeShapeType="1"/>
              </p:cNvSpPr>
              <p:nvPr/>
            </p:nvSpPr>
            <p:spPr bwMode="auto">
              <a:xfrm>
                <a:off x="37734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Line 159"/>
              <p:cNvSpPr>
                <a:spLocks noChangeShapeType="1"/>
              </p:cNvSpPr>
              <p:nvPr/>
            </p:nvSpPr>
            <p:spPr bwMode="auto">
              <a:xfrm>
                <a:off x="385762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Line 160"/>
              <p:cNvSpPr>
                <a:spLocks noChangeShapeType="1"/>
              </p:cNvSpPr>
              <p:nvPr/>
            </p:nvSpPr>
            <p:spPr bwMode="auto">
              <a:xfrm>
                <a:off x="39433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Line 161"/>
              <p:cNvSpPr>
                <a:spLocks noChangeShapeType="1"/>
              </p:cNvSpPr>
              <p:nvPr/>
            </p:nvSpPr>
            <p:spPr bwMode="auto">
              <a:xfrm>
                <a:off x="40290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Line 162"/>
              <p:cNvSpPr>
                <a:spLocks noChangeShapeType="1"/>
              </p:cNvSpPr>
              <p:nvPr/>
            </p:nvSpPr>
            <p:spPr bwMode="auto">
              <a:xfrm>
                <a:off x="41148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Line 163"/>
              <p:cNvSpPr>
                <a:spLocks noChangeShapeType="1"/>
              </p:cNvSpPr>
              <p:nvPr/>
            </p:nvSpPr>
            <p:spPr bwMode="auto">
              <a:xfrm>
                <a:off x="41989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Line 164"/>
              <p:cNvSpPr>
                <a:spLocks noChangeShapeType="1"/>
              </p:cNvSpPr>
              <p:nvPr/>
            </p:nvSpPr>
            <p:spPr bwMode="auto">
              <a:xfrm>
                <a:off x="42846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Line 165"/>
              <p:cNvSpPr>
                <a:spLocks noChangeShapeType="1"/>
              </p:cNvSpPr>
              <p:nvPr/>
            </p:nvSpPr>
            <p:spPr bwMode="auto">
              <a:xfrm>
                <a:off x="43703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166"/>
              <p:cNvSpPr>
                <a:spLocks noChangeShapeType="1"/>
              </p:cNvSpPr>
              <p:nvPr/>
            </p:nvSpPr>
            <p:spPr bwMode="auto">
              <a:xfrm>
                <a:off x="44561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167"/>
              <p:cNvSpPr>
                <a:spLocks noChangeShapeType="1"/>
              </p:cNvSpPr>
              <p:nvPr/>
            </p:nvSpPr>
            <p:spPr bwMode="auto">
              <a:xfrm>
                <a:off x="45402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168"/>
              <p:cNvSpPr>
                <a:spLocks noChangeShapeType="1"/>
              </p:cNvSpPr>
              <p:nvPr/>
            </p:nvSpPr>
            <p:spPr bwMode="auto">
              <a:xfrm>
                <a:off x="46259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169"/>
              <p:cNvSpPr>
                <a:spLocks noChangeShapeType="1"/>
              </p:cNvSpPr>
              <p:nvPr/>
            </p:nvSpPr>
            <p:spPr bwMode="auto">
              <a:xfrm>
                <a:off x="47117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170"/>
              <p:cNvSpPr>
                <a:spLocks noChangeShapeType="1"/>
              </p:cNvSpPr>
              <p:nvPr/>
            </p:nvSpPr>
            <p:spPr bwMode="auto">
              <a:xfrm>
                <a:off x="47958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171"/>
              <p:cNvSpPr>
                <a:spLocks noChangeShapeType="1"/>
              </p:cNvSpPr>
              <p:nvPr/>
            </p:nvSpPr>
            <p:spPr bwMode="auto">
              <a:xfrm>
                <a:off x="48815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172"/>
              <p:cNvSpPr>
                <a:spLocks noChangeShapeType="1"/>
              </p:cNvSpPr>
              <p:nvPr/>
            </p:nvSpPr>
            <p:spPr bwMode="auto">
              <a:xfrm>
                <a:off x="49672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173"/>
              <p:cNvSpPr>
                <a:spLocks noChangeShapeType="1"/>
              </p:cNvSpPr>
              <p:nvPr/>
            </p:nvSpPr>
            <p:spPr bwMode="auto">
              <a:xfrm>
                <a:off x="50530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174"/>
              <p:cNvSpPr>
                <a:spLocks noChangeShapeType="1"/>
              </p:cNvSpPr>
              <p:nvPr/>
            </p:nvSpPr>
            <p:spPr bwMode="auto">
              <a:xfrm>
                <a:off x="51371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175"/>
              <p:cNvSpPr>
                <a:spLocks noChangeShapeType="1"/>
              </p:cNvSpPr>
              <p:nvPr/>
            </p:nvSpPr>
            <p:spPr bwMode="auto">
              <a:xfrm>
                <a:off x="52228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176"/>
              <p:cNvSpPr>
                <a:spLocks noChangeShapeType="1"/>
              </p:cNvSpPr>
              <p:nvPr/>
            </p:nvSpPr>
            <p:spPr bwMode="auto">
              <a:xfrm>
                <a:off x="53086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Line 177"/>
              <p:cNvSpPr>
                <a:spLocks noChangeShapeType="1"/>
              </p:cNvSpPr>
              <p:nvPr/>
            </p:nvSpPr>
            <p:spPr bwMode="auto">
              <a:xfrm>
                <a:off x="53943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178"/>
              <p:cNvSpPr>
                <a:spLocks noChangeShapeType="1"/>
              </p:cNvSpPr>
              <p:nvPr/>
            </p:nvSpPr>
            <p:spPr bwMode="auto">
              <a:xfrm>
                <a:off x="54784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Line 179"/>
              <p:cNvSpPr>
                <a:spLocks noChangeShapeType="1"/>
              </p:cNvSpPr>
              <p:nvPr/>
            </p:nvSpPr>
            <p:spPr bwMode="auto">
              <a:xfrm>
                <a:off x="55641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180"/>
              <p:cNvSpPr>
                <a:spLocks noChangeShapeType="1"/>
              </p:cNvSpPr>
              <p:nvPr/>
            </p:nvSpPr>
            <p:spPr bwMode="auto">
              <a:xfrm>
                <a:off x="56499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181"/>
              <p:cNvSpPr>
                <a:spLocks noChangeShapeType="1"/>
              </p:cNvSpPr>
              <p:nvPr/>
            </p:nvSpPr>
            <p:spPr bwMode="auto">
              <a:xfrm>
                <a:off x="57340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Line 182"/>
              <p:cNvSpPr>
                <a:spLocks noChangeShapeType="1"/>
              </p:cNvSpPr>
              <p:nvPr/>
            </p:nvSpPr>
            <p:spPr bwMode="auto">
              <a:xfrm>
                <a:off x="58197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Line 183"/>
              <p:cNvSpPr>
                <a:spLocks noChangeShapeType="1"/>
              </p:cNvSpPr>
              <p:nvPr/>
            </p:nvSpPr>
            <p:spPr bwMode="auto">
              <a:xfrm>
                <a:off x="59055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Line 184"/>
              <p:cNvSpPr>
                <a:spLocks noChangeShapeType="1"/>
              </p:cNvSpPr>
              <p:nvPr/>
            </p:nvSpPr>
            <p:spPr bwMode="auto">
              <a:xfrm>
                <a:off x="59912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Line 185"/>
              <p:cNvSpPr>
                <a:spLocks noChangeShapeType="1"/>
              </p:cNvSpPr>
              <p:nvPr/>
            </p:nvSpPr>
            <p:spPr bwMode="auto">
              <a:xfrm>
                <a:off x="60753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Line 186"/>
              <p:cNvSpPr>
                <a:spLocks noChangeShapeType="1"/>
              </p:cNvSpPr>
              <p:nvPr/>
            </p:nvSpPr>
            <p:spPr bwMode="auto">
              <a:xfrm>
                <a:off x="616108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Line 187"/>
              <p:cNvSpPr>
                <a:spLocks noChangeShapeType="1"/>
              </p:cNvSpPr>
              <p:nvPr/>
            </p:nvSpPr>
            <p:spPr bwMode="auto">
              <a:xfrm>
                <a:off x="62468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188"/>
              <p:cNvSpPr>
                <a:spLocks noChangeShapeType="1"/>
              </p:cNvSpPr>
              <p:nvPr/>
            </p:nvSpPr>
            <p:spPr bwMode="auto">
              <a:xfrm>
                <a:off x="633253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189"/>
              <p:cNvSpPr>
                <a:spLocks noChangeShapeType="1"/>
              </p:cNvSpPr>
              <p:nvPr/>
            </p:nvSpPr>
            <p:spPr bwMode="auto">
              <a:xfrm>
                <a:off x="64166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190"/>
              <p:cNvSpPr>
                <a:spLocks noChangeShapeType="1"/>
              </p:cNvSpPr>
              <p:nvPr/>
            </p:nvSpPr>
            <p:spPr bwMode="auto">
              <a:xfrm>
                <a:off x="65024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191"/>
              <p:cNvSpPr>
                <a:spLocks noChangeShapeType="1"/>
              </p:cNvSpPr>
              <p:nvPr/>
            </p:nvSpPr>
            <p:spPr bwMode="auto">
              <a:xfrm>
                <a:off x="65881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192"/>
              <p:cNvSpPr>
                <a:spLocks noChangeShapeType="1"/>
              </p:cNvSpPr>
              <p:nvPr/>
            </p:nvSpPr>
            <p:spPr bwMode="auto">
              <a:xfrm>
                <a:off x="66722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193"/>
              <p:cNvSpPr>
                <a:spLocks noChangeShapeType="1"/>
              </p:cNvSpPr>
              <p:nvPr/>
            </p:nvSpPr>
            <p:spPr bwMode="auto">
              <a:xfrm>
                <a:off x="675798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194"/>
              <p:cNvSpPr>
                <a:spLocks noChangeShapeType="1"/>
              </p:cNvSpPr>
              <p:nvPr/>
            </p:nvSpPr>
            <p:spPr bwMode="auto">
              <a:xfrm>
                <a:off x="68437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195"/>
              <p:cNvSpPr>
                <a:spLocks noChangeShapeType="1"/>
              </p:cNvSpPr>
              <p:nvPr/>
            </p:nvSpPr>
            <p:spPr bwMode="auto">
              <a:xfrm>
                <a:off x="692943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196"/>
              <p:cNvSpPr>
                <a:spLocks noChangeShapeType="1"/>
              </p:cNvSpPr>
              <p:nvPr/>
            </p:nvSpPr>
            <p:spPr bwMode="auto">
              <a:xfrm>
                <a:off x="70135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Line 197"/>
              <p:cNvSpPr>
                <a:spLocks noChangeShapeType="1"/>
              </p:cNvSpPr>
              <p:nvPr/>
            </p:nvSpPr>
            <p:spPr bwMode="auto">
              <a:xfrm>
                <a:off x="709930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198"/>
              <p:cNvSpPr>
                <a:spLocks noChangeShapeType="1"/>
              </p:cNvSpPr>
              <p:nvPr/>
            </p:nvSpPr>
            <p:spPr bwMode="auto">
              <a:xfrm>
                <a:off x="71850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199"/>
              <p:cNvSpPr>
                <a:spLocks noChangeShapeType="1"/>
              </p:cNvSpPr>
              <p:nvPr/>
            </p:nvSpPr>
            <p:spPr bwMode="auto">
              <a:xfrm>
                <a:off x="727075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Line 200"/>
              <p:cNvSpPr>
                <a:spLocks noChangeShapeType="1"/>
              </p:cNvSpPr>
              <p:nvPr/>
            </p:nvSpPr>
            <p:spPr bwMode="auto">
              <a:xfrm>
                <a:off x="735488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Line 201"/>
              <p:cNvSpPr>
                <a:spLocks noChangeShapeType="1"/>
              </p:cNvSpPr>
              <p:nvPr/>
            </p:nvSpPr>
            <p:spPr bwMode="auto">
              <a:xfrm>
                <a:off x="26733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202"/>
              <p:cNvSpPr>
                <a:spLocks noChangeShapeType="1"/>
              </p:cNvSpPr>
              <p:nvPr/>
            </p:nvSpPr>
            <p:spPr bwMode="auto">
              <a:xfrm>
                <a:off x="275907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Line 203"/>
              <p:cNvSpPr>
                <a:spLocks noChangeShapeType="1"/>
              </p:cNvSpPr>
              <p:nvPr/>
            </p:nvSpPr>
            <p:spPr bwMode="auto">
              <a:xfrm>
                <a:off x="28448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Line 204"/>
              <p:cNvSpPr>
                <a:spLocks noChangeShapeType="1"/>
              </p:cNvSpPr>
              <p:nvPr/>
            </p:nvSpPr>
            <p:spPr bwMode="auto">
              <a:xfrm>
                <a:off x="292893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Line 205"/>
              <p:cNvSpPr>
                <a:spLocks noChangeShapeType="1"/>
              </p:cNvSpPr>
              <p:nvPr/>
            </p:nvSpPr>
            <p:spPr bwMode="auto">
              <a:xfrm>
                <a:off x="30146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206"/>
              <p:cNvSpPr>
                <a:spLocks noChangeShapeType="1"/>
              </p:cNvSpPr>
              <p:nvPr/>
            </p:nvSpPr>
            <p:spPr bwMode="auto">
              <a:xfrm>
                <a:off x="310038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208"/>
              <p:cNvSpPr>
                <a:spLocks noChangeShapeType="1"/>
              </p:cNvSpPr>
              <p:nvPr/>
            </p:nvSpPr>
            <p:spPr bwMode="auto">
              <a:xfrm>
                <a:off x="31861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209"/>
              <p:cNvSpPr>
                <a:spLocks noChangeShapeType="1"/>
              </p:cNvSpPr>
              <p:nvPr/>
            </p:nvSpPr>
            <p:spPr bwMode="auto">
              <a:xfrm>
                <a:off x="32702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Line 210"/>
              <p:cNvSpPr>
                <a:spLocks noChangeShapeType="1"/>
              </p:cNvSpPr>
              <p:nvPr/>
            </p:nvSpPr>
            <p:spPr bwMode="auto">
              <a:xfrm>
                <a:off x="335597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Line 211"/>
              <p:cNvSpPr>
                <a:spLocks noChangeShapeType="1"/>
              </p:cNvSpPr>
              <p:nvPr/>
            </p:nvSpPr>
            <p:spPr bwMode="auto">
              <a:xfrm>
                <a:off x="34417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Line 212"/>
              <p:cNvSpPr>
                <a:spLocks noChangeShapeType="1"/>
              </p:cNvSpPr>
              <p:nvPr/>
            </p:nvSpPr>
            <p:spPr bwMode="auto">
              <a:xfrm>
                <a:off x="352583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Line 213"/>
              <p:cNvSpPr>
                <a:spLocks noChangeShapeType="1"/>
              </p:cNvSpPr>
              <p:nvPr/>
            </p:nvSpPr>
            <p:spPr bwMode="auto">
              <a:xfrm>
                <a:off x="36115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214"/>
              <p:cNvSpPr>
                <a:spLocks noChangeShapeType="1"/>
              </p:cNvSpPr>
              <p:nvPr/>
            </p:nvSpPr>
            <p:spPr bwMode="auto">
              <a:xfrm>
                <a:off x="369728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Line 215"/>
              <p:cNvSpPr>
                <a:spLocks noChangeShapeType="1"/>
              </p:cNvSpPr>
              <p:nvPr/>
            </p:nvSpPr>
            <p:spPr bwMode="auto">
              <a:xfrm>
                <a:off x="37830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Line 216"/>
              <p:cNvSpPr>
                <a:spLocks noChangeShapeType="1"/>
              </p:cNvSpPr>
              <p:nvPr/>
            </p:nvSpPr>
            <p:spPr bwMode="auto">
              <a:xfrm>
                <a:off x="38671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Line 217"/>
              <p:cNvSpPr>
                <a:spLocks noChangeShapeType="1"/>
              </p:cNvSpPr>
              <p:nvPr/>
            </p:nvSpPr>
            <p:spPr bwMode="auto">
              <a:xfrm>
                <a:off x="39528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Line 218"/>
              <p:cNvSpPr>
                <a:spLocks noChangeShapeType="1"/>
              </p:cNvSpPr>
              <p:nvPr/>
            </p:nvSpPr>
            <p:spPr bwMode="auto">
              <a:xfrm>
                <a:off x="40386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Line 219"/>
              <p:cNvSpPr>
                <a:spLocks noChangeShapeType="1"/>
              </p:cNvSpPr>
              <p:nvPr/>
            </p:nvSpPr>
            <p:spPr bwMode="auto">
              <a:xfrm>
                <a:off x="41243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Line 220"/>
              <p:cNvSpPr>
                <a:spLocks noChangeShapeType="1"/>
              </p:cNvSpPr>
              <p:nvPr/>
            </p:nvSpPr>
            <p:spPr bwMode="auto">
              <a:xfrm>
                <a:off x="42084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Line 221"/>
              <p:cNvSpPr>
                <a:spLocks noChangeShapeType="1"/>
              </p:cNvSpPr>
              <p:nvPr/>
            </p:nvSpPr>
            <p:spPr bwMode="auto">
              <a:xfrm>
                <a:off x="429418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Line 222"/>
              <p:cNvSpPr>
                <a:spLocks noChangeShapeType="1"/>
              </p:cNvSpPr>
              <p:nvPr/>
            </p:nvSpPr>
            <p:spPr bwMode="auto">
              <a:xfrm>
                <a:off x="43799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Line 223"/>
              <p:cNvSpPr>
                <a:spLocks noChangeShapeType="1"/>
              </p:cNvSpPr>
              <p:nvPr/>
            </p:nvSpPr>
            <p:spPr bwMode="auto">
              <a:xfrm>
                <a:off x="44640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Line 224"/>
              <p:cNvSpPr>
                <a:spLocks noChangeShapeType="1"/>
              </p:cNvSpPr>
              <p:nvPr/>
            </p:nvSpPr>
            <p:spPr bwMode="auto">
              <a:xfrm>
                <a:off x="45497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Line 225"/>
              <p:cNvSpPr>
                <a:spLocks noChangeShapeType="1"/>
              </p:cNvSpPr>
              <p:nvPr/>
            </p:nvSpPr>
            <p:spPr bwMode="auto">
              <a:xfrm>
                <a:off x="46355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Line 226"/>
              <p:cNvSpPr>
                <a:spLocks noChangeShapeType="1"/>
              </p:cNvSpPr>
              <p:nvPr/>
            </p:nvSpPr>
            <p:spPr bwMode="auto">
              <a:xfrm>
                <a:off x="47212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Line 227"/>
              <p:cNvSpPr>
                <a:spLocks noChangeShapeType="1"/>
              </p:cNvSpPr>
              <p:nvPr/>
            </p:nvSpPr>
            <p:spPr bwMode="auto">
              <a:xfrm>
                <a:off x="48053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Line 228"/>
              <p:cNvSpPr>
                <a:spLocks noChangeShapeType="1"/>
              </p:cNvSpPr>
              <p:nvPr/>
            </p:nvSpPr>
            <p:spPr bwMode="auto">
              <a:xfrm>
                <a:off x="48910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Line 229"/>
              <p:cNvSpPr>
                <a:spLocks noChangeShapeType="1"/>
              </p:cNvSpPr>
              <p:nvPr/>
            </p:nvSpPr>
            <p:spPr bwMode="auto">
              <a:xfrm>
                <a:off x="49768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Line 230"/>
              <p:cNvSpPr>
                <a:spLocks noChangeShapeType="1"/>
              </p:cNvSpPr>
              <p:nvPr/>
            </p:nvSpPr>
            <p:spPr bwMode="auto">
              <a:xfrm>
                <a:off x="50625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Line 231"/>
              <p:cNvSpPr>
                <a:spLocks noChangeShapeType="1"/>
              </p:cNvSpPr>
              <p:nvPr/>
            </p:nvSpPr>
            <p:spPr bwMode="auto">
              <a:xfrm>
                <a:off x="51466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Line 232"/>
              <p:cNvSpPr>
                <a:spLocks noChangeShapeType="1"/>
              </p:cNvSpPr>
              <p:nvPr/>
            </p:nvSpPr>
            <p:spPr bwMode="auto">
              <a:xfrm>
                <a:off x="52324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Line 233"/>
              <p:cNvSpPr>
                <a:spLocks noChangeShapeType="1"/>
              </p:cNvSpPr>
              <p:nvPr/>
            </p:nvSpPr>
            <p:spPr bwMode="auto">
              <a:xfrm>
                <a:off x="53181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Line 234"/>
              <p:cNvSpPr>
                <a:spLocks noChangeShapeType="1"/>
              </p:cNvSpPr>
              <p:nvPr/>
            </p:nvSpPr>
            <p:spPr bwMode="auto">
              <a:xfrm>
                <a:off x="54022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Line 235"/>
              <p:cNvSpPr>
                <a:spLocks noChangeShapeType="1"/>
              </p:cNvSpPr>
              <p:nvPr/>
            </p:nvSpPr>
            <p:spPr bwMode="auto">
              <a:xfrm>
                <a:off x="54879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Line 236"/>
              <p:cNvSpPr>
                <a:spLocks noChangeShapeType="1"/>
              </p:cNvSpPr>
              <p:nvPr/>
            </p:nvSpPr>
            <p:spPr bwMode="auto">
              <a:xfrm>
                <a:off x="55737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Line 237"/>
              <p:cNvSpPr>
                <a:spLocks noChangeShapeType="1"/>
              </p:cNvSpPr>
              <p:nvPr/>
            </p:nvSpPr>
            <p:spPr bwMode="auto">
              <a:xfrm>
                <a:off x="56594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Line 238"/>
              <p:cNvSpPr>
                <a:spLocks noChangeShapeType="1"/>
              </p:cNvSpPr>
              <p:nvPr/>
            </p:nvSpPr>
            <p:spPr bwMode="auto">
              <a:xfrm>
                <a:off x="57435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Line 239"/>
              <p:cNvSpPr>
                <a:spLocks noChangeShapeType="1"/>
              </p:cNvSpPr>
              <p:nvPr/>
            </p:nvSpPr>
            <p:spPr bwMode="auto">
              <a:xfrm>
                <a:off x="582930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Line 240"/>
              <p:cNvSpPr>
                <a:spLocks noChangeShapeType="1"/>
              </p:cNvSpPr>
              <p:nvPr/>
            </p:nvSpPr>
            <p:spPr bwMode="auto">
              <a:xfrm>
                <a:off x="59150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Line 241"/>
              <p:cNvSpPr>
                <a:spLocks noChangeShapeType="1"/>
              </p:cNvSpPr>
              <p:nvPr/>
            </p:nvSpPr>
            <p:spPr bwMode="auto">
              <a:xfrm>
                <a:off x="600075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Line 242"/>
              <p:cNvSpPr>
                <a:spLocks noChangeShapeType="1"/>
              </p:cNvSpPr>
              <p:nvPr/>
            </p:nvSpPr>
            <p:spPr bwMode="auto">
              <a:xfrm>
                <a:off x="60848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Line 243"/>
              <p:cNvSpPr>
                <a:spLocks noChangeShapeType="1"/>
              </p:cNvSpPr>
              <p:nvPr/>
            </p:nvSpPr>
            <p:spPr bwMode="auto">
              <a:xfrm>
                <a:off x="61706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Line 244"/>
              <p:cNvSpPr>
                <a:spLocks noChangeShapeType="1"/>
              </p:cNvSpPr>
              <p:nvPr/>
            </p:nvSpPr>
            <p:spPr bwMode="auto">
              <a:xfrm>
                <a:off x="62563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Line 245"/>
              <p:cNvSpPr>
                <a:spLocks noChangeShapeType="1"/>
              </p:cNvSpPr>
              <p:nvPr/>
            </p:nvSpPr>
            <p:spPr bwMode="auto">
              <a:xfrm>
                <a:off x="63404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Line 246"/>
              <p:cNvSpPr>
                <a:spLocks noChangeShapeType="1"/>
              </p:cNvSpPr>
              <p:nvPr/>
            </p:nvSpPr>
            <p:spPr bwMode="auto">
              <a:xfrm>
                <a:off x="642620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Line 247"/>
              <p:cNvSpPr>
                <a:spLocks noChangeShapeType="1"/>
              </p:cNvSpPr>
              <p:nvPr/>
            </p:nvSpPr>
            <p:spPr bwMode="auto">
              <a:xfrm>
                <a:off x="65119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248"/>
              <p:cNvSpPr>
                <a:spLocks noChangeShapeType="1"/>
              </p:cNvSpPr>
              <p:nvPr/>
            </p:nvSpPr>
            <p:spPr bwMode="auto">
              <a:xfrm>
                <a:off x="659765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Line 249"/>
              <p:cNvSpPr>
                <a:spLocks noChangeShapeType="1"/>
              </p:cNvSpPr>
              <p:nvPr/>
            </p:nvSpPr>
            <p:spPr bwMode="auto">
              <a:xfrm>
                <a:off x="66817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Line 250"/>
              <p:cNvSpPr>
                <a:spLocks noChangeShapeType="1"/>
              </p:cNvSpPr>
              <p:nvPr/>
            </p:nvSpPr>
            <p:spPr bwMode="auto">
              <a:xfrm>
                <a:off x="676751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Line 251"/>
              <p:cNvSpPr>
                <a:spLocks noChangeShapeType="1"/>
              </p:cNvSpPr>
              <p:nvPr/>
            </p:nvSpPr>
            <p:spPr bwMode="auto">
              <a:xfrm>
                <a:off x="68532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Line 252"/>
              <p:cNvSpPr>
                <a:spLocks noChangeShapeType="1"/>
              </p:cNvSpPr>
              <p:nvPr/>
            </p:nvSpPr>
            <p:spPr bwMode="auto">
              <a:xfrm>
                <a:off x="693896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Line 253"/>
              <p:cNvSpPr>
                <a:spLocks noChangeShapeType="1"/>
              </p:cNvSpPr>
              <p:nvPr/>
            </p:nvSpPr>
            <p:spPr bwMode="auto">
              <a:xfrm>
                <a:off x="702310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Line 254"/>
              <p:cNvSpPr>
                <a:spLocks noChangeShapeType="1"/>
              </p:cNvSpPr>
              <p:nvPr/>
            </p:nvSpPr>
            <p:spPr bwMode="auto">
              <a:xfrm>
                <a:off x="71088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Line 255"/>
              <p:cNvSpPr>
                <a:spLocks noChangeShapeType="1"/>
              </p:cNvSpPr>
              <p:nvPr/>
            </p:nvSpPr>
            <p:spPr bwMode="auto">
              <a:xfrm>
                <a:off x="719455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Line 256"/>
              <p:cNvSpPr>
                <a:spLocks noChangeShapeType="1"/>
              </p:cNvSpPr>
              <p:nvPr/>
            </p:nvSpPr>
            <p:spPr bwMode="auto">
              <a:xfrm>
                <a:off x="72786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Line 257"/>
              <p:cNvSpPr>
                <a:spLocks noChangeShapeType="1"/>
              </p:cNvSpPr>
              <p:nvPr/>
            </p:nvSpPr>
            <p:spPr bwMode="auto">
              <a:xfrm>
                <a:off x="736441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50" name="Rectangle 258"/>
          <p:cNvSpPr>
            <a:spLocks noChangeArrowheads="1"/>
          </p:cNvSpPr>
          <p:nvPr/>
        </p:nvSpPr>
        <p:spPr bwMode="auto">
          <a:xfrm>
            <a:off x="2946401" y="4884738"/>
            <a:ext cx="7143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34" charset="-128"/>
              </a:rPr>
              <a:t>Year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1" name="Rectangle 259"/>
          <p:cNvSpPr>
            <a:spLocks noChangeArrowheads="1"/>
          </p:cNvSpPr>
          <p:nvPr/>
        </p:nvSpPr>
        <p:spPr bwMode="auto">
          <a:xfrm>
            <a:off x="2708276" y="3484563"/>
            <a:ext cx="7143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34" charset="-128"/>
              </a:rPr>
              <a:t>Year 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2" name="Rectangle 260"/>
          <p:cNvSpPr>
            <a:spLocks noChangeArrowheads="1"/>
          </p:cNvSpPr>
          <p:nvPr/>
        </p:nvSpPr>
        <p:spPr bwMode="auto">
          <a:xfrm>
            <a:off x="3060701" y="4297363"/>
            <a:ext cx="7143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34" charset="-128"/>
              </a:rPr>
              <a:t>Year 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3" name="Rectangle 261"/>
          <p:cNvSpPr>
            <a:spLocks noChangeArrowheads="1"/>
          </p:cNvSpPr>
          <p:nvPr/>
        </p:nvSpPr>
        <p:spPr bwMode="auto">
          <a:xfrm>
            <a:off x="5095876" y="1393825"/>
            <a:ext cx="7143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34" charset="-128"/>
              </a:rPr>
              <a:t>Year 4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4" name="Rectangle 262"/>
          <p:cNvSpPr>
            <a:spLocks noChangeArrowheads="1"/>
          </p:cNvSpPr>
          <p:nvPr/>
        </p:nvSpPr>
        <p:spPr bwMode="auto">
          <a:xfrm>
            <a:off x="3055939" y="2343150"/>
            <a:ext cx="7143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34" charset="-128"/>
              </a:rPr>
              <a:t>Year 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255" name="Straight Connector 254"/>
          <p:cNvCxnSpPr/>
          <p:nvPr/>
        </p:nvCxnSpPr>
        <p:spPr>
          <a:xfrm flipV="1">
            <a:off x="2819922" y="3818814"/>
            <a:ext cx="615" cy="103628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endCxn id="261" idx="5"/>
          </p:cNvCxnSpPr>
          <p:nvPr/>
        </p:nvCxnSpPr>
        <p:spPr>
          <a:xfrm>
            <a:off x="2823949" y="3812181"/>
            <a:ext cx="152402" cy="55820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endCxn id="262" idx="7"/>
          </p:cNvCxnSpPr>
          <p:nvPr/>
        </p:nvCxnSpPr>
        <p:spPr>
          <a:xfrm flipV="1">
            <a:off x="2971800" y="1565276"/>
            <a:ext cx="1966914" cy="279511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262" idx="7"/>
            <a:endCxn id="263" idx="1"/>
          </p:cNvCxnSpPr>
          <p:nvPr/>
        </p:nvCxnSpPr>
        <p:spPr>
          <a:xfrm flipH="1">
            <a:off x="3838576" y="1565276"/>
            <a:ext cx="1100138" cy="87788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Freeform 19"/>
          <p:cNvSpPr>
            <a:spLocks/>
          </p:cNvSpPr>
          <p:nvPr/>
        </p:nvSpPr>
        <p:spPr bwMode="auto">
          <a:xfrm>
            <a:off x="2757489" y="4802188"/>
            <a:ext cx="117475" cy="117475"/>
          </a:xfrm>
          <a:custGeom>
            <a:avLst/>
            <a:gdLst>
              <a:gd name="T0" fmla="*/ 37 w 74"/>
              <a:gd name="T1" fmla="*/ 0 h 74"/>
              <a:gd name="T2" fmla="*/ 49 w 74"/>
              <a:gd name="T3" fmla="*/ 19 h 74"/>
              <a:gd name="T4" fmla="*/ 74 w 74"/>
              <a:gd name="T5" fmla="*/ 19 h 74"/>
              <a:gd name="T6" fmla="*/ 62 w 74"/>
              <a:gd name="T7" fmla="*/ 37 h 74"/>
              <a:gd name="T8" fmla="*/ 74 w 74"/>
              <a:gd name="T9" fmla="*/ 56 h 74"/>
              <a:gd name="T10" fmla="*/ 49 w 74"/>
              <a:gd name="T11" fmla="*/ 56 h 74"/>
              <a:gd name="T12" fmla="*/ 37 w 74"/>
              <a:gd name="T13" fmla="*/ 74 h 74"/>
              <a:gd name="T14" fmla="*/ 25 w 74"/>
              <a:gd name="T15" fmla="*/ 56 h 74"/>
              <a:gd name="T16" fmla="*/ 0 w 74"/>
              <a:gd name="T17" fmla="*/ 56 h 74"/>
              <a:gd name="T18" fmla="*/ 12 w 74"/>
              <a:gd name="T19" fmla="*/ 37 h 74"/>
              <a:gd name="T20" fmla="*/ 0 w 74"/>
              <a:gd name="T21" fmla="*/ 19 h 74"/>
              <a:gd name="T22" fmla="*/ 25 w 74"/>
              <a:gd name="T23" fmla="*/ 19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49" y="19"/>
                </a:lnTo>
                <a:lnTo>
                  <a:pt x="74" y="19"/>
                </a:lnTo>
                <a:lnTo>
                  <a:pt x="62" y="37"/>
                </a:lnTo>
                <a:lnTo>
                  <a:pt x="74" y="56"/>
                </a:lnTo>
                <a:lnTo>
                  <a:pt x="49" y="56"/>
                </a:lnTo>
                <a:lnTo>
                  <a:pt x="37" y="74"/>
                </a:lnTo>
                <a:lnTo>
                  <a:pt x="25" y="56"/>
                </a:lnTo>
                <a:lnTo>
                  <a:pt x="0" y="56"/>
                </a:lnTo>
                <a:lnTo>
                  <a:pt x="12" y="37"/>
                </a:lnTo>
                <a:lnTo>
                  <a:pt x="0" y="19"/>
                </a:lnTo>
                <a:lnTo>
                  <a:pt x="25" y="19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" name="Freeform 20"/>
          <p:cNvSpPr>
            <a:spLocks/>
          </p:cNvSpPr>
          <p:nvPr/>
        </p:nvSpPr>
        <p:spPr bwMode="auto">
          <a:xfrm>
            <a:off x="2757489" y="3763963"/>
            <a:ext cx="117475" cy="117475"/>
          </a:xfrm>
          <a:custGeom>
            <a:avLst/>
            <a:gdLst>
              <a:gd name="T0" fmla="*/ 37 w 74"/>
              <a:gd name="T1" fmla="*/ 0 h 74"/>
              <a:gd name="T2" fmla="*/ 49 w 74"/>
              <a:gd name="T3" fmla="*/ 18 h 74"/>
              <a:gd name="T4" fmla="*/ 74 w 74"/>
              <a:gd name="T5" fmla="*/ 18 h 74"/>
              <a:gd name="T6" fmla="*/ 62 w 74"/>
              <a:gd name="T7" fmla="*/ 37 h 74"/>
              <a:gd name="T8" fmla="*/ 74 w 74"/>
              <a:gd name="T9" fmla="*/ 55 h 74"/>
              <a:gd name="T10" fmla="*/ 49 w 74"/>
              <a:gd name="T11" fmla="*/ 55 h 74"/>
              <a:gd name="T12" fmla="*/ 37 w 74"/>
              <a:gd name="T13" fmla="*/ 74 h 74"/>
              <a:gd name="T14" fmla="*/ 25 w 74"/>
              <a:gd name="T15" fmla="*/ 55 h 74"/>
              <a:gd name="T16" fmla="*/ 0 w 74"/>
              <a:gd name="T17" fmla="*/ 55 h 74"/>
              <a:gd name="T18" fmla="*/ 12 w 74"/>
              <a:gd name="T19" fmla="*/ 37 h 74"/>
              <a:gd name="T20" fmla="*/ 0 w 74"/>
              <a:gd name="T21" fmla="*/ 18 h 74"/>
              <a:gd name="T22" fmla="*/ 25 w 74"/>
              <a:gd name="T23" fmla="*/ 18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49" y="18"/>
                </a:lnTo>
                <a:lnTo>
                  <a:pt x="74" y="18"/>
                </a:lnTo>
                <a:lnTo>
                  <a:pt x="62" y="37"/>
                </a:lnTo>
                <a:lnTo>
                  <a:pt x="74" y="55"/>
                </a:lnTo>
                <a:lnTo>
                  <a:pt x="49" y="55"/>
                </a:lnTo>
                <a:lnTo>
                  <a:pt x="37" y="74"/>
                </a:lnTo>
                <a:lnTo>
                  <a:pt x="25" y="55"/>
                </a:lnTo>
                <a:lnTo>
                  <a:pt x="0" y="55"/>
                </a:lnTo>
                <a:lnTo>
                  <a:pt x="12" y="37"/>
                </a:lnTo>
                <a:lnTo>
                  <a:pt x="0" y="18"/>
                </a:lnTo>
                <a:lnTo>
                  <a:pt x="25" y="18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" name="Freeform 21"/>
          <p:cNvSpPr>
            <a:spLocks/>
          </p:cNvSpPr>
          <p:nvPr/>
        </p:nvSpPr>
        <p:spPr bwMode="auto">
          <a:xfrm>
            <a:off x="2898563" y="4283076"/>
            <a:ext cx="117475" cy="117475"/>
          </a:xfrm>
          <a:custGeom>
            <a:avLst/>
            <a:gdLst>
              <a:gd name="T0" fmla="*/ 37 w 74"/>
              <a:gd name="T1" fmla="*/ 0 h 74"/>
              <a:gd name="T2" fmla="*/ 49 w 74"/>
              <a:gd name="T3" fmla="*/ 19 h 74"/>
              <a:gd name="T4" fmla="*/ 74 w 74"/>
              <a:gd name="T5" fmla="*/ 19 h 74"/>
              <a:gd name="T6" fmla="*/ 62 w 74"/>
              <a:gd name="T7" fmla="*/ 37 h 74"/>
              <a:gd name="T8" fmla="*/ 74 w 74"/>
              <a:gd name="T9" fmla="*/ 55 h 74"/>
              <a:gd name="T10" fmla="*/ 49 w 74"/>
              <a:gd name="T11" fmla="*/ 55 h 74"/>
              <a:gd name="T12" fmla="*/ 37 w 74"/>
              <a:gd name="T13" fmla="*/ 74 h 74"/>
              <a:gd name="T14" fmla="*/ 25 w 74"/>
              <a:gd name="T15" fmla="*/ 55 h 74"/>
              <a:gd name="T16" fmla="*/ 0 w 74"/>
              <a:gd name="T17" fmla="*/ 55 h 74"/>
              <a:gd name="T18" fmla="*/ 12 w 74"/>
              <a:gd name="T19" fmla="*/ 37 h 74"/>
              <a:gd name="T20" fmla="*/ 0 w 74"/>
              <a:gd name="T21" fmla="*/ 19 h 74"/>
              <a:gd name="T22" fmla="*/ 25 w 74"/>
              <a:gd name="T23" fmla="*/ 19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49" y="19"/>
                </a:lnTo>
                <a:lnTo>
                  <a:pt x="74" y="19"/>
                </a:lnTo>
                <a:lnTo>
                  <a:pt x="62" y="37"/>
                </a:lnTo>
                <a:lnTo>
                  <a:pt x="74" y="55"/>
                </a:lnTo>
                <a:lnTo>
                  <a:pt x="49" y="55"/>
                </a:lnTo>
                <a:lnTo>
                  <a:pt x="37" y="74"/>
                </a:lnTo>
                <a:lnTo>
                  <a:pt x="25" y="55"/>
                </a:lnTo>
                <a:lnTo>
                  <a:pt x="0" y="55"/>
                </a:lnTo>
                <a:lnTo>
                  <a:pt x="12" y="37"/>
                </a:lnTo>
                <a:lnTo>
                  <a:pt x="0" y="19"/>
                </a:lnTo>
                <a:lnTo>
                  <a:pt x="25" y="19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Freeform 22"/>
          <p:cNvSpPr>
            <a:spLocks/>
          </p:cNvSpPr>
          <p:nvPr/>
        </p:nvSpPr>
        <p:spPr bwMode="auto">
          <a:xfrm>
            <a:off x="4899026" y="1477963"/>
            <a:ext cx="117475" cy="117475"/>
          </a:xfrm>
          <a:custGeom>
            <a:avLst/>
            <a:gdLst>
              <a:gd name="T0" fmla="*/ 37 w 74"/>
              <a:gd name="T1" fmla="*/ 0 h 74"/>
              <a:gd name="T2" fmla="*/ 49 w 74"/>
              <a:gd name="T3" fmla="*/ 19 h 74"/>
              <a:gd name="T4" fmla="*/ 74 w 74"/>
              <a:gd name="T5" fmla="*/ 19 h 74"/>
              <a:gd name="T6" fmla="*/ 62 w 74"/>
              <a:gd name="T7" fmla="*/ 37 h 74"/>
              <a:gd name="T8" fmla="*/ 74 w 74"/>
              <a:gd name="T9" fmla="*/ 55 h 74"/>
              <a:gd name="T10" fmla="*/ 49 w 74"/>
              <a:gd name="T11" fmla="*/ 55 h 74"/>
              <a:gd name="T12" fmla="*/ 37 w 74"/>
              <a:gd name="T13" fmla="*/ 74 h 74"/>
              <a:gd name="T14" fmla="*/ 25 w 74"/>
              <a:gd name="T15" fmla="*/ 55 h 74"/>
              <a:gd name="T16" fmla="*/ 0 w 74"/>
              <a:gd name="T17" fmla="*/ 55 h 74"/>
              <a:gd name="T18" fmla="*/ 12 w 74"/>
              <a:gd name="T19" fmla="*/ 37 h 74"/>
              <a:gd name="T20" fmla="*/ 0 w 74"/>
              <a:gd name="T21" fmla="*/ 19 h 74"/>
              <a:gd name="T22" fmla="*/ 25 w 74"/>
              <a:gd name="T23" fmla="*/ 19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49" y="19"/>
                </a:lnTo>
                <a:lnTo>
                  <a:pt x="74" y="19"/>
                </a:lnTo>
                <a:lnTo>
                  <a:pt x="62" y="37"/>
                </a:lnTo>
                <a:lnTo>
                  <a:pt x="74" y="55"/>
                </a:lnTo>
                <a:lnTo>
                  <a:pt x="49" y="55"/>
                </a:lnTo>
                <a:lnTo>
                  <a:pt x="37" y="74"/>
                </a:lnTo>
                <a:lnTo>
                  <a:pt x="25" y="55"/>
                </a:lnTo>
                <a:lnTo>
                  <a:pt x="0" y="55"/>
                </a:lnTo>
                <a:lnTo>
                  <a:pt x="12" y="37"/>
                </a:lnTo>
                <a:lnTo>
                  <a:pt x="0" y="19"/>
                </a:lnTo>
                <a:lnTo>
                  <a:pt x="25" y="19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" name="Freeform 23"/>
          <p:cNvSpPr>
            <a:spLocks/>
          </p:cNvSpPr>
          <p:nvPr/>
        </p:nvSpPr>
        <p:spPr bwMode="auto">
          <a:xfrm>
            <a:off x="3759201" y="2413001"/>
            <a:ext cx="117475" cy="117475"/>
          </a:xfrm>
          <a:custGeom>
            <a:avLst/>
            <a:gdLst>
              <a:gd name="T0" fmla="*/ 37 w 74"/>
              <a:gd name="T1" fmla="*/ 0 h 74"/>
              <a:gd name="T2" fmla="*/ 50 w 74"/>
              <a:gd name="T3" fmla="*/ 19 h 74"/>
              <a:gd name="T4" fmla="*/ 74 w 74"/>
              <a:gd name="T5" fmla="*/ 19 h 74"/>
              <a:gd name="T6" fmla="*/ 62 w 74"/>
              <a:gd name="T7" fmla="*/ 37 h 74"/>
              <a:gd name="T8" fmla="*/ 74 w 74"/>
              <a:gd name="T9" fmla="*/ 56 h 74"/>
              <a:gd name="T10" fmla="*/ 50 w 74"/>
              <a:gd name="T11" fmla="*/ 56 h 74"/>
              <a:gd name="T12" fmla="*/ 37 w 74"/>
              <a:gd name="T13" fmla="*/ 74 h 74"/>
              <a:gd name="T14" fmla="*/ 25 w 74"/>
              <a:gd name="T15" fmla="*/ 56 h 74"/>
              <a:gd name="T16" fmla="*/ 0 w 74"/>
              <a:gd name="T17" fmla="*/ 56 h 74"/>
              <a:gd name="T18" fmla="*/ 13 w 74"/>
              <a:gd name="T19" fmla="*/ 37 h 74"/>
              <a:gd name="T20" fmla="*/ 0 w 74"/>
              <a:gd name="T21" fmla="*/ 19 h 74"/>
              <a:gd name="T22" fmla="*/ 25 w 74"/>
              <a:gd name="T23" fmla="*/ 19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50" y="19"/>
                </a:lnTo>
                <a:lnTo>
                  <a:pt x="74" y="19"/>
                </a:lnTo>
                <a:lnTo>
                  <a:pt x="62" y="37"/>
                </a:lnTo>
                <a:lnTo>
                  <a:pt x="74" y="56"/>
                </a:lnTo>
                <a:lnTo>
                  <a:pt x="50" y="56"/>
                </a:lnTo>
                <a:lnTo>
                  <a:pt x="37" y="74"/>
                </a:lnTo>
                <a:lnTo>
                  <a:pt x="25" y="56"/>
                </a:lnTo>
                <a:lnTo>
                  <a:pt x="0" y="56"/>
                </a:lnTo>
                <a:lnTo>
                  <a:pt x="13" y="37"/>
                </a:lnTo>
                <a:lnTo>
                  <a:pt x="0" y="19"/>
                </a:lnTo>
                <a:lnTo>
                  <a:pt x="25" y="19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4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16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0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5034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6181825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74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/>
      <p:bldP spid="251" grpId="0"/>
      <p:bldP spid="252" grpId="0"/>
      <p:bldP spid="253" grpId="0"/>
      <p:bldP spid="254" grpId="0"/>
      <p:bldP spid="259" grpId="0" animBg="1"/>
      <p:bldP spid="260" grpId="0" animBg="1"/>
      <p:bldP spid="261" grpId="0" animBg="1"/>
      <p:bldP spid="262" grpId="0" animBg="1"/>
      <p:bldP spid="263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878</Words>
  <Application>Microsoft Office PowerPoint</Application>
  <PresentationFormat>On-screen Show (4:3)</PresentationFormat>
  <Paragraphs>336</Paragraphs>
  <Slides>17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 Unicode MS</vt:lpstr>
      <vt:lpstr>ＭＳ Ｐゴシック</vt:lpstr>
      <vt:lpstr>Arial</vt:lpstr>
      <vt:lpstr>Helvetica</vt:lpstr>
      <vt:lpstr>Times New Roman</vt:lpstr>
      <vt:lpstr>Default Design</vt:lpstr>
      <vt:lpstr>SPW 9.0 Graph</vt:lpstr>
      <vt:lpstr>SPW 7.0 Graph</vt:lpstr>
      <vt:lpstr>A Protected Slot Length Limit for Largemouth Bass in a Small Impoundment</vt:lpstr>
      <vt:lpstr>Knox Pond, SD</vt:lpstr>
      <vt:lpstr>Knox Pond, SD</vt:lpstr>
      <vt:lpstr>Group Think</vt:lpstr>
      <vt:lpstr>Experiment</vt:lpstr>
      <vt:lpstr>Group Think</vt:lpstr>
      <vt:lpstr>Length Frequencies</vt:lpstr>
      <vt:lpstr>Group Think</vt:lpstr>
      <vt:lpstr>Group Think/Analysis</vt:lpstr>
      <vt:lpstr>Group Think</vt:lpstr>
      <vt:lpstr>Follow-Up Analysis</vt:lpstr>
      <vt:lpstr>Follow-Up Analysis</vt:lpstr>
      <vt:lpstr>Follow-Up Analysis</vt:lpstr>
      <vt:lpstr>Follow-Up Analysis</vt:lpstr>
      <vt:lpstr>PowerPoint Presentation</vt:lpstr>
      <vt:lpstr>PowerPoint Presentation</vt:lpstr>
      <vt:lpstr>Follow-Up Analysis</vt:lpstr>
    </vt:vector>
  </TitlesOfParts>
  <Company>SDSU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willisd</dc:creator>
  <cp:lastModifiedBy>Derek Ogle</cp:lastModifiedBy>
  <cp:revision>49</cp:revision>
  <cp:lastPrinted>2016-03-31T12:56:57Z</cp:lastPrinted>
  <dcterms:created xsi:type="dcterms:W3CDTF">2010-03-18T01:27:47Z</dcterms:created>
  <dcterms:modified xsi:type="dcterms:W3CDTF">2017-04-03T18:49:45Z</dcterms:modified>
</cp:coreProperties>
</file>