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05" r:id="rId2"/>
    <p:sldId id="306" r:id="rId3"/>
    <p:sldId id="319" r:id="rId4"/>
    <p:sldId id="320" r:id="rId5"/>
    <p:sldId id="321" r:id="rId6"/>
    <p:sldId id="322" r:id="rId7"/>
    <p:sldId id="323" r:id="rId8"/>
    <p:sldId id="32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39" d="100"/>
          <a:sy n="39" d="100"/>
        </p:scale>
        <p:origin x="567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</a:t>
            </a:r>
            <a:r>
              <a:rPr lang="en-US" dirty="0"/>
              <a:t>T</a:t>
            </a:r>
            <a:r>
              <a:rPr lang="en-US" dirty="0" smtClean="0"/>
              <a:t>rout 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29326" r="5001" b="4006"/>
          <a:stretch/>
        </p:blipFill>
        <p:spPr>
          <a:xfrm>
            <a:off x="640080" y="2011680"/>
            <a:ext cx="80467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5210</TotalTime>
  <Words>223</Words>
  <Application>Microsoft Office PowerPoint</Application>
  <PresentationFormat>On-screen Show 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85</cp:revision>
  <dcterms:created xsi:type="dcterms:W3CDTF">2005-12-26T20:44:58Z</dcterms:created>
  <dcterms:modified xsi:type="dcterms:W3CDTF">2018-01-19T21:07:57Z</dcterms:modified>
</cp:coreProperties>
</file>