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78" r:id="rId4"/>
    <p:sldId id="280" r:id="rId5"/>
    <p:sldId id="276" r:id="rId6"/>
    <p:sldId id="277" r:id="rId7"/>
    <p:sldId id="282" r:id="rId8"/>
    <p:sldId id="275" r:id="rId9"/>
    <p:sldId id="279" r:id="rId10"/>
    <p:sldId id="281" r:id="rId11"/>
    <p:sldId id="268" r:id="rId12"/>
    <p:sldId id="283" r:id="rId13"/>
    <p:sldId id="28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90" autoAdjust="0"/>
  </p:normalViewPr>
  <p:slideViewPr>
    <p:cSldViewPr snapToGrid="0" showGuides="1">
      <p:cViewPr varScale="1">
        <p:scale>
          <a:sx n="79" d="100"/>
          <a:sy n="79" d="100"/>
        </p:scale>
        <p:origin x="8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Recruitment did not differ over the years, varied widely though</a:t>
            </a:r>
          </a:p>
          <a:p>
            <a:r>
              <a:rPr lang="en-US" dirty="0" smtClean="0"/>
              <a:t>CPE</a:t>
            </a:r>
            <a:r>
              <a:rPr lang="en-US" baseline="0" dirty="0" smtClean="0"/>
              <a:t> of larger fish increased slightly in length limit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PSD-P stabilized during length</a:t>
            </a:r>
            <a:r>
              <a:rPr lang="en-US" baseline="0" dirty="0" smtClean="0"/>
              <a:t> limit years (&gt;20% in 5/6 years)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Age-</a:t>
            </a:r>
            <a:r>
              <a:rPr lang="en-US" dirty="0" err="1" smtClean="0"/>
              <a:t>strux</a:t>
            </a:r>
            <a:r>
              <a:rPr lang="en-US" dirty="0" smtClean="0"/>
              <a:t> increased during length limit years, but then increased dramatically following</a:t>
            </a:r>
            <a:r>
              <a:rPr lang="en-US" baseline="0" dirty="0" smtClean="0"/>
              <a:t> rescinding the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Exceptionally fast growing, growth did</a:t>
            </a:r>
            <a:r>
              <a:rPr lang="en-US" baseline="0" dirty="0" smtClean="0"/>
              <a:t> not change appreciably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Effort declined</a:t>
            </a:r>
          </a:p>
          <a:p>
            <a:r>
              <a:rPr lang="en-US" dirty="0" smtClean="0"/>
              <a:t>Catch similar, but harvest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 rate increased, Harvest rate</a:t>
            </a:r>
            <a:r>
              <a:rPr lang="en-US" baseline="0" dirty="0" smtClean="0"/>
              <a:t>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Yield dropped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Boxrucker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Crappie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Oklahoma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encrypted-tbn3.gstatic.com/images?q=tbn:ANd9GcSD5w-vj_93t6HMpn2EBEZWLaLBiLSafuZXgIZg5a-MLGMU-k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" y="3671031"/>
            <a:ext cx="4322317" cy="25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6" y="10959"/>
            <a:ext cx="4513399" cy="6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411225"/>
            <a:ext cx="6400800" cy="47836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Post-regulation</a:t>
            </a:r>
          </a:p>
          <a:p>
            <a:pPr lvl="1"/>
            <a:r>
              <a:rPr lang="en-US" dirty="0" smtClean="0"/>
              <a:t>Effort decreased</a:t>
            </a:r>
          </a:p>
          <a:p>
            <a:pPr lvl="1"/>
            <a:r>
              <a:rPr lang="en-US" dirty="0" smtClean="0"/>
              <a:t>Catch rate somewhat increased</a:t>
            </a:r>
          </a:p>
          <a:p>
            <a:pPr lvl="1"/>
            <a:r>
              <a:rPr lang="en-US" dirty="0" smtClean="0"/>
              <a:t>Harvest rates and yields decreased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ultimately happened to the regulation?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106337"/>
            <a:ext cx="9034271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Should the </a:t>
            </a:r>
            <a:r>
              <a:rPr lang="en-US" dirty="0" err="1" smtClean="0"/>
              <a:t>Reg</a:t>
            </a:r>
            <a:r>
              <a:rPr lang="en-US" dirty="0" smtClean="0"/>
              <a:t> have worked?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78979"/>
            <a:ext cx="91535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characteristics of crappie populations or fisheries make them difficult to manage?</a:t>
            </a:r>
          </a:p>
          <a:p>
            <a:pPr lvl="1"/>
            <a:r>
              <a:rPr lang="en-US" dirty="0" smtClean="0"/>
              <a:t>High rates of natural mortality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Highly variable recruitment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Consumptive focus of the fishery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6" y="3552011"/>
            <a:ext cx="44862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32" y="2207032"/>
            <a:ext cx="44767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32" y="4968240"/>
            <a:ext cx="45720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8968" y="3822712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1345, col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5247" y="2470303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1346, col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8968" y="5480304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1347, col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8686" y="2207032"/>
            <a:ext cx="593586" cy="2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85680" y="2955377"/>
            <a:ext cx="3004701" cy="2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0473" y="4250765"/>
            <a:ext cx="1454487" cy="2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69205" y="4907266"/>
            <a:ext cx="3732378" cy="305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7041" y="6388200"/>
            <a:ext cx="593586" cy="2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Even if biological objectives are met, the regulation is not useful if angler expectations are not met.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424112"/>
            <a:ext cx="480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requested the bag limit reduction?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were the objectives of the regulation change?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67837"/>
            <a:ext cx="44862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193389"/>
            <a:ext cx="44577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5114470"/>
            <a:ext cx="4476750" cy="752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43150" y="2052536"/>
            <a:ext cx="3921463" cy="137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01183" y="1828802"/>
            <a:ext cx="2110902" cy="9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62461" y="3433864"/>
            <a:ext cx="1538389" cy="137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8470" y="3679164"/>
            <a:ext cx="2174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2890" y="5389919"/>
            <a:ext cx="769194" cy="123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43150" y="5612860"/>
            <a:ext cx="2919311" cy="17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5709" y="5629868"/>
            <a:ext cx="996375" cy="94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399437" y="5866945"/>
            <a:ext cx="1403368" cy="111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97" y="123020"/>
            <a:ext cx="4671923" cy="6611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75" y="1379777"/>
            <a:ext cx="6400800" cy="4597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3014" y="1379777"/>
            <a:ext cx="1456062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4" y="1328491"/>
            <a:ext cx="6400800" cy="5014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4726" y="1379777"/>
            <a:ext cx="1456062" cy="3365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7126" y="4626864"/>
            <a:ext cx="1456062" cy="32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66" y="1295938"/>
            <a:ext cx="6400800" cy="51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Population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Pre-regulation</a:t>
            </a:r>
          </a:p>
          <a:p>
            <a:pPr lvl="1"/>
            <a:r>
              <a:rPr lang="en-US" dirty="0" smtClean="0"/>
              <a:t>Fast-growing, short-lived crappies</a:t>
            </a:r>
          </a:p>
          <a:p>
            <a:pPr lvl="1"/>
            <a:r>
              <a:rPr lang="en-US" dirty="0" smtClean="0"/>
              <a:t>Size-structure highly variable</a:t>
            </a:r>
          </a:p>
          <a:p>
            <a:pPr lvl="1"/>
            <a:r>
              <a:rPr lang="en-US" dirty="0" smtClean="0"/>
              <a:t>Age-structure young (older fish harvested)</a:t>
            </a:r>
          </a:p>
          <a:p>
            <a:pPr lvl="1"/>
            <a:r>
              <a:rPr lang="en-US" dirty="0" smtClean="0"/>
              <a:t>Natural mortality 45%</a:t>
            </a:r>
          </a:p>
          <a:p>
            <a:pPr lvl="1"/>
            <a:r>
              <a:rPr lang="en-US" dirty="0" smtClean="0"/>
              <a:t>Exploitation 40%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regulation</a:t>
            </a:r>
          </a:p>
          <a:p>
            <a:pPr lvl="1"/>
            <a:r>
              <a:rPr lang="en-US" dirty="0" smtClean="0"/>
              <a:t>Size-structure somewhat improved, but stabilized</a:t>
            </a:r>
          </a:p>
          <a:p>
            <a:pPr lvl="1"/>
            <a:r>
              <a:rPr lang="en-US" dirty="0" smtClean="0"/>
              <a:t>Age-structure older</a:t>
            </a:r>
          </a:p>
          <a:p>
            <a:pPr lvl="1"/>
            <a:r>
              <a:rPr lang="en-US" dirty="0" smtClean="0"/>
              <a:t>Quality and preferred abundance increased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" y="1333228"/>
            <a:ext cx="9039225" cy="5019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18382" y="1407209"/>
            <a:ext cx="1469970" cy="416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70782" y="5568696"/>
            <a:ext cx="951810" cy="22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395045"/>
            <a:ext cx="6400800" cy="48771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8694" y="1395045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3702" y="4907308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263</Words>
  <Application>Microsoft Office PowerPoint</Application>
  <PresentationFormat>On-screen Show (4:3)</PresentationFormat>
  <Paragraphs>67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Boxrucker (2002)  Crappie Length Limit  Oklahoma</vt:lpstr>
      <vt:lpstr>Introduction</vt:lpstr>
      <vt:lpstr>Results</vt:lpstr>
      <vt:lpstr>Results</vt:lpstr>
      <vt:lpstr>Results</vt:lpstr>
      <vt:lpstr>Results</vt:lpstr>
      <vt:lpstr>Results – Crappie Population Summary</vt:lpstr>
      <vt:lpstr>Results</vt:lpstr>
      <vt:lpstr>Results</vt:lpstr>
      <vt:lpstr>Results</vt:lpstr>
      <vt:lpstr>Results – Crappie Fishery</vt:lpstr>
      <vt:lpstr>Results – Should the Reg have worked?</vt:lpstr>
      <vt:lpstr>Discussion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29</cp:revision>
  <dcterms:created xsi:type="dcterms:W3CDTF">2014-03-23T01:40:59Z</dcterms:created>
  <dcterms:modified xsi:type="dcterms:W3CDTF">2018-03-27T02:33:29Z</dcterms:modified>
</cp:coreProperties>
</file>