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7" r:id="rId3"/>
    <p:sldId id="286" r:id="rId4"/>
    <p:sldId id="264" r:id="rId5"/>
    <p:sldId id="279" r:id="rId6"/>
    <p:sldId id="287" r:id="rId7"/>
    <p:sldId id="281" r:id="rId8"/>
    <p:sldId id="282" r:id="rId9"/>
    <p:sldId id="283" r:id="rId10"/>
    <p:sldId id="284" r:id="rId11"/>
    <p:sldId id="280" r:id="rId12"/>
    <p:sldId id="288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658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45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7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73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8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1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80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9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2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1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4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46C8F-DB9C-4B91-A1F1-A860256637FA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3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2663" y="365125"/>
            <a:ext cx="4300071" cy="2612853"/>
          </a:xfrm>
        </p:spPr>
        <p:txBody>
          <a:bodyPr anchor="t" anchorCtr="0">
            <a:normAutofit/>
          </a:bodyPr>
          <a:lstStyle/>
          <a:p>
            <a:r>
              <a:rPr lang="en-US" sz="3600" b="1" dirty="0" smtClean="0"/>
              <a:t>Isermann et al. (2009)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3600" dirty="0" smtClean="0"/>
              <a:t>SMB Maximum Length Limit</a:t>
            </a:r>
            <a:br>
              <a:rPr lang="en-US" sz="3600" dirty="0" smtClean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3600" dirty="0" smtClean="0"/>
              <a:t>Minnesota</a:t>
            </a:r>
            <a:endParaRPr lang="en-US" sz="3600" dirty="0"/>
          </a:p>
        </p:txBody>
      </p:sp>
      <p:sp>
        <p:nvSpPr>
          <p:cNvPr id="6" name="AutoShape 2" descr="http://ww1.prweb.com/prfiles/2011/04/12/5199104/fishing0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760" y="984740"/>
            <a:ext cx="5375240" cy="55743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88" y="3047999"/>
            <a:ext cx="3050687" cy="356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33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401" y="0"/>
            <a:ext cx="54191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42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8605"/>
            <a:ext cx="7886700" cy="909759"/>
          </a:xfrm>
        </p:spPr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618" y="729766"/>
            <a:ext cx="8190035" cy="5750167"/>
          </a:xfrm>
        </p:spPr>
        <p:txBody>
          <a:bodyPr>
            <a:normAutofit/>
          </a:bodyPr>
          <a:lstStyle/>
          <a:p>
            <a:r>
              <a:rPr lang="en-US" dirty="0"/>
              <a:t>What were three problems with this study as noted by the </a:t>
            </a:r>
            <a:r>
              <a:rPr lang="en-US" dirty="0" smtClean="0"/>
              <a:t>authors?</a:t>
            </a:r>
          </a:p>
          <a:p>
            <a:pPr lvl="1"/>
            <a:r>
              <a:rPr lang="en-US" dirty="0"/>
              <a:t>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sz="3600" dirty="0" smtClean="0"/>
          </a:p>
          <a:p>
            <a:pPr lvl="1"/>
            <a:r>
              <a:rPr lang="en-US" dirty="0"/>
              <a:t>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/>
              <a:t> </a:t>
            </a:r>
            <a:endParaRPr lang="en-US" dirty="0" smtClean="0"/>
          </a:p>
        </p:txBody>
      </p:sp>
      <p:grpSp>
        <p:nvGrpSpPr>
          <p:cNvPr id="15" name="Group 14"/>
          <p:cNvGrpSpPr/>
          <p:nvPr/>
        </p:nvGrpSpPr>
        <p:grpSpPr>
          <a:xfrm>
            <a:off x="931249" y="4494516"/>
            <a:ext cx="4610100" cy="2319528"/>
            <a:chOff x="931249" y="4494516"/>
            <a:chExt cx="4610100" cy="231952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1249" y="4537569"/>
              <a:ext cx="4610100" cy="2276475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2488223" y="6479933"/>
              <a:ext cx="3038839" cy="3077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68803" y="4494516"/>
              <a:ext cx="2460197" cy="3077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52863" y="2892116"/>
            <a:ext cx="4936334" cy="1456777"/>
            <a:chOff x="952863" y="2892116"/>
            <a:chExt cx="4936334" cy="145677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2863" y="2948718"/>
              <a:ext cx="4619625" cy="1400175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968803" y="2892116"/>
              <a:ext cx="4068821" cy="3077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429000" y="4012038"/>
              <a:ext cx="2460197" cy="3077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26487" y="1632068"/>
            <a:ext cx="4614862" cy="1147407"/>
            <a:chOff x="926487" y="1632068"/>
            <a:chExt cx="4614862" cy="114740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6487" y="1632068"/>
              <a:ext cx="4600575" cy="1114425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016832" y="2471746"/>
              <a:ext cx="524517" cy="3077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193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8605"/>
            <a:ext cx="7886700" cy="909759"/>
          </a:xfrm>
        </p:spPr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618" y="958364"/>
            <a:ext cx="8190035" cy="1424351"/>
          </a:xfrm>
        </p:spPr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do you think anglers “felt” about this regulation? What evidence do you have to support your contention?</a:t>
            </a:r>
          </a:p>
        </p:txBody>
      </p:sp>
    </p:spTree>
    <p:extLst>
      <p:ext uri="{BB962C8B-B14F-4D97-AF65-F5344CB8AC3E}">
        <p14:creationId xmlns:p14="http://schemas.microsoft.com/office/powerpoint/2010/main" val="239778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3412"/>
            <a:ext cx="7886700" cy="4726012"/>
          </a:xfrm>
        </p:spPr>
        <p:txBody>
          <a:bodyPr>
            <a:normAutofit/>
          </a:bodyPr>
          <a:lstStyle/>
          <a:p>
            <a:r>
              <a:rPr lang="en-US" dirty="0" smtClean="0"/>
              <a:t>What are take home messages</a:t>
            </a:r>
            <a:r>
              <a:rPr lang="en-US" dirty="0" smtClean="0"/>
              <a:t>?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911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8605"/>
            <a:ext cx="7886700" cy="909759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618" y="958364"/>
            <a:ext cx="8190035" cy="923190"/>
          </a:xfrm>
        </p:spPr>
        <p:txBody>
          <a:bodyPr/>
          <a:lstStyle/>
          <a:p>
            <a:r>
              <a:rPr lang="en-US" dirty="0"/>
              <a:t>Why are reference lakes and long evaluation periods needed to address the effects of regulation changes</a:t>
            </a:r>
            <a:r>
              <a:rPr lang="en-US" dirty="0" smtClean="0"/>
              <a:t>?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161442" y="1987794"/>
            <a:ext cx="4671654" cy="4552950"/>
            <a:chOff x="2161442" y="1987794"/>
            <a:chExt cx="4671654" cy="4552950"/>
          </a:xfrm>
        </p:grpSpPr>
        <p:grpSp>
          <p:nvGrpSpPr>
            <p:cNvPr id="19" name="Group 18"/>
            <p:cNvGrpSpPr/>
            <p:nvPr/>
          </p:nvGrpSpPr>
          <p:grpSpPr>
            <a:xfrm>
              <a:off x="2161442" y="1987794"/>
              <a:ext cx="4671654" cy="4552950"/>
              <a:chOff x="2161442" y="1987794"/>
              <a:chExt cx="4671654" cy="455295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2161442" y="1987794"/>
                <a:ext cx="4610100" cy="4552950"/>
                <a:chOff x="2161442" y="1987794"/>
                <a:chExt cx="4610100" cy="4552950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161442" y="1987794"/>
                  <a:ext cx="4610100" cy="4552950"/>
                </a:xfrm>
                <a:prstGeom prst="rect">
                  <a:avLst/>
                </a:prstGeom>
              </p:spPr>
            </p:pic>
            <p:sp>
              <p:nvSpPr>
                <p:cNvPr id="5" name="Rectangle 4"/>
                <p:cNvSpPr/>
                <p:nvPr/>
              </p:nvSpPr>
              <p:spPr>
                <a:xfrm>
                  <a:off x="2180492" y="1995854"/>
                  <a:ext cx="1239716" cy="2637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3563814" y="6276975"/>
                  <a:ext cx="3207727" cy="2637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9" name="Straight Connector 8"/>
              <p:cNvCxnSpPr/>
              <p:nvPr/>
            </p:nvCxnSpPr>
            <p:spPr>
              <a:xfrm flipV="1">
                <a:off x="2180492" y="3675185"/>
                <a:ext cx="4591049" cy="0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2201012" y="3985844"/>
                <a:ext cx="4591049" cy="0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2230321" y="4255477"/>
                <a:ext cx="987664" cy="5859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endCxn id="4" idx="3"/>
              </p:cNvCxnSpPr>
              <p:nvPr/>
            </p:nvCxnSpPr>
            <p:spPr>
              <a:xfrm>
                <a:off x="3341085" y="4264267"/>
                <a:ext cx="3430457" cy="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2221528" y="4551480"/>
                <a:ext cx="4591049" cy="0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2242047" y="4826971"/>
                <a:ext cx="4591049" cy="0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2259631" y="5108331"/>
                <a:ext cx="2637684" cy="17583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Connector 19"/>
            <p:cNvCxnSpPr/>
            <p:nvPr/>
          </p:nvCxnSpPr>
          <p:spPr>
            <a:xfrm>
              <a:off x="6378820" y="3364527"/>
              <a:ext cx="392721" cy="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405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8605"/>
            <a:ext cx="7886700" cy="909759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618" y="958364"/>
            <a:ext cx="8190035" cy="965322"/>
          </a:xfrm>
        </p:spPr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management “tool” was used in this </a:t>
            </a:r>
            <a:r>
              <a:rPr lang="en-US" dirty="0" smtClean="0"/>
              <a:t>evaluation?</a:t>
            </a:r>
          </a:p>
          <a:p>
            <a:endParaRPr lang="en-US" dirty="0"/>
          </a:p>
          <a:p>
            <a:endParaRPr lang="en-US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812188" y="1923686"/>
            <a:ext cx="5449521" cy="1004156"/>
            <a:chOff x="812188" y="1923686"/>
            <a:chExt cx="5449521" cy="100415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2188" y="1923686"/>
              <a:ext cx="5449521" cy="1004156"/>
            </a:xfrm>
            <a:prstGeom prst="rect">
              <a:avLst/>
            </a:prstGeom>
          </p:spPr>
        </p:pic>
        <p:cxnSp>
          <p:nvCxnSpPr>
            <p:cNvPr id="5" name="Straight Connector 4"/>
            <p:cNvCxnSpPr/>
            <p:nvPr/>
          </p:nvCxnSpPr>
          <p:spPr>
            <a:xfrm flipV="1">
              <a:off x="812188" y="2593731"/>
              <a:ext cx="2724760" cy="586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600700" y="2255779"/>
              <a:ext cx="661009" cy="1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778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4326"/>
            <a:ext cx="9144000" cy="508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44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8605"/>
            <a:ext cx="7886700" cy="909759"/>
          </a:xfrm>
        </p:spPr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618" y="958364"/>
            <a:ext cx="8190035" cy="659421"/>
          </a:xfrm>
        </p:spPr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is/are the response variable(s</a:t>
            </a:r>
            <a:r>
              <a:rPr lang="en-US" dirty="0" smtClean="0"/>
              <a:t>)?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619858" y="1701679"/>
            <a:ext cx="6214695" cy="2792703"/>
            <a:chOff x="619858" y="1701679"/>
            <a:chExt cx="6214695" cy="2792703"/>
          </a:xfrm>
        </p:grpSpPr>
        <p:grpSp>
          <p:nvGrpSpPr>
            <p:cNvPr id="7" name="Group 6"/>
            <p:cNvGrpSpPr/>
            <p:nvPr/>
          </p:nvGrpSpPr>
          <p:grpSpPr>
            <a:xfrm>
              <a:off x="628650" y="1701679"/>
              <a:ext cx="6205903" cy="2792703"/>
              <a:chOff x="628650" y="1701679"/>
              <a:chExt cx="6205903" cy="2792703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/>
              <a:srcRect b="28869"/>
              <a:stretch/>
            </p:blipFill>
            <p:spPr>
              <a:xfrm>
                <a:off x="628650" y="1701679"/>
                <a:ext cx="5773250" cy="2748741"/>
              </a:xfrm>
              <a:prstGeom prst="rect">
                <a:avLst/>
              </a:prstGeom>
            </p:spPr>
          </p:pic>
          <p:sp>
            <p:nvSpPr>
              <p:cNvPr id="5" name="Rectangle 4"/>
              <p:cNvSpPr/>
              <p:nvPr/>
            </p:nvSpPr>
            <p:spPr>
              <a:xfrm>
                <a:off x="628650" y="1701679"/>
                <a:ext cx="2176096" cy="3205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658457" y="4173830"/>
                <a:ext cx="2176096" cy="3205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" name="Straight Connector 7"/>
            <p:cNvCxnSpPr/>
            <p:nvPr/>
          </p:nvCxnSpPr>
          <p:spPr>
            <a:xfrm flipV="1">
              <a:off x="628650" y="2681654"/>
              <a:ext cx="1850781" cy="586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3313235" y="2681654"/>
              <a:ext cx="2894134" cy="21271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19858" y="3032089"/>
              <a:ext cx="822080" cy="1257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223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8605"/>
            <a:ext cx="7886700" cy="909759"/>
          </a:xfrm>
        </p:spPr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619" y="958363"/>
            <a:ext cx="3442190" cy="5521568"/>
          </a:xfrm>
        </p:spPr>
        <p:txBody>
          <a:bodyPr>
            <a:normAutofit/>
          </a:bodyPr>
          <a:lstStyle/>
          <a:p>
            <a:r>
              <a:rPr lang="en-US" dirty="0" smtClean="0"/>
              <a:t>Describe </a:t>
            </a:r>
            <a:r>
              <a:rPr lang="en-US" dirty="0"/>
              <a:t>the statistical model used in this evaluation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/>
              <a:t>Explain why the authors chose the effect of interest to identify that the regulation had an impact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009292" y="48605"/>
            <a:ext cx="4932484" cy="6773347"/>
            <a:chOff x="4009292" y="48605"/>
            <a:chExt cx="4932484" cy="6773347"/>
          </a:xfrm>
        </p:grpSpPr>
        <p:grpSp>
          <p:nvGrpSpPr>
            <p:cNvPr id="7" name="Group 6"/>
            <p:cNvGrpSpPr/>
            <p:nvPr/>
          </p:nvGrpSpPr>
          <p:grpSpPr>
            <a:xfrm>
              <a:off x="4009292" y="48605"/>
              <a:ext cx="4932484" cy="6773347"/>
              <a:chOff x="4009292" y="48605"/>
              <a:chExt cx="4932484" cy="6773347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018816" y="82064"/>
                <a:ext cx="4922960" cy="6739888"/>
              </a:xfrm>
              <a:prstGeom prst="rect">
                <a:avLst/>
              </a:prstGeom>
            </p:spPr>
          </p:pic>
          <p:sp>
            <p:nvSpPr>
              <p:cNvPr id="6" name="Rectangle 5"/>
              <p:cNvSpPr/>
              <p:nvPr/>
            </p:nvSpPr>
            <p:spPr>
              <a:xfrm>
                <a:off x="4009292" y="48605"/>
                <a:ext cx="1204546" cy="303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" name="Straight Connector 7"/>
            <p:cNvCxnSpPr/>
            <p:nvPr/>
          </p:nvCxnSpPr>
          <p:spPr>
            <a:xfrm>
              <a:off x="4070840" y="958363"/>
              <a:ext cx="3244360" cy="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/>
          <p:cNvCxnSpPr/>
          <p:nvPr/>
        </p:nvCxnSpPr>
        <p:spPr>
          <a:xfrm flipV="1">
            <a:off x="4699488" y="4615962"/>
            <a:ext cx="3301512" cy="14653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7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930"/>
          <a:stretch/>
        </p:blipFill>
        <p:spPr>
          <a:xfrm>
            <a:off x="17587" y="13188"/>
            <a:ext cx="6407394" cy="6057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113" y="88654"/>
            <a:ext cx="2202677" cy="13444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87" y="5863736"/>
            <a:ext cx="8159259" cy="953847"/>
          </a:xfrm>
          <a:prstGeom prst="rect">
            <a:avLst/>
          </a:prstGeom>
        </p:spPr>
      </p:pic>
      <p:sp>
        <p:nvSpPr>
          <p:cNvPr id="5" name="Up Arrow 4"/>
          <p:cNvSpPr/>
          <p:nvPr/>
        </p:nvSpPr>
        <p:spPr>
          <a:xfrm>
            <a:off x="1433146" y="2628900"/>
            <a:ext cx="105508" cy="39565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4469422" y="2613144"/>
            <a:ext cx="105508" cy="39565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>
            <a:off x="1459524" y="5380895"/>
            <a:ext cx="105508" cy="39565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/>
          <p:cNvSpPr/>
          <p:nvPr/>
        </p:nvSpPr>
        <p:spPr>
          <a:xfrm>
            <a:off x="4668715" y="5380895"/>
            <a:ext cx="105508" cy="39565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3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505575" cy="5429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57" y="5509480"/>
            <a:ext cx="8503627" cy="12592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2113" y="88654"/>
            <a:ext cx="2202677" cy="1344491"/>
          </a:xfrm>
          <a:prstGeom prst="rect">
            <a:avLst/>
          </a:prstGeom>
        </p:spPr>
      </p:pic>
      <p:sp>
        <p:nvSpPr>
          <p:cNvPr id="5" name="Up Arrow 4"/>
          <p:cNvSpPr/>
          <p:nvPr/>
        </p:nvSpPr>
        <p:spPr>
          <a:xfrm>
            <a:off x="1582612" y="2303588"/>
            <a:ext cx="105508" cy="39565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4504590" y="2305416"/>
            <a:ext cx="105508" cy="39565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>
            <a:off x="1459521" y="5099543"/>
            <a:ext cx="105508" cy="39565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/>
          <p:cNvSpPr/>
          <p:nvPr/>
        </p:nvSpPr>
        <p:spPr>
          <a:xfrm>
            <a:off x="4475282" y="5081959"/>
            <a:ext cx="105508" cy="39565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0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662" y="0"/>
            <a:ext cx="54006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6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388</TotalTime>
  <Words>119</Words>
  <Application>Microsoft Office PowerPoint</Application>
  <PresentationFormat>On-screen Show (4:3)</PresentationFormat>
  <Paragraphs>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Isermann et al. (2009)  SMB Maximum Length Limit  Minnesota</vt:lpstr>
      <vt:lpstr>Background</vt:lpstr>
      <vt:lpstr>Background</vt:lpstr>
      <vt:lpstr>PowerPoint Presentation</vt:lpstr>
      <vt:lpstr>Methods</vt:lpstr>
      <vt:lpstr>Methods</vt:lpstr>
      <vt:lpstr>PowerPoint Presentation</vt:lpstr>
      <vt:lpstr>PowerPoint Presentation</vt:lpstr>
      <vt:lpstr>PowerPoint Presentation</vt:lpstr>
      <vt:lpstr>PowerPoint Presentation</vt:lpstr>
      <vt:lpstr>Discussion</vt:lpstr>
      <vt:lpstr>Discussion</vt:lpstr>
      <vt:lpstr>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Jacobson (2005)  Bluegill Bag Limit  Minnesota</dc:title>
  <dc:creator>Derek Ogle</dc:creator>
  <cp:lastModifiedBy>Derek Ogle</cp:lastModifiedBy>
  <cp:revision>27</cp:revision>
  <dcterms:created xsi:type="dcterms:W3CDTF">2014-03-23T01:40:59Z</dcterms:created>
  <dcterms:modified xsi:type="dcterms:W3CDTF">2018-03-28T04:23:33Z</dcterms:modified>
</cp:coreProperties>
</file>